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2" autoAdjust="0"/>
    <p:restoredTop sz="94660"/>
  </p:normalViewPr>
  <p:slideViewPr>
    <p:cSldViewPr>
      <p:cViewPr>
        <p:scale>
          <a:sx n="51" d="100"/>
          <a:sy n="51" d="100"/>
        </p:scale>
        <p:origin x="-169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83B3-783F-44AE-A540-626B5A53B183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6B92-3E01-4AF6-AA1D-F36EFB80F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2E46-246C-4DC8-BA2C-9CD4B1934D08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D952-83C0-4918-8A19-FB6C473A3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A93E-026F-46D1-9DD6-068F6840CAC4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4263-8044-4C26-BB67-6031E233C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8B3C-DC78-47EE-A2C0-F974ACCEF77F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D2DE-B2F4-4EE8-AF99-6312EC467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9D4D-DB56-4269-9FF8-199E1EA1395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7E24-6A38-422D-AFDC-2852178AB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250A-FC6E-40DA-8463-B89AFBFADCD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8749-A397-424D-9896-376C7F187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0349-E88C-4D34-B44E-8A6CA8A0384D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6ECD-4D3D-4CF9-A2D1-9BA90775B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F8BC-5DCF-415A-AF8E-E60B117AD1F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8755-EFA1-4123-81AD-502C3573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D040-5150-4254-8542-BB43665083E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4A9B-4241-47A7-BC03-FA12A204D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1081-A7A2-4296-9FFD-D2D793FAC4AA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C206-9E39-4FDB-8B93-4A633AE39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7B13-4EDA-4786-A89F-8DAC80D4487D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74B59-D531-490E-91B0-C507332A6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9B48F-7577-4AD9-9BAE-67CF916AAD5F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6D736C-B7F8-4829-99C6-E2C0732BA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3" y="-11728"/>
            <a:ext cx="9135807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606" y="1696745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«Я - человек»</a:t>
            </a:r>
            <a:b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 теме «Я и мое тело»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0744" y="5661248"/>
            <a:ext cx="5933256" cy="102011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Подготовили: группа №6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3650" y="4149725"/>
            <a:ext cx="4176713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000" i="1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360" y="227990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дошкольное образовательное учреждение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«Детский сад № 68»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046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2592288" cy="735498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 «Уши»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4752528" cy="46910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Н. </a:t>
            </a:r>
            <a:r>
              <a:rPr lang="ru-RU" sz="1900" b="1" dirty="0" err="1">
                <a:solidFill>
                  <a:srgbClr val="FFFF00"/>
                </a:solidFill>
              </a:rPr>
              <a:t>Кнушевицкая</a:t>
            </a:r>
            <a:r>
              <a:rPr lang="ru-RU" sz="1900" b="1" dirty="0">
                <a:solidFill>
                  <a:srgbClr val="FFFF00"/>
                </a:solidFill>
              </a:rPr>
              <a:t> «Уши»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Нам без них нельзя никак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Слышать ход часов: «Тик-так!»,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Соловья в саду весеннем,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На лугу шмеля гуденье,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Звонкую в лесу кукушку,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Новогоднюю хлопушку,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И, помимо звуков прочих,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Мамино: «Спокойной ночи!»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err="1">
                <a:solidFill>
                  <a:srgbClr val="FFFF00"/>
                </a:solidFill>
              </a:rPr>
              <a:t>С.Волков</a:t>
            </a:r>
            <a:r>
              <a:rPr lang="ru-RU" sz="1900" b="1" dirty="0">
                <a:solidFill>
                  <a:srgbClr val="FFFF00"/>
                </a:solidFill>
              </a:rPr>
              <a:t> «Шелестит  листвой березка…»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Шелестит листвой березка.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err="1">
                <a:solidFill>
                  <a:srgbClr val="FFFF00"/>
                </a:solidFill>
              </a:rPr>
              <a:t>Фыр-фыр-фыр</a:t>
            </a:r>
            <a:r>
              <a:rPr lang="ru-RU" sz="1900" b="1" dirty="0">
                <a:solidFill>
                  <a:srgbClr val="FFFF00"/>
                </a:solidFill>
              </a:rPr>
              <a:t>! – летит </a:t>
            </a:r>
            <a:r>
              <a:rPr lang="ru-RU" sz="1900" b="1" dirty="0" err="1">
                <a:solidFill>
                  <a:srgbClr val="FFFF00"/>
                </a:solidFill>
              </a:rPr>
              <a:t>стрекозка</a:t>
            </a:r>
            <a:r>
              <a:rPr lang="ru-RU" sz="1900" b="1" dirty="0">
                <a:solidFill>
                  <a:srgbClr val="FFFF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Фьють-фьють-фьють! –  поет пичужка.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Ж-ж-ж! – жужжит над ухом мушка.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Чтоб слышать звуки эти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(Знают взрослые и дети),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У людей и у зверушек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Есть по паре чутких ушек!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Ушки звуки различают,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FFFF00"/>
                </a:solidFill>
              </a:rPr>
              <a:t>Они слышать помогают!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2532" name="Picture 2" descr="http://citykey.net/images/product/816/423816/kogda-prokolot-ush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543184"/>
            <a:ext cx="288032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43" y="0"/>
            <a:ext cx="92483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</a:rPr>
              <a:t>Загадки </a:t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dirty="0" smtClean="0">
              <a:solidFill>
                <a:srgbClr val="FFFF00"/>
              </a:solidFill>
            </a:endParaRPr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611981"/>
            <a:ext cx="3008313" cy="4691063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Оля слушает в лесу, 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Как кричат кукушки. 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А для этого нужны 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Нашей Оле…(Ушки)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2079625"/>
            <a:ext cx="36013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Есть два,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Без них никуда.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Слева брат и справа брат,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Всё слышат, но молчат…(Уши)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043608" y="3682579"/>
            <a:ext cx="4657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  <a:t>Чтоб не лишился друг твой слуха,</a:t>
            </a:r>
            <a:b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  <a:t>Не кричи ему ты в…(Ухо)  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    </a:t>
            </a:r>
          </a:p>
        </p:txBody>
      </p:sp>
      <p:pic>
        <p:nvPicPr>
          <p:cNvPr id="23561" name="Picture 9" descr="looka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3222" y="476672"/>
            <a:ext cx="2494180" cy="320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" y="0"/>
            <a:ext cx="9145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64805" y="0"/>
            <a:ext cx="3008312" cy="11620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</a:rPr>
              <a:t>«Нос»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728662"/>
            <a:ext cx="5050904" cy="5400675"/>
          </a:xfrm>
        </p:spPr>
        <p:txBody>
          <a:bodyPr>
            <a:noAutofit/>
          </a:bodyPr>
          <a:lstStyle/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Задали себе вопрос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Как работает наш нос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Не простой вопрос тот, дети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Все ж мы на него ответим.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Он на вдохе – пылесос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А выдохе – насос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Фильтром служит от болезней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Нету органа полезней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Любит чисты он платок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По утрам – воды глоток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Любит нюхать он цветы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Любит он тебя, а ты…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Пальцем в нём не ковыряй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И по лужам не гуляй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А не то любимый нос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Запыхтит как паровоз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Если так, то мчи скорей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FFFF00"/>
                </a:solidFill>
                <a:latin typeface="Times New Roman" pitchFamily="18" charset="0"/>
              </a:rPr>
              <a:t>Пинасола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» не жалей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Ноги </a:t>
            </a:r>
            <a:r>
              <a:rPr lang="ru-RU" sz="1600" b="1" dirty="0" err="1" smtClean="0">
                <a:solidFill>
                  <a:srgbClr val="FFFF00"/>
                </a:solidFill>
                <a:latin typeface="Times New Roman" pitchFamily="18" charset="0"/>
              </a:rPr>
              <a:t>парь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, лекарства пей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Выздоравливай скорей</a:t>
            </a:r>
          </a:p>
        </p:txBody>
      </p:sp>
      <p:pic>
        <p:nvPicPr>
          <p:cNvPr id="24589" name="Picture 2" descr="http://static4.businessinsider.com/image/55fafa879dd7cc23008bb20b-3648-2736/girl-smelling-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908720"/>
            <a:ext cx="3816250" cy="2862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0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987824" y="-176361"/>
            <a:ext cx="3008313" cy="11620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</a:rPr>
              <a:t>Загадки</a:t>
            </a:r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4620419" cy="4691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Вот гора, а у горы –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Две глубокие норы.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В этих норах воздух бродит: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То заходит, то выходит.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Ответ: (Нос)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***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У Ваньки – картошкой,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У Петьки – уточкой.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Ответ: (Нос)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***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Есть всегда у людей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Есть всегда у кораблей.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Ответ: (Нос) </a:t>
            </a:r>
          </a:p>
        </p:txBody>
      </p:sp>
      <p:pic>
        <p:nvPicPr>
          <p:cNvPr id="25606" name="Picture 6" descr="1282228079_evan-kafka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404664"/>
            <a:ext cx="2952898" cy="3826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812" y="-6962"/>
            <a:ext cx="9248356" cy="686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884782" y="80628"/>
            <a:ext cx="3008313" cy="108012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«Язык»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4087166" cy="469106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С. Волков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Ротик нужен людям всем?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Чтоб друг с другом говорить,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Чтоб слова произносить,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Чтоб кричать или шептать,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Песни петь, стихи читать.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Еще ротик людям нужен,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Чтобы есть обед и ужин: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Кашку, суп, бананы, груши…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Ротик нужен, чтобы кушать!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Если очень расшалиться,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</a:rPr>
              <a:t>Можно язычком дразниться!</a:t>
            </a:r>
          </a:p>
          <a:p>
            <a:pPr eaLnBrk="1" hangingPunct="1"/>
            <a:endParaRPr lang="ru-RU" sz="1800" b="1" dirty="0" smtClean="0">
              <a:solidFill>
                <a:srgbClr val="FFFF00"/>
              </a:solidFill>
            </a:endParaRPr>
          </a:p>
        </p:txBody>
      </p:sp>
      <p:pic>
        <p:nvPicPr>
          <p:cNvPr id="26628" name="Picture 2" descr="http://img2.vitaportal.ru/sites/default/files/story_files/94347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052736"/>
            <a:ext cx="3880265" cy="280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5" y="-3246"/>
            <a:ext cx="9135045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0039"/>
            <a:ext cx="4762872" cy="1162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</a:rPr>
              <a:t>Загадки на тему «Рот, язык»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841820"/>
            <a:ext cx="3672408" cy="4691063"/>
          </a:xfrm>
        </p:spPr>
        <p:txBody>
          <a:bodyPr/>
          <a:lstStyle/>
          <a:p>
            <a:pPr eaLnBrk="1" hangingPunct="1"/>
            <a:r>
              <a:rPr lang="ru-RU" sz="3200" dirty="0" smtClean="0"/>
              <a:t> 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Белые силачи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Рубят калачи,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А красный говорун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Новые подкладывает.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Ответ: (Зубы, язык) </a:t>
            </a:r>
          </a:p>
          <a:p>
            <a:pPr eaLnBrk="1" hangingPunct="1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Всегда он в работе, когда говорим,</a:t>
            </a:r>
          </a:p>
          <a:p>
            <a:pPr eaLnBrk="1" hangingPunct="1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А  отдыхает, когда мы молчим. 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(язык)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Всегда во рту,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А не проглотишь.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Ответ: (Язык) </a:t>
            </a:r>
          </a:p>
        </p:txBody>
      </p:sp>
      <p:pic>
        <p:nvPicPr>
          <p:cNvPr id="27655" name="Picture 7" descr="Artikulyatsionnyj-massazh_logoped-Osiptsova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476672"/>
            <a:ext cx="3389839" cy="271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9" y="-4673"/>
            <a:ext cx="9168544" cy="685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259632" y="588911"/>
            <a:ext cx="2818656" cy="631723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«Кожа»</a:t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4474840" cy="4691063"/>
          </a:xfrm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Н. </a:t>
            </a:r>
            <a:r>
              <a:rPr lang="ru-RU" sz="1600" dirty="0" err="1" smtClean="0">
                <a:solidFill>
                  <a:srgbClr val="FFFF00"/>
                </a:solidFill>
              </a:rPr>
              <a:t>Кнушевицкая</a:t>
            </a:r>
            <a:r>
              <a:rPr lang="ru-RU" sz="1600" dirty="0" smtClean="0">
                <a:solidFill>
                  <a:srgbClr val="FFFF00"/>
                </a:solidFill>
              </a:rPr>
              <a:t> «Кожа»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Она бывает черной,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Она бывает белой,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Она бывает бледной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Или загорелой.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Или вдруг покроется –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Замерзнет если сильно –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Тысячей пупырышков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И тут же станет синей.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Наша кожа дышит,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Она нас защищает,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Но, как у бегемота,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Толстой не бывает.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Ее легко поранить,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Возись тогда с бинтами!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Не будем хулиганить,</a:t>
            </a:r>
          </a:p>
          <a:p>
            <a:pPr eaLnBrk="1" hangingPunct="1"/>
            <a:r>
              <a:rPr lang="ru-RU" sz="1600" dirty="0" smtClean="0">
                <a:solidFill>
                  <a:srgbClr val="FFFF00"/>
                </a:solidFill>
              </a:rPr>
              <a:t>Доставим радость маме!</a:t>
            </a:r>
          </a:p>
          <a:p>
            <a:pPr eaLnBrk="1" hangingPunct="1"/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28676" name="Picture 4" descr="http://proffi95.ru/images/posts/medium/post12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904773"/>
            <a:ext cx="3789406" cy="2519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0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5554960" cy="11620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FF00"/>
                </a:solidFill>
              </a:rPr>
              <a:t>Загадки на тему «Предметы гигиены»</a:t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504" y="1083468"/>
            <a:ext cx="4690864" cy="46910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Пластмассовая спинка,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На спинке – щетинка,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По забору прыгала,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Всю грязь выгнала. </a:t>
            </a:r>
            <a:r>
              <a:rPr lang="ru-RU" sz="1200" b="1" i="1" dirty="0">
                <a:solidFill>
                  <a:srgbClr val="FFFF00"/>
                </a:solidFill>
              </a:rPr>
              <a:t>(зубная щетка)</a:t>
            </a:r>
            <a:endParaRPr lang="ru-RU" sz="1200" b="1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Ускользает, как живое,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Но не выпущу его 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Белой пеной пенится,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Руки мыть не ленится.  </a:t>
            </a:r>
            <a:r>
              <a:rPr lang="ru-RU" sz="1200" b="1" i="1" dirty="0">
                <a:solidFill>
                  <a:srgbClr val="FFFF00"/>
                </a:solidFill>
              </a:rPr>
              <a:t>(мыло)</a:t>
            </a:r>
            <a:endParaRPr lang="ru-RU" sz="1200" b="1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Хожу-брожу не по лесам,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А по усам, по волосам.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И зубы у меня длинней,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Чем у волков, у медведей. </a:t>
            </a:r>
            <a:r>
              <a:rPr lang="ru-RU" sz="1200" b="1" i="1" dirty="0">
                <a:solidFill>
                  <a:srgbClr val="FFFF00"/>
                </a:solidFill>
              </a:rPr>
              <a:t>(расческа)</a:t>
            </a:r>
            <a:endParaRPr lang="ru-RU" sz="1200" b="1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</a:rPr>
              <a:t>Вытираю </a:t>
            </a:r>
            <a:r>
              <a:rPr lang="ru-RU" sz="1200" b="1" dirty="0">
                <a:solidFill>
                  <a:srgbClr val="FFFF00"/>
                </a:solidFill>
              </a:rPr>
              <a:t>я, стараюсь,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После ванной паренька.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Все намокло, все измялось 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Нет сухого уголка. </a:t>
            </a:r>
            <a:r>
              <a:rPr lang="ru-RU" sz="1200" b="1" i="1" dirty="0">
                <a:solidFill>
                  <a:srgbClr val="FFFF00"/>
                </a:solidFill>
              </a:rPr>
              <a:t> (полотенце)</a:t>
            </a:r>
            <a:endParaRPr lang="ru-RU" sz="1200" b="1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В этой одежде я родился,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В этой одежде я в бане помылся,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Эту одежду снять невозможно,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rgbClr val="FFFF00"/>
                </a:solidFill>
              </a:rPr>
              <a:t>Эта одежда называется … </a:t>
            </a:r>
            <a:r>
              <a:rPr lang="ru-RU" sz="1200" b="1" i="1" dirty="0">
                <a:solidFill>
                  <a:srgbClr val="FFFF00"/>
                </a:solidFill>
              </a:rPr>
              <a:t>(кожа)    </a:t>
            </a:r>
            <a:endParaRPr lang="ru-RU" sz="1200" b="1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</p:txBody>
      </p:sp>
      <p:pic>
        <p:nvPicPr>
          <p:cNvPr id="29700" name="Picture 2" descr="https://im2-tub-ru.yandex.net/i?id=afa4b609b81501cb4020b85283071bb2&amp;n=33&amp;h=215&amp;w=3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620688"/>
            <a:ext cx="3639944" cy="24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48" y="0"/>
            <a:ext cx="9178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Где же наши ручки</a:t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Е.Железнова</a:t>
            </a:r>
            <a:r>
              <a:rPr lang="ru-RU" sz="1300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300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696" y="1299493"/>
            <a:ext cx="4330824" cy="4691063"/>
          </a:xfrm>
        </p:spPr>
        <p:txBody>
          <a:bodyPr rtlCol="0">
            <a:noAutofit/>
          </a:bodyPr>
          <a:lstStyle/>
          <a:p>
            <a:pPr lvl="0"/>
            <a:r>
              <a:rPr lang="ru-RU" sz="1600" b="1" i="1" dirty="0" smtClean="0">
                <a:solidFill>
                  <a:srgbClr val="FF0000"/>
                </a:solidFill>
              </a:rPr>
              <a:t>)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же, где же наши ручки (дети спрятали руки за спину)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Нету  наших ручек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Вот, вот наши ручки, 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Пляшут наши ручки(дети делают фонарики)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же, где же наши ножки(дети прячут ножки руками)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Нету наших ножек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Вот, вот наши ножки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Пляшут наши ножки(дети топают ногами)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же, где же наши детки(дети закрывают глаза ладошками)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Нету наших деток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Вот, вот наши детки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Пляшут наши детки</a:t>
            </a:r>
          </a:p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хлопают в ладоши)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    </a:t>
            </a:r>
            <a:endParaRPr lang="ru-RU" sz="1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506286"/>
            <a:ext cx="4468314" cy="316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34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67"/>
            <a:ext cx="9176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8424936" cy="6264696"/>
          </a:xfrm>
        </p:spPr>
        <p:txBody>
          <a:bodyPr numCol="2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FF00"/>
                </a:solidFill>
              </a:rPr>
              <a:t>А. </a:t>
            </a:r>
            <a:r>
              <a:rPr lang="ru-RU" sz="3600" b="1" dirty="0" err="1" smtClean="0">
                <a:solidFill>
                  <a:srgbClr val="FFFF00"/>
                </a:solidFill>
              </a:rPr>
              <a:t>Барто</a:t>
            </a:r>
            <a:r>
              <a:rPr lang="ru-RU" sz="3600" b="1" dirty="0" smtClean="0">
                <a:solidFill>
                  <a:srgbClr val="FFFF00"/>
                </a:solidFill>
              </a:rPr>
              <a:t> «Я расту»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А я не знал, что я расту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Все время, каждый час.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Я сел на стул - но я расту,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Расту, шагая в класс.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Расту, когда гляжу в окно,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Расту, когда сижу в кино,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Когда светло, когда темно,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Расту, расту я все равно.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Идет борьба за чистоту,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Я подметаю и расту</a:t>
            </a:r>
            <a:r>
              <a:rPr lang="ru-RU" sz="1800" b="1" dirty="0" smtClean="0">
                <a:solidFill>
                  <a:srgbClr val="FFFF00"/>
                </a:solidFill>
              </a:rPr>
              <a:t>. 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Сажусь я с книжкой на тахту,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Читаю книжку и расту.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Стоим мы с папой на мосту,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Он не растет, а я расту.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Отметку ставят мне не ту,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Я чуть не плачу, но расту.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Расту и в дождик, и в мороз,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Уже я маму перерос!</a:t>
            </a:r>
          </a:p>
          <a:p>
            <a:pPr>
              <a:lnSpc>
                <a:spcPct val="80000"/>
              </a:lnSpc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Мы </a:t>
            </a:r>
            <a:r>
              <a:rPr lang="ru-RU" sz="1800" b="1" dirty="0" smtClean="0">
                <a:solidFill>
                  <a:srgbClr val="FFFF00"/>
                </a:solidFill>
              </a:rPr>
              <a:t>топаем ногами,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Мы хлопаем руками,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Качаем головой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Качаем головой.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Мы руки поднимаем,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Мы руки опускаем,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Мы руки подаем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И бегаем кругом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7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51520" y="260648"/>
            <a:ext cx="4797302" cy="4430414"/>
          </a:xfrm>
        </p:spPr>
        <p:txBody>
          <a:bodyPr/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Брат с братом через дорожку живут,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А друг друга не видят.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(Глаза)</a:t>
            </a: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Стоят два кола,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На колах — бочка,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На бочке — кочка,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На кочке — лес дремучий.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(Человек)</a:t>
            </a: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Когда мы едим – они работают,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Когда мы не едим – они отдыхают.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Freestyle Script" pitchFamily="66" charset="0"/>
              </a:rPr>
              <a:t>(</a:t>
            </a:r>
            <a:r>
              <a:rPr lang="ru-RU" sz="1800" b="1" dirty="0" smtClean="0">
                <a:solidFill>
                  <a:srgbClr val="FFFF00"/>
                </a:solidFill>
                <a:latin typeface="Freestyle Script" pitchFamily="66" charset="0"/>
              </a:rPr>
              <a:t>Зубы)</a:t>
            </a:r>
            <a:endParaRPr lang="en-US" sz="1800" b="1" dirty="0" smtClean="0">
              <a:solidFill>
                <a:srgbClr val="FFFF00"/>
              </a:solidFill>
              <a:latin typeface="Freestyle Script" pitchFamily="66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French Script MT" pitchFamily="66" charset="0"/>
              </a:rPr>
              <a:t>Между двух светил я в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середине.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(Нос)</a:t>
            </a:r>
          </a:p>
        </p:txBody>
      </p:sp>
      <p:pic>
        <p:nvPicPr>
          <p:cNvPr id="15366" name="Picture 6" descr="i?id=0a3e0f064ee6f9a114af9eac85c15e69&amp;n=33&amp;h=215&amp;w=3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908720"/>
            <a:ext cx="3703843" cy="268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9" y="-25223"/>
            <a:ext cx="9144000" cy="688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60058" y="188640"/>
            <a:ext cx="3008313" cy="116205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FF00"/>
                </a:solidFill>
              </a:rPr>
              <a:t>«Мои ручки»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06370"/>
            <a:ext cx="5410944" cy="46910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С. Волков «Руки могут все достать…»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Ручки могут все достать,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Можно в ручках подержать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И игрушку, и травинку,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И тяжелый стул за спинку.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Можно ручками махать,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Можно в кубики играть,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Рисовать, копать песочек,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Хлеба отломить кусочек,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Кошку гладить, обнимать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Или маме помогать.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FFFF00"/>
              </a:solidFill>
            </a:endParaRPr>
          </a:p>
        </p:txBody>
      </p:sp>
      <p:pic>
        <p:nvPicPr>
          <p:cNvPr id="16395" name="Picture 11" descr="podelki7_gov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488123"/>
            <a:ext cx="3312368" cy="315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2808312" cy="692696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Загадки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506" y="740319"/>
            <a:ext cx="4546848" cy="46910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Пятерка братьев неразлучна.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Им вместе никогда не скучно.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Они работают пером,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Пилою, ложкой, топором. 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</a:rPr>
              <a:t>(пальцы рук)</a:t>
            </a:r>
            <a:endParaRPr lang="ru-RU" sz="1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Есть у меня работники,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Во всем помочь охотники.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Живут не за стеной –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День и ночь со мной: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Их десяток – верных ребяток! 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</a:rPr>
              <a:t>(пальцы рук)</a:t>
            </a:r>
            <a:endParaRPr lang="ru-RU" sz="1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Пять братьев –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Годами равные,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Ростом разные. 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</a:rPr>
              <a:t>(пальцы рук)</a:t>
            </a:r>
            <a:endParaRPr lang="ru-RU" sz="1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Твои помощники – взгляни –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Десяток дружных братцев,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Как славно жить, когда они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Работы не боятся.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И, как хороший мальчик,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Послушен каждый… </a:t>
            </a:r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</a:rPr>
              <a:t>(пальчик)</a:t>
            </a:r>
            <a:endParaRPr lang="ru-RU" sz="1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7415" name="Picture 7" descr="image_big_907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76672"/>
            <a:ext cx="3707904" cy="260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65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4402832" cy="116205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«Мои ножки»</a:t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5194920" cy="3650084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Вот лежат в кроватке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Розовые пятки.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Чьи это пятки –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Мягки да сладки?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Прибегут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гусятки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,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Ущипнут за пятки.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Прячь скорей, не зевай,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Одеяльцем накрывай!</a:t>
            </a:r>
          </a:p>
          <a:p>
            <a:endParaRPr lang="ru-RU" sz="4000" dirty="0" smtClean="0">
              <a:solidFill>
                <a:srgbClr val="FFFF00"/>
              </a:solidFill>
            </a:endParaRPr>
          </a:p>
        </p:txBody>
      </p:sp>
      <p:pic>
        <p:nvPicPr>
          <p:cNvPr id="18441" name="Picture 9" descr="hfujqclf-rmynya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620688"/>
            <a:ext cx="3131840" cy="2667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34"/>
            <a:ext cx="9144000" cy="701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19672" y="160338"/>
            <a:ext cx="2746648" cy="6858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FF00"/>
                </a:solidFill>
              </a:rPr>
              <a:t>Загадки</a:t>
            </a:r>
            <a:endParaRPr lang="ru-RU" sz="3200" b="0" dirty="0" smtClean="0">
              <a:solidFill>
                <a:srgbClr val="FFFF00"/>
              </a:solidFill>
            </a:endParaRPr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122276" y="908720"/>
            <a:ext cx="5050904" cy="469106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Всю жизнь ходят в </a:t>
            </a:r>
            <a:r>
              <a:rPr lang="ru-RU" sz="1800" b="1" dirty="0" err="1" smtClean="0">
                <a:solidFill>
                  <a:srgbClr val="FFFF00"/>
                </a:solidFill>
                <a:latin typeface="Times New Roman" pitchFamily="18" charset="0"/>
              </a:rPr>
              <a:t>обгонку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,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А обогнать друг друга не могут. 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</a:rPr>
              <a:t>(ноги)</a:t>
            </a:r>
            <a:endParaRPr lang="ru-RU" sz="1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Стоят вместе, ходят – врозь. 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</a:rPr>
              <a:t>(ноги)</a:t>
            </a:r>
            <a:endParaRPr lang="ru-RU" sz="1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Оля весело бежит к речке по дорожке,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А для этого нужны нашей Оле… 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</a:rPr>
              <a:t>(ножки)</a:t>
            </a:r>
            <a:endParaRPr lang="ru-RU" sz="1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Мы на них стоим и пляшем,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Ну а если им прикажем,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Нас бегом они несут.</a:t>
            </a:r>
          </a:p>
          <a:p>
            <a:pPr eaLnBrk="1" hangingPunct="1"/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</a:rPr>
              <a:t>Подскажи, как их зовут? 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</a:rPr>
              <a:t>(ноги)</a:t>
            </a:r>
            <a:endParaRPr lang="ru-RU" sz="1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endParaRPr lang="ru-RU" sz="18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460" name="AutoShape 2" descr="http://static.eva.ru/eva/180000-190000/181645/channel/deti_28328907220231357.png?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4" name="Picture 8" descr="shutterstock_116643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168" y="1052736"/>
            <a:ext cx="3623349" cy="258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720" y="327769"/>
            <a:ext cx="2663825" cy="604838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«Глаза»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43313" y="908843"/>
            <a:ext cx="5652120" cy="504031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Н. Орлова «Ребятишкам про глаза»</a:t>
            </a:r>
            <a:endParaRPr lang="ru-RU" sz="16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Разберемся вместе, дети,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Для чего глаза на свете?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И зачем у всех у нас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На лице есть пара глаз?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Чтоб текла из них слеза?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Ты закрой глаза ладошкой,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Посиди совсем немножко: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Сразу сделалось темно,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Где кроватка, где окно?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Странно, скучно и обидно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- Ничего вокруг не видно.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Женя хочет быть пилотом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- Править быстрым самолетом: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Все моря на белом свете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Переплыть мечтает Петя,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Будет Николай танкистом,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А Сергей парашютистом,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Станет снайпером Илья…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Но для этого, друзья,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Кроме знанья и уменья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- Всем необходимо зренье!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0487" name="Picture 7" descr="voznikshij-u-rebenka-konyunktivit-dolgo-ne-proxodit-chto-dela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433" y="630188"/>
            <a:ext cx="2745226" cy="279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4wall.ru/walls/1/dream_landscape-wide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" y="-20779"/>
            <a:ext cx="91350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619672" y="447455"/>
            <a:ext cx="2386608" cy="454372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FF00"/>
                </a:solidFill>
              </a:rPr>
              <a:t>Загадки</a:t>
            </a:r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>
          <a:xfrm>
            <a:off x="330097" y="1062689"/>
            <a:ext cx="5338936" cy="4691063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На ночь два оконца сами закрываются,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А с восходом солнца сами открываются. 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</a:rPr>
              <a:t>(глаза)</a:t>
            </a:r>
            <a:endParaRPr lang="ru-RU" sz="1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 Живёт мой братец за горой, </a:t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Не может встретиться со мной. 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Есть у каждого лица, два красивых озерца,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Между ними есть гора.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Назови их, детвора. 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</a:rPr>
              <a:t>(глаза)</a:t>
            </a:r>
            <a:endParaRPr lang="ru-RU" sz="1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 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Оля смотрит на кота.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На картинки – сказки,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А для этого нужны</a:t>
            </a:r>
          </a:p>
          <a:p>
            <a:pPr eaLnBrk="1" hangingPunct="1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Нашей Оле…    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</a:rPr>
              <a:t>(глазки)</a:t>
            </a:r>
            <a:endParaRPr lang="ru-RU" sz="1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1513" name="Picture 9" descr="fot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469177"/>
            <a:ext cx="3255416" cy="3105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276</TotalTime>
  <Words>788</Words>
  <Application>Microsoft Office PowerPoint</Application>
  <PresentationFormat>Экран (4:3)</PresentationFormat>
  <Paragraphs>257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«Я - человек» по теме «Я и мое тело»</vt:lpstr>
      <vt:lpstr>Презентация PowerPoint</vt:lpstr>
      <vt:lpstr>Презентация PowerPoint</vt:lpstr>
      <vt:lpstr>«Мои ручки» </vt:lpstr>
      <vt:lpstr>Загадки</vt:lpstr>
      <vt:lpstr> «Мои ножки» </vt:lpstr>
      <vt:lpstr>Загадки</vt:lpstr>
      <vt:lpstr> «Глаза» </vt:lpstr>
      <vt:lpstr>Загадки</vt:lpstr>
      <vt:lpstr> «Уши» </vt:lpstr>
      <vt:lpstr>Загадки  </vt:lpstr>
      <vt:lpstr>«Нос» </vt:lpstr>
      <vt:lpstr>Загадки</vt:lpstr>
      <vt:lpstr> «Язык» </vt:lpstr>
      <vt:lpstr>Загадки на тему «Рот, язык»  </vt:lpstr>
      <vt:lpstr> «Кожа» </vt:lpstr>
      <vt:lpstr>Загадки на тему «Предметы гигиены» </vt:lpstr>
      <vt:lpstr>Где же наши ручки Е.Железнова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«Я человек» по теме «Я и мое тело»</dc:title>
  <dc:creator>Андрей</dc:creator>
  <cp:lastModifiedBy>Пользователь</cp:lastModifiedBy>
  <cp:revision>29</cp:revision>
  <dcterms:created xsi:type="dcterms:W3CDTF">2016-03-12T19:12:34Z</dcterms:created>
  <dcterms:modified xsi:type="dcterms:W3CDTF">2020-04-28T08:07:33Z</dcterms:modified>
</cp:coreProperties>
</file>