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3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63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447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384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301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00406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594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23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72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39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791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13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39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74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40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57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13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796B-1934-4CBD-9CE3-AB0A4BDA9B7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5FD996-D9D3-4F78-B20D-5F87B2D1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45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66734A-3419-4F5C-BB83-FD3259A6E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351" y="2404531"/>
            <a:ext cx="8547652" cy="1646302"/>
          </a:xfrm>
        </p:spPr>
        <p:txBody>
          <a:bodyPr/>
          <a:lstStyle/>
          <a:p>
            <a:r>
              <a:rPr lang="ru-RU" dirty="0"/>
              <a:t>Дистанционное музыкальное занятие в старшей группе на тему:  «Весна»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3D2C434-DA92-47D4-A65D-D12EDF6B56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Подготовила: </a:t>
            </a:r>
          </a:p>
          <a:p>
            <a:r>
              <a:rPr lang="ru-RU" dirty="0"/>
              <a:t>Музыкальный руководитель Косова С. Ю.</a:t>
            </a:r>
          </a:p>
        </p:txBody>
      </p:sp>
    </p:spTree>
    <p:extLst>
      <p:ext uri="{BB962C8B-B14F-4D97-AF65-F5344CB8AC3E}">
        <p14:creationId xmlns:p14="http://schemas.microsoft.com/office/powerpoint/2010/main" xmlns="" val="7870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DE9AEF-4BE9-422E-AA70-D8790A449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156238"/>
            <a:ext cx="8596668" cy="7714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Занятие 2.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C4AB92-9F1B-4E71-AF24-0B3AB234C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290" y="1087163"/>
            <a:ext cx="9063014" cy="4200454"/>
          </a:xfrm>
        </p:spPr>
        <p:txBody>
          <a:bodyPr>
            <a:normAutofit/>
          </a:bodyPr>
          <a:lstStyle/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Тема: Знакомство с пьесой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П.Чайковского</a:t>
            </a: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 «Весна».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Цель: побуждать детей сравнивать пьесы с одинаковым названием, продолжать знакомить со струнной группой инструментов;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Повторять знакомые песни и игры.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/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Добрый день ребята. </a:t>
            </a:r>
            <a:r>
              <a:rPr lang="ru-RU" dirty="0">
                <a:solidFill>
                  <a:srgbClr val="000000"/>
                </a:solidFill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Каждый представляет весну по своему: для кого-то она грустная, потому что на улице пасмурно, слякоть, ветер и ещё иногда пуржит снег, никак зима не хочет уходить от нас. А иногда светит яркое солнце, поют весело птицы. вам </a:t>
            </a: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предлагаю послушать еще одну пьесу «Весна», но уже другого композитора, хорошо вам знакомого Петра Ильича Чайковского.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26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4A9859-3B4F-4772-8C60-E4A62D1E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23" y="294807"/>
            <a:ext cx="8596668" cy="13208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00"/>
                </a:solidFill>
                <a:effectLst/>
                <a:latin typeface="PT Astra Serif"/>
                <a:ea typeface="Calibri" panose="020F0502020204030204" pitchFamily="34" charset="0"/>
                <a:cs typeface="Calibri" panose="020F0502020204030204" pitchFamily="34" charset="0"/>
              </a:rPr>
              <a:t>Просмотр видео-презентации «Весна» П. Чайковского</a:t>
            </a:r>
            <a:endParaRPr lang="ru-RU" sz="48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E37EA33-EDD9-4E44-834B-AE2DDAC42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en-US" dirty="0"/>
              <a:t>https://www.youtube.com/watch?v=OPqlNLCrUuQ&amp;feature=emb_logo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483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2468EB-09E5-41C0-A177-DE74F953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659" y="106936"/>
            <a:ext cx="8596668" cy="3880773"/>
          </a:xfrm>
        </p:spPr>
        <p:txBody>
          <a:bodyPr/>
          <a:lstStyle/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М.Р. Как вы думаете, какому произведению больше подходит ваш рисунок. Расскажите и почему (родители могут записать высказывания детей)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Вы наверное услышали, что здесь звучали другие струнные инструменты, погожие на скрипку, но звучали они более низким звуком. Предлагаю вам познакомиться с ними, посмотрев мультфильм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C2752F-DDDD-4211-81DB-E26B8F4D0C6A}"/>
              </a:ext>
            </a:extLst>
          </p:cNvPr>
          <p:cNvSpPr txBox="1"/>
          <p:nvPr/>
        </p:nvSpPr>
        <p:spPr>
          <a:xfrm>
            <a:off x="545124" y="3429000"/>
            <a:ext cx="8414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https://www.youtube.com/watch?v=LHLlCLQdXII&amp;feature=emb_logo</a:t>
            </a:r>
          </a:p>
        </p:txBody>
      </p:sp>
    </p:spTree>
    <p:extLst>
      <p:ext uri="{BB962C8B-B14F-4D97-AF65-F5344CB8AC3E}">
        <p14:creationId xmlns:p14="http://schemas.microsoft.com/office/powerpoint/2010/main" xmlns="" val="379605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F3C38E-7FDE-4AA2-BCC7-DC2C1D886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48" y="680133"/>
            <a:ext cx="8596668" cy="1015663"/>
          </a:xfrm>
        </p:spPr>
        <p:txBody>
          <a:bodyPr/>
          <a:lstStyle/>
          <a:p>
            <a:pPr indent="360680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М.Р. Ребята, до новых встреч! Уважаемые родители, спасибо вам за совместные занятия!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3744385-F0B5-43D9-804F-D809118F6A72}"/>
              </a:ext>
            </a:extLst>
          </p:cNvPr>
          <p:cNvSpPr txBox="1"/>
          <p:nvPr/>
        </p:nvSpPr>
        <p:spPr>
          <a:xfrm>
            <a:off x="1369975" y="3429000"/>
            <a:ext cx="6425157" cy="1015663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none" rtlCol="0">
            <a:spAutoFit/>
          </a:bodyPr>
          <a:lstStyle/>
          <a:p>
            <a:r>
              <a:rPr lang="ru-RU" sz="6000" dirty="0"/>
              <a:t>До новых встреч!</a:t>
            </a:r>
          </a:p>
        </p:txBody>
      </p:sp>
    </p:spTree>
    <p:extLst>
      <p:ext uri="{BB962C8B-B14F-4D97-AF65-F5344CB8AC3E}">
        <p14:creationId xmlns:p14="http://schemas.microsoft.com/office/powerpoint/2010/main" xmlns="" val="25898233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213</Words>
  <Application>Microsoft Office PowerPoint</Application>
  <PresentationFormat>Произвольный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Дистанционное музыкальное занятие в старшей группе на тему:  «Весна»</vt:lpstr>
      <vt:lpstr>Занятие 2. </vt:lpstr>
      <vt:lpstr>Просмотр видео-презентации «Весна» П. Чайковского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музыкальное занятие «Весна»</dc:title>
  <dc:creator>вадим косов</dc:creator>
  <cp:lastModifiedBy>Юрий</cp:lastModifiedBy>
  <cp:revision>6</cp:revision>
  <dcterms:created xsi:type="dcterms:W3CDTF">2020-04-10T15:57:07Z</dcterms:created>
  <dcterms:modified xsi:type="dcterms:W3CDTF">2020-04-14T07:34:39Z</dcterms:modified>
</cp:coreProperties>
</file>