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69" r:id="rId14"/>
    <p:sldId id="273" r:id="rId15"/>
    <p:sldId id="276" r:id="rId16"/>
    <p:sldId id="270" r:id="rId17"/>
    <p:sldId id="281" r:id="rId18"/>
    <p:sldId id="279" r:id="rId19"/>
    <p:sldId id="280" r:id="rId20"/>
    <p:sldId id="271" r:id="rId21"/>
    <p:sldId id="27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74" autoAdjust="0"/>
    <p:restoredTop sz="83099" autoAdjust="0"/>
  </p:normalViewPr>
  <p:slideViewPr>
    <p:cSldViewPr>
      <p:cViewPr varScale="1">
        <p:scale>
          <a:sx n="68" d="100"/>
          <a:sy n="68" d="100"/>
        </p:scale>
        <p:origin x="7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8T18:33:12.696" idx="1">
    <p:pos x="5328" y="268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6635-C079-4B8A-A921-206CD3803D32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C936-7298-4702-BFC5-6B3E970A9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3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0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8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5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5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6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8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162800" cy="27432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Презентация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«ВСЕ </a:t>
            </a:r>
            <a:r>
              <a:rPr lang="ru-RU" sz="4800" b="1" smtClean="0"/>
              <a:t>ПРОФЕССИИ ВАЖНЫ-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ВСЕ ПРОФЕССИИ НУЖНЫ»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42672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СОСТАВИТЕЛЬ: 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ПЕРВУШКИНА Е.М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Экскурсия на кухню и знакомство с профессией повара</a:t>
            </a:r>
            <a:endParaRPr lang="ru-RU" sz="2800" b="1" dirty="0"/>
          </a:p>
        </p:txBody>
      </p:sp>
      <p:pic>
        <p:nvPicPr>
          <p:cNvPr id="4" name="Содержимое 3" descr="SAM_156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851" y="954578"/>
            <a:ext cx="3886200" cy="3236422"/>
          </a:xfrm>
        </p:spPr>
      </p:pic>
      <p:pic>
        <p:nvPicPr>
          <p:cNvPr id="5" name="Рисунок 4" descr="SAM_1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951807"/>
            <a:ext cx="3657600" cy="3352800"/>
          </a:xfrm>
          <a:prstGeom prst="rect">
            <a:avLst/>
          </a:prstGeom>
        </p:spPr>
      </p:pic>
      <p:pic>
        <p:nvPicPr>
          <p:cNvPr id="6" name="Рисунок 5" descr="SAM_1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4137" y="3016741"/>
            <a:ext cx="4457698" cy="3343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Сюжетно-ролевая игра «Больница»</a:t>
            </a:r>
            <a:endParaRPr lang="ru-RU" sz="2800" b="1" dirty="0"/>
          </a:p>
        </p:txBody>
      </p:sp>
      <p:pic>
        <p:nvPicPr>
          <p:cNvPr id="4" name="Содержимое 3" descr="SAM_16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733800" cy="3429000"/>
          </a:xfrm>
        </p:spPr>
      </p:pic>
      <p:pic>
        <p:nvPicPr>
          <p:cNvPr id="5" name="Рисунок 4" descr="SAM_1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371600"/>
            <a:ext cx="4876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 «Автобус»</a:t>
            </a:r>
            <a:endParaRPr lang="ru-RU" dirty="0"/>
          </a:p>
        </p:txBody>
      </p:sp>
      <p:pic>
        <p:nvPicPr>
          <p:cNvPr id="6" name="Содержимое 5" descr="SAM_17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Сюжетно-ролевая игра «Повара»</a:t>
            </a:r>
            <a:endParaRPr lang="ru-RU" sz="2800" b="1" dirty="0"/>
          </a:p>
        </p:txBody>
      </p:sp>
      <p:pic>
        <p:nvPicPr>
          <p:cNvPr id="4" name="Содержимое 3" descr="SAM_17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дидактической игры «Кто что делает?»</a:t>
            </a:r>
            <a:endParaRPr lang="ru-RU" dirty="0"/>
          </a:p>
        </p:txBody>
      </p:sp>
      <p:pic>
        <p:nvPicPr>
          <p:cNvPr id="4" name="Содержимое 3" descr="SAM_163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57912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Фрагмент НОД по познавательно-речевому развитию </a:t>
            </a:r>
            <a:br>
              <a:rPr lang="ru-RU" sz="2400" b="1" dirty="0" smtClean="0"/>
            </a:br>
            <a:r>
              <a:rPr lang="ru-RU" sz="2400" b="1" dirty="0" smtClean="0"/>
              <a:t>« Знакомимся с профессиями»</a:t>
            </a:r>
            <a:endParaRPr lang="ru-RU" sz="2400" b="1" dirty="0"/>
          </a:p>
        </p:txBody>
      </p:sp>
      <p:pic>
        <p:nvPicPr>
          <p:cNvPr id="4" name="Содержимое 3" descr="SAM_16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4191000" cy="3124200"/>
          </a:xfrm>
        </p:spPr>
      </p:pic>
      <p:pic>
        <p:nvPicPr>
          <p:cNvPr id="5" name="Рисунок 4" descr="SAM_1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14400"/>
            <a:ext cx="2971800" cy="2590800"/>
          </a:xfrm>
          <a:prstGeom prst="rect">
            <a:avLst/>
          </a:prstGeom>
        </p:spPr>
      </p:pic>
      <p:pic>
        <p:nvPicPr>
          <p:cNvPr id="6" name="Рисунок 5" descr="SAM_1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733800"/>
            <a:ext cx="426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600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Знакомство с профессиями, используя книжки-раскраски, практическая деятельность по финансовой грамотности</a:t>
            </a:r>
            <a:endParaRPr lang="ru-RU" sz="2400" b="1" dirty="0"/>
          </a:p>
        </p:txBody>
      </p:sp>
      <p:pic>
        <p:nvPicPr>
          <p:cNvPr id="5" name="Рисунок 4" descr="SAM_1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828800"/>
            <a:ext cx="4343400" cy="37232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425"/>
            <a:ext cx="34290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0" y="-762000"/>
            <a:ext cx="91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3434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4000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438400" cy="1401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4567"/>
            <a:ext cx="37338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7338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Чтение художественной литературы, беседы, обсуждения в сфере финансовой грамотности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4290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11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Проблема: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Низкий уровень представлений  воспитанников о мире профессий взрослых, малая активность детей в сюжетно-ролевых игр , отражающих труд взрослых , однообразие сюжета, не развит интерес к труду. Дети не могут узнать, назвать орудия труда , имеющих отношения к выполнению профессиям.</a:t>
            </a:r>
          </a:p>
          <a:p>
            <a:r>
              <a:rPr lang="ru-RU" dirty="0" smtClean="0"/>
              <a:t>У детей мало сформированы </a:t>
            </a:r>
            <a:r>
              <a:rPr lang="ru-RU" dirty="0"/>
              <a:t>полезные финансовые </a:t>
            </a:r>
            <a:r>
              <a:rPr lang="ru-RU" dirty="0" smtClean="0"/>
              <a:t>привычки бережливости и экономии.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 :</a:t>
            </a:r>
            <a:br>
              <a:rPr lang="ru-RU" b="1" dirty="0" smtClean="0"/>
            </a:br>
            <a:r>
              <a:rPr lang="ru-RU" b="1" dirty="0" smtClean="0"/>
              <a:t>-оформление папки- передвижки; </a:t>
            </a:r>
            <a:endParaRPr lang="ru-RU" b="1" dirty="0"/>
          </a:p>
        </p:txBody>
      </p:sp>
      <p:pic>
        <p:nvPicPr>
          <p:cNvPr id="4" name="Содержимое 3" descr="SAM_16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6096000" cy="4038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sz="3600" b="1" dirty="0" smtClean="0"/>
              <a:t>фотовыставка «Профессии наших мам». </a:t>
            </a:r>
            <a:endParaRPr lang="ru-RU" b="1" dirty="0"/>
          </a:p>
        </p:txBody>
      </p:sp>
      <p:pic>
        <p:nvPicPr>
          <p:cNvPr id="4" name="Содержимое 3" descr="SAM_17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В результате работы над данным проектом  у детей сложились положительные отношения к труду взрослых ,повысился интерес к трудовым действиям, к профессиям взрослых, уважение к труду взрослых.</a:t>
            </a:r>
          </a:p>
          <a:p>
            <a:pPr lvl="1"/>
            <a:r>
              <a:rPr lang="ru-RU" dirty="0" smtClean="0"/>
              <a:t>У детей обогатился социальный опыт, интерес к финансовой грамотности.</a:t>
            </a:r>
          </a:p>
          <a:p>
            <a:pPr lvl="1"/>
            <a:r>
              <a:rPr lang="ru-RU" dirty="0" smtClean="0"/>
              <a:t>Дети более активнее начали отображать полученные знания и впечатления  непосредственно в сюжетно-ролевых играх.</a:t>
            </a:r>
          </a:p>
          <a:p>
            <a:pPr lvl="1"/>
            <a:r>
              <a:rPr lang="ru-RU" dirty="0" smtClean="0"/>
              <a:t>Обогатился словарный запас финансовыми терминами и понятиями.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Актуальность: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Ознакомление детей дошкольного возраста с трудом взрослых является сложным видом социально- личностного их развития , требующего специально-организованной деятельности и создание условий для самостоятельных игр . Систематическая работа по ознакомлению воспитанников с трудом взрослых оказывает огромное влияние на развития их социального опыта, воспитание положительного отношения и уважения к труду взрослых и их профессиям. </a:t>
            </a:r>
          </a:p>
          <a:p>
            <a:r>
              <a:rPr lang="ru-RU" dirty="0" smtClean="0"/>
              <a:t>Ознакомление с основами финансовой грамотности  детей дошкольного возраста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Цель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Дать детям конкретные знания и представления о труде ,доступном пониманию дошкольников 3-4 лет и воспитание положительного отношения к труду взрослых</a:t>
            </a:r>
          </a:p>
          <a:p>
            <a:r>
              <a:rPr lang="ru-RU" dirty="0" smtClean="0"/>
              <a:t>Дать понятие основ финансовой грамотности, бережливости, экономии.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Создать и поддерживать интерес малышей к деятельности взрослых;</a:t>
            </a:r>
          </a:p>
          <a:p>
            <a:r>
              <a:rPr lang="ru-RU" dirty="0" smtClean="0"/>
              <a:t>Обеспечить восприятие простейших трудовых действий их названия и соотношения к профессии;</a:t>
            </a:r>
          </a:p>
          <a:p>
            <a:r>
              <a:rPr lang="ru-RU" dirty="0" smtClean="0"/>
              <a:t>Помочь увидеть значимость труда взрослых в конкретных трудовых процессах;</a:t>
            </a:r>
          </a:p>
          <a:p>
            <a:r>
              <a:rPr lang="ru-RU" dirty="0" smtClean="0"/>
              <a:t>Воспитывать положительное отношение к результатам труда взрослых ;</a:t>
            </a:r>
          </a:p>
          <a:p>
            <a:r>
              <a:rPr lang="ru-RU" dirty="0" smtClean="0"/>
              <a:t>Знакомить с финансовой грамотностью, учить быть экономными</a:t>
            </a:r>
          </a:p>
          <a:p>
            <a:r>
              <a:rPr lang="ru-RU" dirty="0" smtClean="0"/>
              <a:t>Закрепить понятия в финансовой грамотности.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Экскурсия на прачку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SAM_15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073" y="762000"/>
            <a:ext cx="3962400" cy="3733800"/>
          </a:xfrm>
        </p:spPr>
      </p:pic>
      <p:pic>
        <p:nvPicPr>
          <p:cNvPr id="5" name="Рисунок 4" descr="SAM_1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810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    Знакомство с трудом рабочего по стирке белья</a:t>
            </a:r>
            <a:endParaRPr lang="ru-RU" sz="2400" b="1" dirty="0"/>
          </a:p>
        </p:txBody>
      </p:sp>
      <p:pic>
        <p:nvPicPr>
          <p:cNvPr id="4" name="Содержимое 3" descr="SAM_1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6096000" cy="4724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Экскурсия в мед. кабинет и наблюдение за трудом мед. сестры. </a:t>
            </a:r>
            <a:endParaRPr lang="ru-RU" sz="2800" b="1" dirty="0"/>
          </a:p>
        </p:txBody>
      </p:sp>
      <p:pic>
        <p:nvPicPr>
          <p:cNvPr id="4" name="Содержимое 3" descr="SAM_156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48477"/>
            <a:ext cx="4114800" cy="4799923"/>
          </a:xfrm>
        </p:spPr>
      </p:pic>
      <p:pic>
        <p:nvPicPr>
          <p:cNvPr id="5" name="Рисунок 4" descr="SAM_1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38862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533400"/>
            <a:ext cx="5029200" cy="4343400"/>
          </a:xfrm>
          <a:prstGeom prst="rect">
            <a:avLst/>
          </a:prstGeom>
        </p:spPr>
      </p:pic>
      <p:pic>
        <p:nvPicPr>
          <p:cNvPr id="7" name="Содержимое 6" descr="SAM_164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22152" y="3124200"/>
            <a:ext cx="4114800" cy="3200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368</Words>
  <Application>Microsoft Office PowerPoint</Application>
  <PresentationFormat>Экран (4:3)</PresentationFormat>
  <Paragraphs>46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«ВСЕ ПРОФЕССИИ ВАЖНЫ- ВСЕ ПРОФЕССИИ НУЖНЫ»</vt:lpstr>
      <vt:lpstr>                           Проблема: </vt:lpstr>
      <vt:lpstr>               Актуальность: </vt:lpstr>
      <vt:lpstr>                          Цель :</vt:lpstr>
      <vt:lpstr>                        Задачи:</vt:lpstr>
      <vt:lpstr>                       Экскурсия на прачку</vt:lpstr>
      <vt:lpstr>      Знакомство с трудом рабочего по стирке белья</vt:lpstr>
      <vt:lpstr>Экскурсия в мед. кабинет и наблюдение за трудом мед. сестры. </vt:lpstr>
      <vt:lpstr>Презентация PowerPoint</vt:lpstr>
      <vt:lpstr>Экскурсия на кухню и знакомство с профессией повара</vt:lpstr>
      <vt:lpstr>            Сюжетно-ролевая игра «Больница»</vt:lpstr>
      <vt:lpstr>Сюжетно-ролевая игра «Автобус»</vt:lpstr>
      <vt:lpstr>          Сюжетно-ролевая игра «Повара»</vt:lpstr>
      <vt:lpstr>Проведение дидактической игры «Кто что делает?»</vt:lpstr>
      <vt:lpstr>Фрагмент НОД по познавательно-речевому развитию  « Знакомимся с профессиями»</vt:lpstr>
      <vt:lpstr>       Знакомство с профессиями, используя книжки-раскраски, практическая деятельность по финансовой грамотности</vt:lpstr>
      <vt:lpstr>Презентация PowerPoint</vt:lpstr>
      <vt:lpstr>Презентация PowerPoint</vt:lpstr>
      <vt:lpstr> Чтение художественной литературы, беседы, обсуждения в сфере финансовой грамотности</vt:lpstr>
      <vt:lpstr>Работа с родителями : -оформление папки- передвижки; </vt:lpstr>
      <vt:lpstr>-фотовыставка «Профессии наших мам». </vt:lpstr>
      <vt:lpstr>Результат: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74</cp:revision>
  <dcterms:created xsi:type="dcterms:W3CDTF">2017-05-13T16:28:43Z</dcterms:created>
  <dcterms:modified xsi:type="dcterms:W3CDTF">2023-02-08T15:35:12Z</dcterms:modified>
</cp:coreProperties>
</file>