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«Центр развития ребенка – детский сад №58»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171448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(лепка в подготовительной группе)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Подготовила Глебова О.Н.</a:t>
            </a:r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ru-RU" sz="1800" dirty="0">
              <a:latin typeface="Arial Black" pitchFamily="34" charset="0"/>
            </a:endParaRPr>
          </a:p>
          <a:p>
            <a:endParaRPr lang="ru-RU" sz="1800" dirty="0">
              <a:latin typeface="Arial Black" pitchFamily="34" charset="0"/>
            </a:endParaRPr>
          </a:p>
          <a:p>
            <a:endParaRPr lang="ru-RU" sz="18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14488"/>
            <a:ext cx="8174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Поделка из пластилина 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ко Дню Победы </a:t>
            </a:r>
          </a:p>
          <a:p>
            <a:pPr algn="ctr"/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«Танк»</a:t>
            </a: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отдать дань памяти воинам-героям, привить нашим детям чувства патриотизма и любви к Родине.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Великой Отечественной войне и героизме русского народа через разные виды деятельности, используя лепку.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 обогащать речь детей, повышать эрудицию и интеллект.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такие качества, как храбрость, сила духа, вера в свои силы, гордость за свой народ и его историю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толерантность.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0649" cy="621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330824" cy="5865515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мы будем отмечать 75-летие победы в Великой Отечественной войне. В преддверии этого праздника во всех дошкольных учреждениях по традиции будут организованы торжественные мероприятия. Детей познакомят со значением этого дня, расскажут о специфических понятиях его символике. В рамках тематических занятий будет уделено время для работы руками. Так, дети смогут самостоятельно изготовить поделки к 9 мая своими руками в детском саду для выставки или в подарок ветеранам.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6" y="620688"/>
            <a:ext cx="3918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322712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старших и подготовительных групп уже хорошо владеют базовыми техниками работы с подручными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материа-лами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 уже формируется свое видение и вкус. По этой причине творчество ко Дню Победы для детей 6-7 лет должно быть разнообразным, чтобы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уникализировать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каждую поделку к 9 мая своими руками в детском саду.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118720" cy="38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реалистичный танк можно собрать из пластилина, используя минимальное количество инструментов.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7880"/>
            <a:ext cx="7081975" cy="41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анк из пластилина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781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49251" cy="476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МАДОУ «Центр развития ребенка – детский сад №58»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такой реалистичный танк можно собрать из пластилина, используя минимальное количество инструментов.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михаил</cp:lastModifiedBy>
  <cp:revision>31</cp:revision>
  <dcterms:created xsi:type="dcterms:W3CDTF">2015-04-20T07:27:47Z</dcterms:created>
  <dcterms:modified xsi:type="dcterms:W3CDTF">2020-04-25T18:11:01Z</dcterms:modified>
</cp:coreProperties>
</file>