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4" r:id="rId2"/>
    <p:sldId id="294" r:id="rId3"/>
    <p:sldId id="297" r:id="rId4"/>
    <p:sldId id="301" r:id="rId5"/>
    <p:sldId id="289" r:id="rId6"/>
    <p:sldId id="290" r:id="rId7"/>
    <p:sldId id="283" r:id="rId8"/>
    <p:sldId id="302" r:id="rId9"/>
    <p:sldId id="307" r:id="rId10"/>
    <p:sldId id="304" r:id="rId11"/>
    <p:sldId id="305" r:id="rId12"/>
    <p:sldId id="306" r:id="rId13"/>
    <p:sldId id="286" r:id="rId14"/>
    <p:sldId id="288" r:id="rId15"/>
    <p:sldId id="277" r:id="rId16"/>
    <p:sldId id="258" r:id="rId17"/>
    <p:sldId id="278" r:id="rId18"/>
    <p:sldId id="260" r:id="rId19"/>
    <p:sldId id="261" r:id="rId20"/>
    <p:sldId id="262" r:id="rId21"/>
    <p:sldId id="279" r:id="rId22"/>
    <p:sldId id="265" r:id="rId23"/>
    <p:sldId id="280" r:id="rId24"/>
    <p:sldId id="269" r:id="rId25"/>
    <p:sldId id="281" r:id="rId26"/>
    <p:sldId id="271" r:id="rId27"/>
    <p:sldId id="300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693" autoAdjust="0"/>
  </p:normalViewPr>
  <p:slideViewPr>
    <p:cSldViewPr>
      <p:cViewPr>
        <p:scale>
          <a:sx n="96" d="100"/>
          <a:sy n="96" d="100"/>
        </p:scale>
        <p:origin x="-206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4191C-0758-445E-B5CE-744FE3C01C40}" type="datetimeFigureOut">
              <a:rPr lang="ru-RU" smtClean="0"/>
              <a:pPr/>
              <a:t>05.09.2022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2325-D8CF-4AC7-B22E-496B2F263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564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2325-D8CF-4AC7-B22E-496B2F26331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786742" cy="18945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Развитие речи детей младшего дошкольного возраста посредством развития мелкой моторики рук</a:t>
            </a:r>
            <a:endParaRPr lang="ru-RU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avatars.mds.yandex.net/get-pdb/1016956/4e5e85ca-85e8-4263-989a-467a1b260089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5" y="2285992"/>
            <a:ext cx="6357983" cy="442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Игры с прищепками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7500990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07180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357166"/>
            <a:ext cx="3143272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43314"/>
            <a:ext cx="321471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шнуровка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14752"/>
            <a:ext cx="407196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9"/>
            <a:ext cx="5999205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43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аквагимнастика</a:t>
            </a:r>
            <a:endParaRPr lang="ru-RU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1143000"/>
            <a:ext cx="31242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143000"/>
            <a:ext cx="31242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886200"/>
            <a:ext cx="32004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67200" y="3886200"/>
            <a:ext cx="31242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Игры -сортеры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3" descr="C:\Users\User\Desktop\мастер -класс\IMG_20220216_1443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181072" y="890574"/>
            <a:ext cx="21336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мастер -класс\IMG_20220216_1439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200652" y="1157274"/>
            <a:ext cx="2209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esktop\мастер -класс\IMG_20220216_1758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1219172" y="3567118"/>
            <a:ext cx="22098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мастер -класс\IMG_20220216_1457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233990" y="3767142"/>
            <a:ext cx="22860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46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Фруктовая  мозаика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3" descr="C:\Users\User\Desktop\мастер -класс\IMG_20220216_1443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721631" y="292879"/>
            <a:ext cx="5129234" cy="7286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стер -класс\IMG_20220215_094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"/>
            <a:ext cx="3200400" cy="2619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мастер -класс\IMG_20220216_1642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429000"/>
            <a:ext cx="3090863" cy="2571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IMG_20220216_1649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57166"/>
            <a:ext cx="32004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IMG_20220216_1650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28662" y="3429000"/>
            <a:ext cx="320040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70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Умный  сундучок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User\Desktop\мастер -класс\IMG_20220216_1439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490634" y="152384"/>
            <a:ext cx="5410200" cy="739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астер -класс\IMG_20220215_1017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990600"/>
            <a:ext cx="3657600" cy="3224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esktop\мастер -класс\IMG_20220215_1022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2438400"/>
            <a:ext cx="34290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стер -класс\IMG_20220215_1019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500042"/>
            <a:ext cx="332898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User\Desktop\мастер -класс\IMG_20220215_102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500042"/>
            <a:ext cx="32766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User\Desktop\мастер -класс\IMG_20220217_0946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643314"/>
            <a:ext cx="3357586" cy="2771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User\Desktop\мастер -класс\IMG_20220217_0947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48" y="3643314"/>
            <a:ext cx="3257552" cy="2757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7858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  проблемы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85860"/>
            <a:ext cx="72866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речи ребенка посредством развития мелкой моторики рук мне показалась значимой и актуальной в работе воспитателя, поэтому я подробно занялась ее изучением и внедрила в свою работу с детьми младшего дошкольного возраста.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младшую группу приходят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дети, у многих из них не сформированы навыки самообслуживания. Наблюдая за детьми своей группы, мной было замечено, что, у многих детей недостаточно развита мелкая моторика рук: одни не могли правильно держать ложку и карандаш, другие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собрать конструктор и мелкие игрушки в контейнер, третьи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застегивать-расстегивать застежки-молнии и липучки на одежде, не говоря о пуговицах и шнурках.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с этим, я могу отметить, что у детей также довольно часто наблюдается задержка в речевом развитии, хотя они здоровы, не страдают нарушениями слуха.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чем причины задержки речи? Считается, что главное от чего зависит речь, - это степень речевого общения детей с окружающими людьми: родители обычно получают совет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больше разговаривайте с ребенком. Они стараются говорить с малышом при каждой возможности, но он продолжает объясняться отдельными звуками и жестами. Наблюдения показали, что уровень развития речи находится в прямой зависимости от степени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тонких движений пальцев рук.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Анализируя психолого-педагогическую литературу я поддерживаю мнение ученых и опираясь на свои собственные наблюдения, что мелкая моторика способна улучшить произношение ребенка, а, следовательно, и развить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стер -класс\IMG_20220217_095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857232"/>
            <a:ext cx="6096000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91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Цветные  бомбошки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User\Desktop\мастер -класс\IMG_20220216_1457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657324" y="628636"/>
            <a:ext cx="44958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астер -класс\IMG_20220217_1013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85794"/>
            <a:ext cx="3429000" cy="2576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3" descr="C:\Users\User\Desktop\мастер -класс\IMG_20220217_1014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785794"/>
            <a:ext cx="3245087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User\Desktop\мастер -класс\IMG_20220215_1031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500438"/>
            <a:ext cx="3505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User\Desktop\мастер -класс\IMG_20220217_101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71876"/>
            <a:ext cx="3286148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Веселая  мозаика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User\Desktop\мастер -класс\IMG_20220216_1757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90500" y="2095500"/>
            <a:ext cx="39624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мастер -класс\IMG_20220216_175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76700" y="2019300"/>
            <a:ext cx="39624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мастер -класс\IMG_20220217_1026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609600"/>
            <a:ext cx="340042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2" name="Picture 4" descr="C:\Users\User\Desktop\мастер -класс\IMG_20220217_1026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609600"/>
            <a:ext cx="35052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786190"/>
            <a:ext cx="3857652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Monotype Corsiva" pitchFamily="66" charset="0"/>
              </a:rPr>
              <a:t>Зайка , засыпай-ка !</a:t>
            </a:r>
            <a:endParaRPr lang="ru-RU" sz="44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User\Desktop\мастер -класс\IMG_20220216_1450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2133600" y="457200"/>
            <a:ext cx="4114800" cy="716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мастер -класс\IMG_20220217_1005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928671"/>
            <a:ext cx="3200400" cy="2673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мастер -класс\IMG_20220217_1008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3857628"/>
            <a:ext cx="3643338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3505200" cy="2682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00034" y="714356"/>
            <a:ext cx="721523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Истоки способностей и дарований детей находятся на кончиках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ее взаимодействие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В. А. Сухомлинский.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118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Спасибо  за  </a:t>
            </a:r>
            <a:b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внимание !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https://avatars.mds.yandex.net/get-pdb/1016956/4e5e85ca-85e8-4263-989a-467a1b260089/s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5715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Цели  и  задачи: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err="1" smtClean="0"/>
              <a:t>Цель:р</a:t>
            </a:r>
            <a:r>
              <a:rPr lang="ru-RU" sz="2400" dirty="0" err="1" smtClean="0"/>
              <a:t>азвивать</a:t>
            </a:r>
            <a:r>
              <a:rPr lang="ru-RU" sz="2400" dirty="0" smtClean="0"/>
              <a:t> речевую деятельность детей младшего дошкольного возраста посредством развития мелкой моторики.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b="1" dirty="0" smtClean="0"/>
              <a:t>Обучающие:</a:t>
            </a:r>
            <a:endParaRPr lang="ru-RU" dirty="0" smtClean="0"/>
          </a:p>
          <a:p>
            <a:r>
              <a:rPr lang="ru-RU" dirty="0" smtClean="0"/>
              <a:t>— активизировать словарь детей посредствам мелкой моторики рук;</a:t>
            </a:r>
          </a:p>
          <a:p>
            <a:r>
              <a:rPr lang="ru-RU" dirty="0" smtClean="0"/>
              <a:t>— накапливать и обогащать эмоциональный опыт детей в процессе игр на</a:t>
            </a:r>
          </a:p>
          <a:p>
            <a:r>
              <a:rPr lang="ru-RU" dirty="0" smtClean="0"/>
              <a:t>развитие мелкой моторики.</a:t>
            </a:r>
          </a:p>
          <a:p>
            <a:pPr>
              <a:buNone/>
            </a:pPr>
            <a:r>
              <a:rPr lang="ru-RU" b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— развивать мелкую моторику рук;</a:t>
            </a:r>
          </a:p>
          <a:p>
            <a:r>
              <a:rPr lang="ru-RU" dirty="0" smtClean="0"/>
              <a:t>— развивать все компоненты устной речи детей при помощи игр на развитие мелкой моторики рук;</a:t>
            </a:r>
          </a:p>
          <a:p>
            <a:r>
              <a:rPr lang="ru-RU" dirty="0" smtClean="0"/>
              <a:t>— развивать интерес к художественному слову в процессе игр на развитие мелкой моторики рук.</a:t>
            </a:r>
          </a:p>
          <a:p>
            <a:pPr>
              <a:buNone/>
            </a:pPr>
            <a:r>
              <a:rPr lang="ru-RU" b="1" dirty="0" smtClean="0"/>
              <a:t>Воспитательные:</a:t>
            </a:r>
            <a:endParaRPr lang="ru-RU" dirty="0" smtClean="0"/>
          </a:p>
          <a:p>
            <a:r>
              <a:rPr lang="ru-RU" b="1" dirty="0" smtClean="0"/>
              <a:t>— воспитывать и</a:t>
            </a:r>
            <a:r>
              <a:rPr lang="ru-RU" dirty="0" smtClean="0"/>
              <a:t>нтерес детей к играм и упражнениям на развитие мелкой моторики.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Система работы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3214710"/>
          </a:xfrm>
        </p:spPr>
        <p:txBody>
          <a:bodyPr/>
          <a:lstStyle/>
          <a:p>
            <a:pPr algn="just"/>
            <a:r>
              <a:rPr lang="ru-RU" dirty="0" smtClean="0"/>
              <a:t>    I этап - диагностический - включает проведение диагностики мелкой моторики.</a:t>
            </a:r>
          </a:p>
          <a:p>
            <a:pPr algn="just"/>
            <a:r>
              <a:rPr lang="ru-RU" dirty="0" smtClean="0"/>
              <a:t>      II этап -  практические мероприятия по развитию мелкой моторики.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 III этап - анализ проведенной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576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</a:rPr>
              <a:t>Массажеры</a:t>
            </a:r>
            <a:endParaRPr lang="ru-RU" sz="4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857232"/>
            <a:ext cx="7358114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-20220314-WA0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785794"/>
            <a:ext cx="3429000" cy="2819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ser\Desktop\IMG-20220314-WA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785794"/>
            <a:ext cx="321471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C:\Users\User\Desktop\IMG-20220314-WA0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886200"/>
            <a:ext cx="35719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3857628"/>
            <a:ext cx="32766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685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Игры  с  крупами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User\Desktop\W7ZhBGpXbJ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928670"/>
            <a:ext cx="3124200" cy="2805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914400"/>
            <a:ext cx="2809868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2200" y="3581400"/>
            <a:ext cx="37338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Вдавливание деталей в пластилин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3657600" cy="2262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fzzCT5r3A9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1285860"/>
            <a:ext cx="335280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1670" y="3929066"/>
            <a:ext cx="457200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Нанизывание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286280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4071966" cy="3472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886</TotalTime>
  <Words>388</Words>
  <Application>Microsoft Office PowerPoint</Application>
  <PresentationFormat>Экран (4:3)</PresentationFormat>
  <Paragraphs>43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Развитие речи детей младшего дошкольного возраста посредством развития мелкой моторики рук</vt:lpstr>
      <vt:lpstr>Актуальность  проблемы</vt:lpstr>
      <vt:lpstr>Цели  и  задачи:</vt:lpstr>
      <vt:lpstr>Система работы</vt:lpstr>
      <vt:lpstr>Массажеры</vt:lpstr>
      <vt:lpstr>Слайд 6</vt:lpstr>
      <vt:lpstr>Игры  с  крупами</vt:lpstr>
      <vt:lpstr>Вдавливание деталей в пластилин</vt:lpstr>
      <vt:lpstr>Нанизывание</vt:lpstr>
      <vt:lpstr>Игры с прищепками</vt:lpstr>
      <vt:lpstr>Слайд 11</vt:lpstr>
      <vt:lpstr>шнуровка</vt:lpstr>
      <vt:lpstr>аквагимнастика</vt:lpstr>
      <vt:lpstr>Игры -сортеры</vt:lpstr>
      <vt:lpstr>Фруктовая  мозаика</vt:lpstr>
      <vt:lpstr>Слайд 16</vt:lpstr>
      <vt:lpstr>Умный  сундучок</vt:lpstr>
      <vt:lpstr>Слайд 18</vt:lpstr>
      <vt:lpstr>Слайд 19</vt:lpstr>
      <vt:lpstr>Слайд 20</vt:lpstr>
      <vt:lpstr>Цветные  бомбошки</vt:lpstr>
      <vt:lpstr>Слайд 22</vt:lpstr>
      <vt:lpstr>Веселая  мозаика</vt:lpstr>
      <vt:lpstr>Слайд 24</vt:lpstr>
      <vt:lpstr>Зайка , засыпай-ка !</vt:lpstr>
      <vt:lpstr>Слайд 26</vt:lpstr>
      <vt:lpstr>Слайд 27</vt:lpstr>
      <vt:lpstr>                                                     Спасибо  за 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89</cp:revision>
  <dcterms:created xsi:type="dcterms:W3CDTF">2022-02-20T17:02:55Z</dcterms:created>
  <dcterms:modified xsi:type="dcterms:W3CDTF">2022-09-05T21:12:33Z</dcterms:modified>
</cp:coreProperties>
</file>