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D79D-0DE4-45D2-87E2-960C1C22AFA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6DD5-1992-4879-9097-9618A231E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358346" cy="6858000"/>
          </a:xfrm>
          <a:prstGeom prst="frame">
            <a:avLst>
              <a:gd name="adj1" fmla="val 1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286908" cy="6858000"/>
            <a:chOff x="0" y="0"/>
            <a:chExt cx="9286908" cy="6858000"/>
          </a:xfrm>
        </p:grpSpPr>
        <p:pic>
          <p:nvPicPr>
            <p:cNvPr id="6" name="Рисунок 5" descr="постер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286908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43438" y="642918"/>
              <a:ext cx="37147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Monotype Corsiva" pitchFamily="66" charset="0"/>
                </a:rPr>
                <a:t>Весенние цветы.</a:t>
              </a:r>
            </a:p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Monotype Corsiva" pitchFamily="66" charset="0"/>
                </a:rPr>
                <a:t>Подснежник.</a:t>
              </a:r>
              <a:endParaRPr lang="ru-RU" sz="4000" b="1" i="1" dirty="0">
                <a:solidFill>
                  <a:srgbClr val="002060"/>
                </a:solidFill>
                <a:latin typeface="Monotype Corsiva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7686" y="4572008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charset="0"/>
                  <a:cs typeface="Arial" charset="0"/>
                </a:rPr>
                <a:t>Подготовила воспитатель: Климкина Евгения Александровна </a:t>
              </a:r>
            </a:p>
            <a:p>
              <a:pPr algn="ctr"/>
              <a:r>
                <a:rPr lang="ru-RU" sz="1600" b="1" dirty="0" smtClean="0">
                  <a:latin typeface="Arial" charset="0"/>
                  <a:cs typeface="Arial" charset="0"/>
                </a:rPr>
                <a:t>МАДОУ «ЦРР- детский сад № 58»</a:t>
              </a:r>
            </a:p>
            <a:p>
              <a:pPr algn="ctr"/>
              <a:r>
                <a:rPr lang="ru-RU" sz="1600" b="1" dirty="0" smtClean="0">
                  <a:latin typeface="Arial" charset="0"/>
                  <a:cs typeface="Arial" charset="0"/>
                </a:rPr>
                <a:t>г. Саранск</a:t>
              </a:r>
            </a:p>
            <a:p>
              <a:pPr algn="ctr"/>
              <a:endParaRPr lang="ru-RU" sz="1600" dirty="0">
                <a:solidFill>
                  <a:srgbClr val="00206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428604"/>
            <a:ext cx="864399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Подснежник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-первый цветок земли.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 подснежнике говорится, что он символизирует надежду, дружбу, невинность, чистоту и смирение, и многие люди считают, что выращивать эти белые цветы в собственных садах хороший знак.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Луковицы подснежников ядовиты. Хотя цветы и выглядят хрупкими, они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умеют защитить себя хорошо.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Подснежник </a:t>
            </a:r>
            <a:r>
              <a:rPr lang="ru-RU" sz="4000" dirty="0" smtClean="0">
                <a:latin typeface="Monotype Corsiva" pitchFamily="66" charset="0"/>
              </a:rPr>
              <a:t>получил свое название за способность пробиваться из земли и зацветать с первыми теплыми весенними лучиками солнца, когда чуть подтает снег. Всем известно это невысокое красивое растение, которое первым оживает после зимы в садах и лесах.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5"/>
            <a:ext cx="66247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19 Апреля — Всемирный День Подснежника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893" y="332657"/>
            <a:ext cx="169382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448271" cy="20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1789" y="2976563"/>
            <a:ext cx="2145050" cy="16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8423" y="4509120"/>
            <a:ext cx="23900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7265" y="332657"/>
            <a:ext cx="1942687" cy="15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32656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420888"/>
            <a:ext cx="1728192" cy="15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181440"/>
            <a:ext cx="1512168" cy="166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004946"/>
            <a:ext cx="1584176" cy="143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2420888"/>
            <a:ext cx="1584176" cy="14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6632"/>
            <a:ext cx="43204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635"/>
            <a:ext cx="4296477" cy="32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234888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podsneznik этап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46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" name="Рисунок 3" descr="Kak_narisovat_pervocveti-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438" y="214290"/>
              <a:ext cx="4248000" cy="6445242"/>
            </a:xfrm>
            <a:prstGeom prst="rect">
              <a:avLst/>
            </a:prstGeom>
          </p:spPr>
        </p:pic>
        <p:pic>
          <p:nvPicPr>
            <p:cNvPr id="5" name="Рисунок 4" descr="под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214290"/>
              <a:ext cx="4257675" cy="62865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73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Демон</cp:lastModifiedBy>
  <cp:revision>13</cp:revision>
  <dcterms:created xsi:type="dcterms:W3CDTF">2016-01-02T17:43:35Z</dcterms:created>
  <dcterms:modified xsi:type="dcterms:W3CDTF">2020-04-23T19:29:17Z</dcterms:modified>
</cp:coreProperties>
</file>