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CB31-5E2B-44FF-A437-26484AAB3378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AC8A-8C76-42A6-A711-5A5053CA2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CB31-5E2B-44FF-A437-26484AAB3378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AC8A-8C76-42A6-A711-5A5053CA2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CB31-5E2B-44FF-A437-26484AAB3378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AC8A-8C76-42A6-A711-5A5053CA2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CB31-5E2B-44FF-A437-26484AAB3378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AC8A-8C76-42A6-A711-5A5053CA2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CB31-5E2B-44FF-A437-26484AAB3378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AC8A-8C76-42A6-A711-5A5053CA2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CB31-5E2B-44FF-A437-26484AAB3378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AC8A-8C76-42A6-A711-5A5053CA2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CB31-5E2B-44FF-A437-26484AAB3378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AC8A-8C76-42A6-A711-5A5053CA2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CB31-5E2B-44FF-A437-26484AAB3378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AC8A-8C76-42A6-A711-5A5053CA2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CB31-5E2B-44FF-A437-26484AAB3378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AC8A-8C76-42A6-A711-5A5053CA2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CB31-5E2B-44FF-A437-26484AAB3378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AC8A-8C76-42A6-A711-5A5053CA2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CB31-5E2B-44FF-A437-26484AAB3378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1AC8A-8C76-42A6-A711-5A5053CA2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DCB31-5E2B-44FF-A437-26484AAB3378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1AC8A-8C76-42A6-A711-5A5053CA2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06489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  <a:latin typeface="Monotype Corsiva" pitchFamily="66" charset="0"/>
              </a:rPr>
              <a:t>Составные задачи на нахождение цены, количества, стоимости.</a:t>
            </a:r>
            <a:endParaRPr lang="ru-RU" sz="66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3968" y="4365104"/>
            <a:ext cx="45365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dirty="0" smtClean="0">
                <a:solidFill>
                  <a:schemeClr val="accent1"/>
                </a:solidFill>
                <a:latin typeface="Monotype Corsiva" pitchFamily="66" charset="0"/>
              </a:rPr>
              <a:t>Составила: Мишина Н.В.</a:t>
            </a:r>
          </a:p>
          <a:p>
            <a:pPr algn="r"/>
            <a:r>
              <a:rPr lang="ru-RU" sz="2800" b="1" dirty="0" smtClean="0">
                <a:solidFill>
                  <a:schemeClr val="accent1"/>
                </a:solidFill>
                <a:latin typeface="Monotype Corsiva" pitchFamily="66" charset="0"/>
              </a:rPr>
              <a:t>учитель начальных классов</a:t>
            </a:r>
          </a:p>
          <a:p>
            <a:pPr algn="r"/>
            <a:r>
              <a:rPr lang="ru-RU" sz="2800" b="1" dirty="0" smtClean="0">
                <a:solidFill>
                  <a:schemeClr val="accent1"/>
                </a:solidFill>
                <a:latin typeface="Monotype Corsiva" pitchFamily="66" charset="0"/>
              </a:rPr>
              <a:t>МОУ «СОШ №36» г. Саранск</a:t>
            </a:r>
            <a:endParaRPr lang="ru-RU" sz="2800" b="1" dirty="0">
              <a:solidFill>
                <a:schemeClr val="accent1"/>
              </a:solidFill>
              <a:latin typeface="Monotype Corsiva" pitchFamily="66" charset="0"/>
            </a:endParaRPr>
          </a:p>
        </p:txBody>
      </p:sp>
      <p:pic>
        <p:nvPicPr>
          <p:cNvPr id="5126" name="Picture 6" descr="http://www.hereisfree.com/content1/pic/zip/200910995255859778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429000"/>
            <a:ext cx="4058816" cy="3192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Решите задачу</a:t>
            </a:r>
            <a:endParaRPr lang="ru-RU" sz="8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551723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У Саши 28р. , а у Вити 35р. Сколько тетрадей они могут купить на эти деньги, если одна тетрадь стоит 8р.?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Решите задачу</a:t>
            </a:r>
            <a:endParaRPr lang="ru-RU" sz="8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551723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6 пакетов стоят 42 рубля? Сколько рублей стоят 9 таких пакетов?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Решите задачу</a:t>
            </a:r>
            <a:endParaRPr lang="ru-RU" sz="8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551723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За 5 пирожков с мясом и 3 пирожка с капустой заплатили 66 рублей. Один пирожок с мясом стоит 9р. Сколько р. стоит  один пирожок с капустой?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Решите задачу</a:t>
            </a:r>
            <a:endParaRPr lang="ru-RU" sz="8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551723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Мама купила на цветочной выставке 5 луковиц тюльпанов за 45р. </a:t>
            </a:r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7 луковиц нарциссов за 42р.Сколько стоят вместе один тюльпан и один нарцисс?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Решите задачу</a:t>
            </a:r>
            <a:endParaRPr lang="ru-RU" sz="8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551723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Две покупательницы купили 6 плавленых сырков по одинаковой цене. Одна заплатила 16 р., а другая 32р. Сколько плавленых сырков купила каждая покупательница?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Решите задачу</a:t>
            </a:r>
            <a:endParaRPr lang="ru-RU" sz="8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551723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У мамы было 92 рубля. На все деньги она купила пачку чая за 36р. и несколько пачек соли по 8 р. Сколько пачек соли купила мама?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Решите задачу</a:t>
            </a:r>
            <a:endParaRPr lang="ru-RU" sz="8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551723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У Маши было 100р. На все деньги она купила новогоднюю звезду за 58 р. и несколько пачек дождя по 7р. Сколько пачек дождя купила Маша?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Решите задачу</a:t>
            </a:r>
            <a:endParaRPr lang="ru-RU" sz="8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551723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Купили 6 кусков туалетного мыла и 5 кусков детского мыла по одинаковой цене. За детское мыло заплатили </a:t>
            </a:r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35р. Сколько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рублей заплатили за туалетное мыло?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Решите задачу</a:t>
            </a:r>
            <a:endParaRPr lang="ru-RU" sz="8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551723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Таня купила несколько наклеек по 4 р., а Катя столько же наклеек по 3 р.. Таня за свои наклейки заплатила 32р. Сколько рублей заплатила за свои наклейки Катя?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Решите задачу</a:t>
            </a:r>
            <a:endParaRPr lang="ru-RU" sz="8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     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Для аптечки купили 3 пачки ваты по 9руб. и 4 бинта по 7 руб.  Сколько стоит вся покупка?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Решите задачу</a:t>
            </a:r>
            <a:endParaRPr lang="ru-RU" sz="7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1.  6 творожных сырков стоят 54 р. Сколько стоят 4 таких сырка?</a:t>
            </a:r>
          </a:p>
          <a:p>
            <a:pPr algn="just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2.     9 зубных щёток стоят 81 р. Сколько стоят 7 таких зубных щёток?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Решите задачу.</a:t>
            </a:r>
            <a:endParaRPr lang="ru-RU" sz="6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      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Миша купил за 24р. 6 маленьких батареек, и за 28р. 4 большие батарейки. Сколько стоят вместе одна маленькая и одна большая батарейки?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Решите задачу</a:t>
            </a:r>
            <a:endParaRPr lang="ru-RU" sz="8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      За 6 фломастеров заплатили 24 р., а за 3 маркера 30 р. На сколько рублей маркер дороже фломастера?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Решите задачу</a:t>
            </a:r>
            <a:endParaRPr lang="ru-RU" sz="8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551723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   Вера и Света купили 6 пачек печенья по одинаковой цене. Вера заплатила 14р., а Света 28р. Сколько пачек печенья купила каждая девочка?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Решите задачу</a:t>
            </a:r>
            <a:endParaRPr lang="ru-RU" sz="8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551723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     Катя и Марина купили 10 воздушных шариков по одинаковой цене. Катя заплатила 35р., а Марина 15 р. Сколько шариков купила каждая девочка?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Решите задачу</a:t>
            </a:r>
            <a:endParaRPr lang="ru-RU" sz="8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551723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    Купили несколько заколок по 6р. И столько же резинок для волос по 3 р. За заколки заплатили 24 р. Сколько рублей заплатили за резинки для волос?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Решите задачу</a:t>
            </a:r>
            <a:endParaRPr lang="ru-RU" sz="8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551723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     Хозяйка купила 3кг моркови и 5кг лука по одинаковой цене. За морковь она заплатила 27р. Сколько денег она заплатила за лук?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1385</TotalTime>
  <Words>521</Words>
  <Application>Microsoft Office PowerPoint</Application>
  <PresentationFormat>Экран (4:3)</PresentationFormat>
  <Paragraphs>39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Решите задачу</vt:lpstr>
      <vt:lpstr>Решите задачу</vt:lpstr>
      <vt:lpstr>Решите задачу.</vt:lpstr>
      <vt:lpstr>Решите задачу</vt:lpstr>
      <vt:lpstr>Решите задачу</vt:lpstr>
      <vt:lpstr>Решите задачу</vt:lpstr>
      <vt:lpstr>Решите задачу</vt:lpstr>
      <vt:lpstr>Решите задачу</vt:lpstr>
      <vt:lpstr>Решите задачу</vt:lpstr>
      <vt:lpstr>Решите задачу</vt:lpstr>
      <vt:lpstr>Решите задачу</vt:lpstr>
      <vt:lpstr>Решите задачу</vt:lpstr>
      <vt:lpstr>Решите задачу</vt:lpstr>
      <vt:lpstr>Решите задачу</vt:lpstr>
      <vt:lpstr>Решите задачу</vt:lpstr>
      <vt:lpstr>Решите задачу</vt:lpstr>
      <vt:lpstr>Решите задачу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Решите задачу</dc:title>
  <dc:creator>Admin</dc:creator>
  <cp:lastModifiedBy>Admin</cp:lastModifiedBy>
  <cp:revision>146</cp:revision>
  <dcterms:created xsi:type="dcterms:W3CDTF">2017-09-26T05:00:05Z</dcterms:created>
  <dcterms:modified xsi:type="dcterms:W3CDTF">2017-11-22T08:04:42Z</dcterms:modified>
</cp:coreProperties>
</file>