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1" r:id="rId4"/>
    <p:sldId id="262" r:id="rId5"/>
    <p:sldId id="263" r:id="rId6"/>
    <p:sldId id="260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9" r:id="rId22"/>
    <p:sldId id="280" r:id="rId23"/>
    <p:sldId id="282" r:id="rId24"/>
    <p:sldId id="284" r:id="rId25"/>
    <p:sldId id="285" r:id="rId26"/>
    <p:sldId id="286" r:id="rId27"/>
    <p:sldId id="287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-one" initials="p" lastIdx="3" clrIdx="0">
    <p:extLst>
      <p:ext uri="{19B8F6BF-5375-455C-9EA6-DF929625EA0E}">
        <p15:presenceInfo xmlns:p15="http://schemas.microsoft.com/office/powerpoint/2012/main" userId="pc-on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E2D625-A77A-4176-A784-C7A68EA00F7C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625649C-821B-421A-9D2E-CC8AB118A450}" type="pres">
      <dgm:prSet presAssocID="{83E2D625-A77A-4176-A784-C7A68EA00F7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127CCF30-64AC-4295-BA35-C37ED4EB3117}" type="presOf" srcId="{83E2D625-A77A-4176-A784-C7A68EA00F7C}" destId="{6625649C-821B-421A-9D2E-CC8AB118A450}" srcOrd="0" destOrd="0" presId="urn:microsoft.com/office/officeart/2005/8/layout/radial5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E2D625-A77A-4176-A784-C7A68EA00F7C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625649C-821B-421A-9D2E-CC8AB118A450}" type="pres">
      <dgm:prSet presAssocID="{83E2D625-A77A-4176-A784-C7A68EA00F7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127CCF30-64AC-4295-BA35-C37ED4EB3117}" type="presOf" srcId="{83E2D625-A77A-4176-A784-C7A68EA00F7C}" destId="{6625649C-821B-421A-9D2E-CC8AB118A450}" srcOrd="0" destOrd="0" presId="urn:microsoft.com/office/officeart/2005/8/layout/radial5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4C568-C031-481C-BE5F-FD08C0B0AE4B}" type="datetimeFigureOut">
              <a:rPr lang="ru-RU" smtClean="0"/>
              <a:t>12.04.2020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4F55-9E00-46E5-B6E9-F1AF629187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052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4C568-C031-481C-BE5F-FD08C0B0AE4B}" type="datetimeFigureOut">
              <a:rPr lang="ru-RU" smtClean="0"/>
              <a:t>12.04.2020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4F55-9E00-46E5-B6E9-F1AF629187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755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4C568-C031-481C-BE5F-FD08C0B0AE4B}" type="datetimeFigureOut">
              <a:rPr lang="ru-RU" smtClean="0"/>
              <a:t>12.04.2020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4F55-9E00-46E5-B6E9-F1AF629187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073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4C568-C031-481C-BE5F-FD08C0B0AE4B}" type="datetimeFigureOut">
              <a:rPr lang="ru-RU" smtClean="0"/>
              <a:t>12.04.2020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4F55-9E00-46E5-B6E9-F1AF629187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730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4C568-C031-481C-BE5F-FD08C0B0AE4B}" type="datetimeFigureOut">
              <a:rPr lang="ru-RU" smtClean="0"/>
              <a:t>12.04.2020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4F55-9E00-46E5-B6E9-F1AF629187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268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4C568-C031-481C-BE5F-FD08C0B0AE4B}" type="datetimeFigureOut">
              <a:rPr lang="ru-RU" smtClean="0"/>
              <a:t>12.04.2020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4F55-9E00-46E5-B6E9-F1AF629187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472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4C568-C031-481C-BE5F-FD08C0B0AE4B}" type="datetimeFigureOut">
              <a:rPr lang="ru-RU" smtClean="0"/>
              <a:t>12.04.2020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4F55-9E00-46E5-B6E9-F1AF629187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332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4C568-C031-481C-BE5F-FD08C0B0AE4B}" type="datetimeFigureOut">
              <a:rPr lang="ru-RU" smtClean="0"/>
              <a:t>12.04.2020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4F55-9E00-46E5-B6E9-F1AF629187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910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4C568-C031-481C-BE5F-FD08C0B0AE4B}" type="datetimeFigureOut">
              <a:rPr lang="ru-RU" smtClean="0"/>
              <a:t>12.04.2020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4F55-9E00-46E5-B6E9-F1AF629187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128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4C568-C031-481C-BE5F-FD08C0B0AE4B}" type="datetimeFigureOut">
              <a:rPr lang="ru-RU" smtClean="0"/>
              <a:t>12.04.2020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4F55-9E00-46E5-B6E9-F1AF629187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110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4C568-C031-481C-BE5F-FD08C0B0AE4B}" type="datetimeFigureOut">
              <a:rPr lang="ru-RU" smtClean="0"/>
              <a:t>12.04.2020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4F55-9E00-46E5-B6E9-F1AF629187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394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4C568-C031-481C-BE5F-FD08C0B0AE4B}" type="datetimeFigureOut">
              <a:rPr lang="ru-RU" smtClean="0"/>
              <a:t>12.04.2020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F4F55-9E00-46E5-B6E9-F1AF629187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985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2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11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microsoft.com/office/2007/relationships/diagramDrawing" Target="../diagrams/drawing2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microsoft.com/office/2007/relationships/diagramDrawing" Target="../diagrams/drawing1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am.cdnmob.org/pic/v2/gallery/preview/derevya-leto-more-palmy-pejzazh-voda-12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6047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028870" y="136526"/>
            <a:ext cx="79345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Constantia" pitchFamily="18" charset="0"/>
              </a:rPr>
              <a:t>МДОУ </a:t>
            </a:r>
            <a:r>
              <a:rPr lang="ru-RU" sz="2400" b="1" dirty="0">
                <a:latin typeface="Constantia" pitchFamily="18" charset="0"/>
              </a:rPr>
              <a:t>«Детский сад </a:t>
            </a:r>
            <a:r>
              <a:rPr lang="ru-RU" sz="2400" b="1" dirty="0" smtClean="0">
                <a:latin typeface="Constantia" pitchFamily="18" charset="0"/>
              </a:rPr>
              <a:t>№65 комбинированного вида</a:t>
            </a:r>
            <a:endParaRPr lang="ru-RU" sz="2400" b="1" dirty="0">
              <a:latin typeface="Constantia" pitchFamily="18" charset="0"/>
            </a:endParaRPr>
          </a:p>
        </p:txBody>
      </p:sp>
      <p:sp>
        <p:nvSpPr>
          <p:cNvPr id="1028" name="WordArt 4"/>
          <p:cNvSpPr>
            <a:spLocks noChangeArrowheads="1" noChangeShapeType="1" noTextEdit="1"/>
          </p:cNvSpPr>
          <p:nvPr/>
        </p:nvSpPr>
        <p:spPr bwMode="auto">
          <a:xfrm>
            <a:off x="512992" y="2660073"/>
            <a:ext cx="10388556" cy="322569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rtl="0"/>
            <a:r>
              <a:rPr lang="ru-RU" sz="3600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« Виртуальное   п  у  т  е  ш  е  с  т  в  и  е  </a:t>
            </a:r>
          </a:p>
          <a:p>
            <a:pPr algn="ctr" rtl="0"/>
            <a:r>
              <a:rPr lang="ru-RU" sz="3600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по   математическим  островам  </a:t>
            </a:r>
            <a:r>
              <a:rPr lang="ru-RU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310445" y="6286520"/>
            <a:ext cx="46836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Constantia" pitchFamily="18" charset="0"/>
              </a:rPr>
              <a:t>Воспитатель: </a:t>
            </a:r>
            <a:r>
              <a:rPr lang="ru-RU" sz="2000" b="1" dirty="0" err="1" smtClean="0">
                <a:latin typeface="Constantia" pitchFamily="18" charset="0"/>
              </a:rPr>
              <a:t>Овчинникова</a:t>
            </a:r>
            <a:r>
              <a:rPr lang="ru-RU" sz="2000" b="1" dirty="0" smtClean="0">
                <a:latin typeface="Constantia" pitchFamily="18" charset="0"/>
              </a:rPr>
              <a:t> И.В.</a:t>
            </a:r>
            <a:endParaRPr lang="ru-RU" sz="2000" b="1" dirty="0"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54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9404" y="1379908"/>
            <a:ext cx="7863050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13-5=</a:t>
            </a:r>
            <a:endParaRPr lang="ru-RU" sz="20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434322" y="1510537"/>
            <a:ext cx="1895071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endParaRPr lang="ru-RU" sz="20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49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63418" y="1563723"/>
            <a:ext cx="6152646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0" dirty="0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8-4=</a:t>
            </a:r>
            <a:endParaRPr lang="ru-RU" sz="20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52081" y="1563722"/>
            <a:ext cx="1895071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4</a:t>
            </a:r>
            <a:endParaRPr lang="ru-RU" sz="20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21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63418" y="1563723"/>
            <a:ext cx="6991016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0" dirty="0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20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ru-RU" sz="20000" dirty="0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7=</a:t>
            </a:r>
            <a:endParaRPr lang="ru-RU" sz="20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754434" y="1563722"/>
            <a:ext cx="1895071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9</a:t>
            </a:r>
            <a:endParaRPr lang="ru-RU" sz="20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19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19706" y="1563722"/>
            <a:ext cx="6991016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0" dirty="0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9+3=</a:t>
            </a:r>
            <a:endParaRPr lang="ru-RU" sz="20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76610" y="1563721"/>
            <a:ext cx="3605474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12</a:t>
            </a:r>
            <a:endParaRPr lang="ru-RU" sz="20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92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467" y="1542482"/>
            <a:ext cx="7863050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0" dirty="0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12-2=</a:t>
            </a:r>
            <a:endParaRPr lang="ru-RU" sz="20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76610" y="1563721"/>
            <a:ext cx="3605474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10</a:t>
            </a:r>
            <a:endParaRPr lang="ru-RU" sz="20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16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250141" y="1554674"/>
            <a:ext cx="8701421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0" dirty="0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10+5=</a:t>
            </a:r>
            <a:endParaRPr lang="ru-RU" sz="20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17986" y="1554673"/>
            <a:ext cx="3605474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15</a:t>
            </a:r>
            <a:endParaRPr lang="ru-RU" sz="20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67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250141" y="1554674"/>
            <a:ext cx="8701421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0" dirty="0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15+3=</a:t>
            </a:r>
            <a:endParaRPr lang="ru-RU" sz="20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17986" y="1554673"/>
            <a:ext cx="3605474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18</a:t>
            </a:r>
            <a:endParaRPr lang="ru-RU" sz="20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88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250141" y="1554674"/>
            <a:ext cx="7863050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0" dirty="0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18-7=</a:t>
            </a:r>
            <a:endParaRPr lang="ru-RU" sz="20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17986" y="1554673"/>
            <a:ext cx="3605474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11</a:t>
            </a:r>
            <a:endParaRPr lang="ru-RU" sz="20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84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703" y="106878"/>
            <a:ext cx="2846297" cy="239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18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25"/>
            <a:ext cx="12166528" cy="68223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3" y="2190859"/>
            <a:ext cx="5358295" cy="42758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4" r="23306"/>
          <a:stretch/>
        </p:blipFill>
        <p:spPr>
          <a:xfrm>
            <a:off x="6638306" y="98977"/>
            <a:ext cx="5363100" cy="375265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64509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54432" y="2592456"/>
            <a:ext cx="10569038" cy="1673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600" b="1" i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«ШИФРОВКА»</a:t>
            </a:r>
          </a:p>
        </p:txBody>
      </p:sp>
    </p:spTree>
    <p:extLst>
      <p:ext uri="{BB962C8B-B14F-4D97-AF65-F5344CB8AC3E}">
        <p14:creationId xmlns:p14="http://schemas.microsoft.com/office/powerpoint/2010/main" val="353579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43602" y="2020389"/>
            <a:ext cx="3679663" cy="498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26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27" y="0"/>
            <a:ext cx="12275127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694" y="-201881"/>
            <a:ext cx="4336784" cy="705988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66168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5636" y="612845"/>
            <a:ext cx="11863450" cy="6161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ru-RU" sz="2000" i="1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Сколько ушей у двух кошек? (4)</a:t>
            </a:r>
            <a:endParaRPr lang="ru-RU" sz="2000" i="1" dirty="0" smtClean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ru-RU" sz="2000" i="1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Сколько дней в неделе? (7)</a:t>
            </a:r>
            <a:endParaRPr lang="ru-RU" sz="2000" i="1" dirty="0" smtClean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ru-RU" sz="2000" i="1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Сколько лап у двух собак? (8)</a:t>
            </a:r>
            <a:endParaRPr lang="ru-RU" sz="2000" i="1" dirty="0" smtClean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ru-RU" sz="2000" i="1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Сколько пальцев на двух руках? (10)</a:t>
            </a:r>
            <a:endParaRPr lang="ru-RU" sz="2000" i="1" dirty="0" smtClean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ru-RU" sz="2000" i="1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5.Сколько в неделе выходных дней? (2)</a:t>
            </a:r>
            <a:endParaRPr lang="ru-RU" sz="2000" i="1" dirty="0" smtClean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ru-RU" sz="2000" i="1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Сколько солнышек на небе ночью? (0)</a:t>
            </a:r>
            <a:endParaRPr lang="ru-RU" sz="2000" i="1" dirty="0" smtClean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ru-RU" sz="2000" i="1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Какое число больше 8, но меньше 10? (9).</a:t>
            </a:r>
            <a:endParaRPr lang="ru-RU" sz="2000" i="1" dirty="0" smtClean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ru-RU" sz="2000" i="1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 Сколько месяцев в году? (12).</a:t>
            </a:r>
            <a:endParaRPr lang="ru-RU" sz="2000" i="1" dirty="0" smtClean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ru-RU" sz="2000" i="1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 Назови мне соседей цифры 7. (6 и 8)</a:t>
            </a:r>
            <a:endParaRPr lang="ru-RU" sz="2000" i="1" dirty="0" smtClean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ru-RU" sz="2000" i="1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10. Вторник, какой по счету с начала недели? (2)</a:t>
            </a:r>
            <a:endParaRPr lang="ru-RU" sz="2000" i="1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10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127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9166" y="1240600"/>
            <a:ext cx="5161016" cy="561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4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27" y="0"/>
            <a:ext cx="12275127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419" y="377939"/>
            <a:ext cx="8431480" cy="648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73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27" y="0"/>
            <a:ext cx="12275127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546" y="-374261"/>
            <a:ext cx="4336784" cy="705988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256628" y="727392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ru-RU" sz="2800" b="1" i="1" dirty="0" err="1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Йо</a:t>
            </a:r>
            <a:r>
              <a:rPr lang="ru-RU" sz="2800" b="1" i="1" dirty="0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-хо-хо, </a:t>
            </a:r>
            <a:r>
              <a:rPr lang="ru-RU" sz="2800" b="1" i="1" dirty="0" err="1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Йо</a:t>
            </a:r>
            <a:r>
              <a:rPr lang="ru-RU" sz="2800" b="1" i="1" dirty="0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-хо-хо</a:t>
            </a:r>
            <a:endParaRPr lang="ru-RU" sz="2800" b="1" i="1" dirty="0" smtClean="0">
              <a:solidFill>
                <a:srgbClr val="002060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ru-RU" sz="2800" b="1" i="1" dirty="0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Было очень нелегко,</a:t>
            </a:r>
            <a:endParaRPr lang="ru-RU" sz="2800" b="1" i="1" dirty="0" smtClean="0">
              <a:solidFill>
                <a:srgbClr val="002060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ru-RU" sz="2800" b="1" i="1" dirty="0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сокровища нашли </a:t>
            </a:r>
            <a:endParaRPr lang="ru-RU" sz="2800" b="1" i="1" dirty="0" smtClean="0">
              <a:solidFill>
                <a:srgbClr val="002060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ru-RU" sz="2800" b="1" i="1" dirty="0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пирату помогли.</a:t>
            </a:r>
            <a:endParaRPr lang="ru-RU" sz="2800" b="1" i="1" dirty="0">
              <a:solidFill>
                <a:srgbClr val="002060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25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27" y="0"/>
            <a:ext cx="12275127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419" y="377939"/>
            <a:ext cx="8431480" cy="648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6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6712"/>
            <a:ext cx="12192000" cy="80633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505" y="2940062"/>
            <a:ext cx="2767940" cy="27679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12" y="2113809"/>
            <a:ext cx="4216730" cy="42167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91" y="169420"/>
            <a:ext cx="3466952" cy="2927173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/>
        </p:nvGraphicFramePr>
        <p:xfrm>
          <a:off x="5317913" y="5864432"/>
          <a:ext cx="1391645" cy="932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11" name="Группа 10"/>
          <p:cNvGrpSpPr/>
          <p:nvPr/>
        </p:nvGrpSpPr>
        <p:grpSpPr>
          <a:xfrm rot="17882729">
            <a:off x="7897382" y="2448886"/>
            <a:ext cx="221396" cy="1398984"/>
            <a:chOff x="3680777" y="2482951"/>
            <a:chExt cx="766444" cy="479928"/>
          </a:xfrm>
          <a:solidFill>
            <a:srgbClr val="FF0000"/>
          </a:solidFill>
        </p:grpSpPr>
        <p:sp>
          <p:nvSpPr>
            <p:cNvPr id="12" name="Стрелка вправо 11"/>
            <p:cNvSpPr/>
            <p:nvPr/>
          </p:nvSpPr>
          <p:spPr>
            <a:xfrm rot="16200000">
              <a:off x="3824035" y="2339693"/>
              <a:ext cx="479928" cy="766444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Стрелка вправо 4"/>
            <p:cNvSpPr txBox="1"/>
            <p:nvPr/>
          </p:nvSpPr>
          <p:spPr>
            <a:xfrm rot="16200000">
              <a:off x="3896024" y="2564971"/>
              <a:ext cx="335950" cy="45986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200" kern="1200"/>
            </a:p>
          </p:txBody>
        </p:sp>
      </p:grpSp>
      <p:grpSp>
        <p:nvGrpSpPr>
          <p:cNvPr id="14" name="Группа 13"/>
          <p:cNvGrpSpPr/>
          <p:nvPr/>
        </p:nvGrpSpPr>
        <p:grpSpPr>
          <a:xfrm rot="13874570">
            <a:off x="3347249" y="2175479"/>
            <a:ext cx="316865" cy="1398984"/>
            <a:chOff x="3680777" y="2482951"/>
            <a:chExt cx="766444" cy="479928"/>
          </a:xfrm>
          <a:solidFill>
            <a:srgbClr val="FF0000"/>
          </a:solidFill>
        </p:grpSpPr>
        <p:sp>
          <p:nvSpPr>
            <p:cNvPr id="15" name="Стрелка вправо 14"/>
            <p:cNvSpPr/>
            <p:nvPr/>
          </p:nvSpPr>
          <p:spPr>
            <a:xfrm rot="16200000">
              <a:off x="3824035" y="2339693"/>
              <a:ext cx="479928" cy="766444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Стрелка вправо 4"/>
            <p:cNvSpPr txBox="1"/>
            <p:nvPr/>
          </p:nvSpPr>
          <p:spPr>
            <a:xfrm rot="16200000">
              <a:off x="3896024" y="2564971"/>
              <a:ext cx="335950" cy="45986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200" kern="1200"/>
            </a:p>
          </p:txBody>
        </p:sp>
      </p:grpSp>
      <p:grpSp>
        <p:nvGrpSpPr>
          <p:cNvPr id="17" name="Группа 16"/>
          <p:cNvGrpSpPr/>
          <p:nvPr/>
        </p:nvGrpSpPr>
        <p:grpSpPr>
          <a:xfrm rot="7262006">
            <a:off x="3570029" y="5352005"/>
            <a:ext cx="274552" cy="1398984"/>
            <a:chOff x="3680777" y="2482951"/>
            <a:chExt cx="766444" cy="479928"/>
          </a:xfrm>
          <a:solidFill>
            <a:srgbClr val="FF0000"/>
          </a:solidFill>
        </p:grpSpPr>
        <p:sp>
          <p:nvSpPr>
            <p:cNvPr id="18" name="Стрелка вправо 17"/>
            <p:cNvSpPr/>
            <p:nvPr/>
          </p:nvSpPr>
          <p:spPr>
            <a:xfrm rot="16200000">
              <a:off x="3824035" y="2339693"/>
              <a:ext cx="479928" cy="766444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Стрелка вправо 4"/>
            <p:cNvSpPr txBox="1"/>
            <p:nvPr/>
          </p:nvSpPr>
          <p:spPr>
            <a:xfrm rot="16200000">
              <a:off x="3896024" y="2564971"/>
              <a:ext cx="335950" cy="45986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200" kern="1200"/>
            </a:p>
          </p:txBody>
        </p:sp>
      </p:grpSp>
      <p:grpSp>
        <p:nvGrpSpPr>
          <p:cNvPr id="20" name="Группа 19"/>
          <p:cNvGrpSpPr/>
          <p:nvPr/>
        </p:nvGrpSpPr>
        <p:grpSpPr>
          <a:xfrm rot="3410396">
            <a:off x="7620510" y="5370340"/>
            <a:ext cx="260787" cy="1357795"/>
            <a:chOff x="3680777" y="2482951"/>
            <a:chExt cx="766444" cy="479928"/>
          </a:xfrm>
          <a:solidFill>
            <a:srgbClr val="FF0000"/>
          </a:solidFill>
        </p:grpSpPr>
        <p:sp>
          <p:nvSpPr>
            <p:cNvPr id="21" name="Стрелка вправо 20"/>
            <p:cNvSpPr/>
            <p:nvPr/>
          </p:nvSpPr>
          <p:spPr>
            <a:xfrm rot="16200000">
              <a:off x="3824035" y="2339693"/>
              <a:ext cx="479928" cy="766444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Стрелка вправо 4"/>
            <p:cNvSpPr txBox="1"/>
            <p:nvPr/>
          </p:nvSpPr>
          <p:spPr>
            <a:xfrm rot="16200000">
              <a:off x="3896024" y="2564971"/>
              <a:ext cx="335950" cy="45986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200" kern="1200"/>
            </a:p>
          </p:txBody>
        </p:sp>
      </p:grpSp>
      <p:pic>
        <p:nvPicPr>
          <p:cNvPr id="23" name="Рисунок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551" y="4492336"/>
            <a:ext cx="498763" cy="43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56854" y="469601"/>
            <a:ext cx="9371476" cy="5142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7200" i="1" dirty="0"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 </a:t>
            </a:r>
            <a:endParaRPr lang="ru-RU" sz="7200" i="1" dirty="0" smtClean="0">
              <a:solidFill>
                <a:srgbClr val="FFFF0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7200" i="1" dirty="0" smtClean="0"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выполняй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7200" i="1" dirty="0" smtClean="0"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карту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7200" i="1" dirty="0" smtClean="0"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получай</a:t>
            </a:r>
            <a:endParaRPr lang="ru-RU" sz="7200" i="1" dirty="0">
              <a:solidFill>
                <a:srgbClr val="FFFF0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73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6712"/>
            <a:ext cx="12192000" cy="80633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505" y="2940062"/>
            <a:ext cx="2767940" cy="27679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12" y="2113809"/>
            <a:ext cx="4216730" cy="42167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91" y="169420"/>
            <a:ext cx="3466952" cy="2927173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/>
        </p:nvGraphicFramePr>
        <p:xfrm>
          <a:off x="5317913" y="5864432"/>
          <a:ext cx="1391645" cy="932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11" name="Группа 10"/>
          <p:cNvGrpSpPr/>
          <p:nvPr/>
        </p:nvGrpSpPr>
        <p:grpSpPr>
          <a:xfrm rot="17882729">
            <a:off x="7897382" y="2448886"/>
            <a:ext cx="221396" cy="1398984"/>
            <a:chOff x="3680777" y="2482951"/>
            <a:chExt cx="766444" cy="479928"/>
          </a:xfrm>
          <a:solidFill>
            <a:srgbClr val="FF0000"/>
          </a:solidFill>
        </p:grpSpPr>
        <p:sp>
          <p:nvSpPr>
            <p:cNvPr id="12" name="Стрелка вправо 11"/>
            <p:cNvSpPr/>
            <p:nvPr/>
          </p:nvSpPr>
          <p:spPr>
            <a:xfrm rot="16200000">
              <a:off x="3824035" y="2339693"/>
              <a:ext cx="479928" cy="766444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Стрелка вправо 4"/>
            <p:cNvSpPr txBox="1"/>
            <p:nvPr/>
          </p:nvSpPr>
          <p:spPr>
            <a:xfrm rot="16200000">
              <a:off x="3896024" y="2564971"/>
              <a:ext cx="335950" cy="45986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200" kern="1200"/>
            </a:p>
          </p:txBody>
        </p:sp>
      </p:grpSp>
      <p:grpSp>
        <p:nvGrpSpPr>
          <p:cNvPr id="14" name="Группа 13"/>
          <p:cNvGrpSpPr/>
          <p:nvPr/>
        </p:nvGrpSpPr>
        <p:grpSpPr>
          <a:xfrm rot="13874570">
            <a:off x="3347249" y="2175479"/>
            <a:ext cx="316865" cy="1398984"/>
            <a:chOff x="3680777" y="2482951"/>
            <a:chExt cx="766444" cy="479928"/>
          </a:xfrm>
          <a:solidFill>
            <a:srgbClr val="FF0000"/>
          </a:solidFill>
        </p:grpSpPr>
        <p:sp>
          <p:nvSpPr>
            <p:cNvPr id="15" name="Стрелка вправо 14"/>
            <p:cNvSpPr/>
            <p:nvPr/>
          </p:nvSpPr>
          <p:spPr>
            <a:xfrm rot="16200000">
              <a:off x="3824035" y="2339693"/>
              <a:ext cx="479928" cy="766444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Стрелка вправо 4"/>
            <p:cNvSpPr txBox="1"/>
            <p:nvPr/>
          </p:nvSpPr>
          <p:spPr>
            <a:xfrm rot="16200000">
              <a:off x="3896024" y="2564971"/>
              <a:ext cx="335950" cy="45986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200" kern="1200"/>
            </a:p>
          </p:txBody>
        </p:sp>
      </p:grpSp>
      <p:grpSp>
        <p:nvGrpSpPr>
          <p:cNvPr id="17" name="Группа 16"/>
          <p:cNvGrpSpPr/>
          <p:nvPr/>
        </p:nvGrpSpPr>
        <p:grpSpPr>
          <a:xfrm rot="7262006">
            <a:off x="3570029" y="5352005"/>
            <a:ext cx="274552" cy="1398984"/>
            <a:chOff x="3680777" y="2482951"/>
            <a:chExt cx="766444" cy="479928"/>
          </a:xfrm>
          <a:solidFill>
            <a:srgbClr val="FF0000"/>
          </a:solidFill>
        </p:grpSpPr>
        <p:sp>
          <p:nvSpPr>
            <p:cNvPr id="18" name="Стрелка вправо 17"/>
            <p:cNvSpPr/>
            <p:nvPr/>
          </p:nvSpPr>
          <p:spPr>
            <a:xfrm rot="16200000">
              <a:off x="3824035" y="2339693"/>
              <a:ext cx="479928" cy="766444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Стрелка вправо 4"/>
            <p:cNvSpPr txBox="1"/>
            <p:nvPr/>
          </p:nvSpPr>
          <p:spPr>
            <a:xfrm rot="16200000">
              <a:off x="3896024" y="2564971"/>
              <a:ext cx="335950" cy="45986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200" kern="1200"/>
            </a:p>
          </p:txBody>
        </p:sp>
      </p:grpSp>
      <p:grpSp>
        <p:nvGrpSpPr>
          <p:cNvPr id="20" name="Группа 19"/>
          <p:cNvGrpSpPr/>
          <p:nvPr/>
        </p:nvGrpSpPr>
        <p:grpSpPr>
          <a:xfrm rot="3410396">
            <a:off x="7620510" y="5370340"/>
            <a:ext cx="260787" cy="1357795"/>
            <a:chOff x="3680777" y="2482951"/>
            <a:chExt cx="766444" cy="479928"/>
          </a:xfrm>
          <a:solidFill>
            <a:srgbClr val="FF0000"/>
          </a:solidFill>
        </p:grpSpPr>
        <p:sp>
          <p:nvSpPr>
            <p:cNvPr id="21" name="Стрелка вправо 20"/>
            <p:cNvSpPr/>
            <p:nvPr/>
          </p:nvSpPr>
          <p:spPr>
            <a:xfrm rot="16200000">
              <a:off x="3824035" y="2339693"/>
              <a:ext cx="479928" cy="766444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Стрелка вправо 4"/>
            <p:cNvSpPr txBox="1"/>
            <p:nvPr/>
          </p:nvSpPr>
          <p:spPr>
            <a:xfrm rot="16200000">
              <a:off x="3896024" y="2564971"/>
              <a:ext cx="335950" cy="45986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200" kern="1200"/>
            </a:p>
          </p:txBody>
        </p:sp>
      </p:grpSp>
      <p:pic>
        <p:nvPicPr>
          <p:cNvPr id="23" name="Рисунок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551" y="4492336"/>
            <a:ext cx="498763" cy="43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34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xn----7sbbdsb0allwesaidcigd8h2d.xn--p1ai/wp-content/uploads/2013/07/1334954259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-77706" y="3429000"/>
            <a:ext cx="12269706" cy="28294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0" i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«ГРАФИЧЕСКИЙ </a:t>
            </a:r>
            <a:endParaRPr lang="ru-RU" sz="8000" i="1" dirty="0" smtClean="0">
              <a:solidFill>
                <a:srgbClr val="FF000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0" i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0" i="1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ДИКТАНТ</a:t>
            </a:r>
            <a:r>
              <a:rPr lang="ru-RU" sz="8000" i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58279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566" y="-154380"/>
            <a:ext cx="8594867" cy="685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6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25"/>
            <a:ext cx="12166528" cy="682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6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am.cdnmob.org/pic/v2/gallery/preview/derevya-leto-more-palmy-pejzazh-voda-12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1999" cy="6860474"/>
          </a:xfrm>
          <a:prstGeom prst="rect">
            <a:avLst/>
          </a:prstGeom>
          <a:noFill/>
        </p:spPr>
      </p:pic>
      <p:pic>
        <p:nvPicPr>
          <p:cNvPr id="9" name="Picture 6" descr="http://justclickit.ru/flash/anim/anim%20(3173)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34708">
            <a:off x="7918191" y="4321626"/>
            <a:ext cx="2911280" cy="2190141"/>
          </a:xfrm>
          <a:prstGeom prst="rect">
            <a:avLst/>
          </a:prstGeom>
          <a:noFill/>
        </p:spPr>
      </p:pic>
      <p:pic>
        <p:nvPicPr>
          <p:cNvPr id="25604" name="Picture 4" descr="https://img-fotki.yandex.ru/get/17870/80346512.54/0_b6a05_56215556_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8403" y="2903389"/>
            <a:ext cx="1925884" cy="1897355"/>
          </a:xfrm>
          <a:prstGeom prst="rect">
            <a:avLst/>
          </a:prstGeom>
          <a:noFill/>
        </p:spPr>
      </p:pic>
      <p:pic>
        <p:nvPicPr>
          <p:cNvPr id="10" name="Picture 4" descr="https://img-fotki.yandex.ru/get/17870/80346512.54/0_b6a05_56215556_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1997" y="3400485"/>
            <a:ext cx="2226348" cy="2193367"/>
          </a:xfrm>
          <a:prstGeom prst="rect">
            <a:avLst/>
          </a:prstGeom>
          <a:noFill/>
        </p:spPr>
      </p:pic>
      <p:pic>
        <p:nvPicPr>
          <p:cNvPr id="11" name="Picture 4" descr="https://img-fotki.yandex.ru/get/17870/80346512.54/0_b6a05_56215556_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985745" y="3087145"/>
            <a:ext cx="2050562" cy="1949941"/>
          </a:xfrm>
          <a:prstGeom prst="rect">
            <a:avLst/>
          </a:prstGeom>
          <a:noFill/>
        </p:spPr>
      </p:pic>
      <p:pic>
        <p:nvPicPr>
          <p:cNvPr id="12" name="Picture 4" descr="https://img-fotki.yandex.ru/get/17870/80346512.54/0_b6a05_56215556_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166894" y="4133941"/>
            <a:ext cx="2658760" cy="2528296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0" y="-200409"/>
            <a:ext cx="6420347" cy="1973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5400" i="1" dirty="0" smtClean="0"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Остров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5400" i="1" dirty="0"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5400" i="1" dirty="0" smtClean="0"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«РЕШАЙКА»</a:t>
            </a:r>
            <a:endParaRPr lang="ru-RU" sz="5400" i="1" dirty="0">
              <a:solidFill>
                <a:srgbClr val="FFFF0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00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024"/>
            <a:ext cx="12192000" cy="688702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44350" y="0"/>
            <a:ext cx="10937610" cy="23684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6600" i="1" dirty="0"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Остров  </a:t>
            </a:r>
            <a:endParaRPr lang="ru-RU" sz="6600" i="1" dirty="0" smtClean="0">
              <a:solidFill>
                <a:srgbClr val="FFFF0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6600" i="1" dirty="0"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6600" i="1" dirty="0" smtClean="0"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«</a:t>
            </a:r>
            <a:r>
              <a:rPr lang="ru-RU" sz="6600" i="1" dirty="0"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ОТДЫХАЙКА»</a:t>
            </a:r>
          </a:p>
        </p:txBody>
      </p:sp>
    </p:spTree>
    <p:extLst>
      <p:ext uri="{BB962C8B-B14F-4D97-AF65-F5344CB8AC3E}">
        <p14:creationId xmlns:p14="http://schemas.microsoft.com/office/powerpoint/2010/main" val="329431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207</Words>
  <Application>Microsoft Office PowerPoint</Application>
  <PresentationFormat>Широкоэкранный</PresentationFormat>
  <Paragraphs>45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Constantia</vt:lpstr>
      <vt:lpstr>Impact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pc-one</dc:creator>
  <cp:lastModifiedBy>pc-one</cp:lastModifiedBy>
  <cp:revision>14</cp:revision>
  <dcterms:created xsi:type="dcterms:W3CDTF">2020-04-02T20:33:45Z</dcterms:created>
  <dcterms:modified xsi:type="dcterms:W3CDTF">2020-04-12T11:10:27Z</dcterms:modified>
</cp:coreProperties>
</file>