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B0C737-F927-44C1-85CD-04345E3D71B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10053D-22F1-4FF3-96C8-35952DC48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23762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«Использование детских тренажеров в целях профилактики нарушений опорно-двигательного аппарата у детей дошкольного возраста»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501008"/>
            <a:ext cx="7772400" cy="3168352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инструктор по физической культуре:</a:t>
            </a:r>
          </a:p>
          <a:p>
            <a:r>
              <a:rPr lang="ru-RU" sz="2800" b="1" dirty="0" err="1">
                <a:solidFill>
                  <a:srgbClr val="FF0000"/>
                </a:solidFill>
              </a:rPr>
              <a:t>Силкина</a:t>
            </a:r>
            <a:r>
              <a:rPr lang="ru-RU" sz="2800" b="1" dirty="0">
                <a:solidFill>
                  <a:srgbClr val="FF0000"/>
                </a:solidFill>
              </a:rPr>
              <a:t> Н.Д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248472" cy="28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10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«Диск здоровья»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96135"/>
            <a:ext cx="2592287" cy="459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2599289" cy="46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8722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Лечебно-профилактические комплексы по предупреждению нарушений опорно-двигательного аппарата у детей дошкольного возраста в различных режимных моментах детского сада комбинированного вида.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7139136" cy="3168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99038"/>
            <a:ext cx="6480720" cy="365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Гимнастика после дневного сна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Наталья\Desktop\с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70" y="960583"/>
            <a:ext cx="1715190" cy="3041715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с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1733592" cy="3074351"/>
          </a:xfrm>
          <a:prstGeom prst="rect">
            <a:avLst/>
          </a:prstGeom>
          <a:noFill/>
        </p:spPr>
      </p:pic>
      <p:pic>
        <p:nvPicPr>
          <p:cNvPr id="2053" name="Picture 5" descr="C:\Users\Наталья\Desktop\сон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624257" cy="2041477"/>
          </a:xfrm>
          <a:prstGeom prst="rect">
            <a:avLst/>
          </a:prstGeom>
          <a:noFill/>
        </p:spPr>
      </p:pic>
      <p:pic>
        <p:nvPicPr>
          <p:cNvPr id="2054" name="Picture 6" descr="C:\Users\Наталья\Desktop\сон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3559541" cy="2005023"/>
          </a:xfrm>
          <a:prstGeom prst="rect">
            <a:avLst/>
          </a:prstGeom>
          <a:noFill/>
        </p:spPr>
      </p:pic>
      <p:pic>
        <p:nvPicPr>
          <p:cNvPr id="2055" name="Picture 7" descr="C:\Users\Наталья\Desktop\сон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4" y="4221088"/>
            <a:ext cx="3896110" cy="219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57167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Задачи </a:t>
            </a:r>
            <a:r>
              <a:rPr lang="ru-RU" sz="4000" dirty="0" err="1">
                <a:solidFill>
                  <a:srgbClr val="FF0000"/>
                </a:solidFill>
              </a:rPr>
              <a:t>трансформера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Создание разнообразной физкультурно-игровой среды, направленной на оптимизацию двигательной активности, а также всестороннее развитие детей.</a:t>
            </a:r>
          </a:p>
          <a:p>
            <a:r>
              <a:rPr lang="ru-RU" sz="2400" dirty="0"/>
              <a:t>Обогащение двигательного опыта детей через занятия на различных детских тренажерах.</a:t>
            </a:r>
          </a:p>
          <a:p>
            <a:r>
              <a:rPr lang="ru-RU" sz="2400" dirty="0"/>
              <a:t>Формирование основ здорового образа жизни  в семье и детском саду.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FF0000"/>
                </a:solidFill>
              </a:rPr>
            </a:b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ТРЕБОВАНИЯ БЕЗОПАСНОСТИ ПЕРЕД НАЧАЛОМ ЗАНЯТИЙ</a:t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Тщательно проверить тренажерный зал.</a:t>
            </a:r>
          </a:p>
          <a:p>
            <a:r>
              <a:rPr lang="ru-RU" sz="2400" dirty="0"/>
              <a:t>Надеть спортивную обувь  с нескользкой подошвой.</a:t>
            </a:r>
          </a:p>
          <a:p>
            <a:r>
              <a:rPr lang="ru-RU" sz="2400" dirty="0"/>
              <a:t>Проверить исправность и надежность установки и крепление всех тренажеров.</a:t>
            </a:r>
          </a:p>
          <a:p>
            <a:r>
              <a:rPr lang="ru-RU" sz="2400" dirty="0"/>
              <a:t>Провести целевой инструктаж обучающихся по безопасным приемам проведения занятий на тренажерах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Профилактика плоскостопия не только физическая ,но и </a:t>
            </a:r>
            <a:r>
              <a:rPr lang="ru-RU" sz="2400" dirty="0" err="1">
                <a:solidFill>
                  <a:srgbClr val="FF0000"/>
                </a:solidFill>
              </a:rPr>
              <a:t>психо</a:t>
            </a:r>
            <a:r>
              <a:rPr lang="ru-RU" sz="2400" dirty="0">
                <a:solidFill>
                  <a:srgbClr val="FF0000"/>
                </a:solidFill>
              </a:rPr>
              <a:t> -эмоциональная составляющая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талья\Desktop\трен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1938135" cy="3437087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трен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4223792" cy="2379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Профилактика нарушения осанки используя тренажер « Бегущий по  волнам », «Беговая дорожка, «Гребля»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Наталья\Desktop\тре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52" y="1983833"/>
            <a:ext cx="6912068" cy="3893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080120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solidFill>
                  <a:srgbClr val="FF0000"/>
                </a:solidFill>
              </a:rPr>
            </a:b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Профилактика нарушения осанки используя «детский батут»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аталья\Desktop\тре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936488" cy="4536504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трен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2592288" cy="4597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Профилактика нарушении осанки 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используя «Беговую дорожку»,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« Велотренажер»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099" name="Picture 3" descr="C:\Users\Наталья\Desktop\тре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249372" cy="3396668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ол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41532"/>
            <a:ext cx="4248472" cy="3597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Дети в сухом бассейне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аталья\Desktop\трен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41060"/>
            <a:ext cx="3960440" cy="510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084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Координационная лестница.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Укрепление опорно-двигательного аппарата и формирование правильной осанки.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12609"/>
            <a:ext cx="2952328" cy="393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28955"/>
            <a:ext cx="2232248" cy="395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532</TotalTime>
  <Words>215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Trebuchet MS</vt:lpstr>
      <vt:lpstr>Wingdings</vt:lpstr>
      <vt:lpstr>Wingdings 2</vt:lpstr>
      <vt:lpstr>Изящная</vt:lpstr>
      <vt:lpstr>«Использование детских тренажеров в целях профилактики нарушений опорно-двигательного аппарата у детей дошкольного возраста» </vt:lpstr>
      <vt:lpstr>Задачи трансформера: </vt:lpstr>
      <vt:lpstr>  ТРЕБОВАНИЯ БЕЗОПАСНОСТИ ПЕРЕД НАЧАЛОМ ЗАНЯТИЙ </vt:lpstr>
      <vt:lpstr>Профилактика плоскостопия не только физическая ,но и психо -эмоциональная составляющая </vt:lpstr>
      <vt:lpstr>Профилактика нарушения осанки используя тренажер « Бегущий по  волнам », «Беговая дорожка, «Гребля»</vt:lpstr>
      <vt:lpstr>  Профилактика нарушения осанки используя «детский батут» </vt:lpstr>
      <vt:lpstr>Профилактика нарушении осанки    используя «Беговую дорожку», « Велотренажер» </vt:lpstr>
      <vt:lpstr>Дети в сухом бассейне </vt:lpstr>
      <vt:lpstr>Координационная лестница. Укрепление опорно-двигательного аппарата и формирование правильной осанки. </vt:lpstr>
      <vt:lpstr>«Диск здоровья» </vt:lpstr>
      <vt:lpstr>Лечебно-профилактические комплексы по предупреждению нарушений опорно-двигательного аппарата у детей дошкольного возраста в различных режимных моментах детского сада комбинированного вида. </vt:lpstr>
      <vt:lpstr>Гимнастика после дневного сна 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тренажеры</dc:title>
  <dc:creator>Наталья</dc:creator>
  <cp:lastModifiedBy>Вера Алексаткина</cp:lastModifiedBy>
  <cp:revision>86</cp:revision>
  <dcterms:created xsi:type="dcterms:W3CDTF">2022-12-29T18:03:40Z</dcterms:created>
  <dcterms:modified xsi:type="dcterms:W3CDTF">2023-01-18T06:13:01Z</dcterms:modified>
</cp:coreProperties>
</file>