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63" r:id="rId6"/>
    <p:sldId id="262" r:id="rId7"/>
    <p:sldId id="264" r:id="rId8"/>
    <p:sldId id="265" r:id="rId9"/>
    <p:sldId id="266" r:id="rId10"/>
    <p:sldId id="267" r:id="rId11"/>
    <p:sldId id="274" r:id="rId12"/>
    <p:sldId id="269" r:id="rId13"/>
    <p:sldId id="268" r:id="rId14"/>
    <p:sldId id="271" r:id="rId15"/>
    <p:sldId id="272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75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Атяшевский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№1»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детей дошкольного возраста к языковой культуре и традициям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мордовского народа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857752" y="2928934"/>
            <a:ext cx="3571900" cy="321471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воспитатель, педагог дополнительного образования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Старостина Н. М.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фото мордовочки\1520404494035_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62838"/>
            <a:ext cx="4786346" cy="325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ПК\Desktop\фото мордовочки\DSC_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23" y="714356"/>
            <a:ext cx="7857167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К\Desktop\фото мордовочки\IMG_4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875453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ПК\Desktop\презентация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780097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DSC_0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713231"/>
            <a:ext cx="7858180" cy="54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8" name="Picture 4" descr="C:\Users\ПК\Desktop\МОРД ОРНА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3429024" cy="3429024"/>
          </a:xfrm>
          <a:prstGeom prst="rect">
            <a:avLst/>
          </a:prstGeom>
          <a:noFill/>
        </p:spPr>
      </p:pic>
      <p:pic>
        <p:nvPicPr>
          <p:cNvPr id="7" name="Picture 5" descr="C:\Users\ПК\Desktop\бы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357298"/>
            <a:ext cx="4286280" cy="417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ПК\Desktop\фото мордовочки\P1060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 descr="C:\Users\ПК\Desktop\спаси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835383" cy="4071967"/>
          </a:xfrm>
          <a:prstGeom prst="rect">
            <a:avLst/>
          </a:prstGeom>
          <a:noFill/>
        </p:spPr>
      </p:pic>
      <p:pic>
        <p:nvPicPr>
          <p:cNvPr id="5" name="Рисунок 4" descr="5b6575f2372951650454ba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ПК\Desktop\фото мордовочки\мордовочки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К\Desktop\фото мордовочки\P1070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Users\ПК\Desktop\фото мордовочки\DSC_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К\Desktop\фото мордовочки\IMG_5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511" y="642918"/>
            <a:ext cx="4075365" cy="5500726"/>
          </a:xfrm>
          <a:prstGeom prst="rect">
            <a:avLst/>
          </a:prstGeom>
          <a:noFill/>
        </p:spPr>
      </p:pic>
      <p:pic>
        <p:nvPicPr>
          <p:cNvPr id="4098" name="Picture 2" descr="C:\Users\ПК\Desktop\кни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238" y="714355"/>
            <a:ext cx="3806852" cy="542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ПК\Desktop\фото мордовочки\P106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ПК\Desktop\фото мордовочки\DSC_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ПК\Desktop\фото мордовочки\P105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b6575f2372951650454ba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C:\Users\ПК\Desktop\уго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3039875" cy="5429288"/>
          </a:xfrm>
          <a:prstGeom prst="rect">
            <a:avLst/>
          </a:prstGeom>
          <a:noFill/>
        </p:spPr>
      </p:pic>
      <p:pic>
        <p:nvPicPr>
          <p:cNvPr id="7" name="Picture 7" descr="C:\Users\ПК\Desktop\матреш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00108"/>
            <a:ext cx="414600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19</Words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МАДОУ «Атяшевский детский сад  комбинированного вида №1» «Приобщение детей дошкольного возраста к языковой культуре и традициям  мордовского народа»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«Приобщение детей дошкольного возраста к языковой культуре и традициям мордовского народа» </dc:title>
  <dc:creator>ПК</dc:creator>
  <cp:lastModifiedBy>ПК</cp:lastModifiedBy>
  <cp:revision>47</cp:revision>
  <dcterms:created xsi:type="dcterms:W3CDTF">2019-11-17T08:38:01Z</dcterms:created>
  <dcterms:modified xsi:type="dcterms:W3CDTF">2019-11-20T17:36:45Z</dcterms:modified>
</cp:coreProperties>
</file>