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70" r:id="rId9"/>
    <p:sldId id="268" r:id="rId10"/>
    <p:sldId id="269" r:id="rId11"/>
    <p:sldId id="261" r:id="rId12"/>
    <p:sldId id="27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ПРОЕКТ:</a:t>
            </a:r>
            <a:br>
              <a:rPr lang="ru-RU" dirty="0" smtClean="0"/>
            </a:br>
            <a:r>
              <a:rPr lang="ru-RU" dirty="0" smtClean="0"/>
              <a:t>«Сказка в гости к нам пришла»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933056"/>
            <a:ext cx="6048672" cy="2016224"/>
          </a:xfrm>
        </p:spPr>
        <p:txBody>
          <a:bodyPr>
            <a:normAutofit/>
          </a:bodyPr>
          <a:lstStyle/>
          <a:p>
            <a:r>
              <a:rPr lang="ru-RU" sz="1100" dirty="0" smtClean="0"/>
              <a:t>Структурное подразделение </a:t>
            </a:r>
            <a:endParaRPr lang="ru-RU" sz="1100" dirty="0" smtClean="0"/>
          </a:p>
          <a:p>
            <a:r>
              <a:rPr lang="ru-RU" sz="1100" dirty="0" smtClean="0"/>
              <a:t>«Детский сад №13 комбинированного вида» </a:t>
            </a:r>
          </a:p>
          <a:p>
            <a:r>
              <a:rPr lang="ru-RU" sz="1100" dirty="0" smtClean="0"/>
              <a:t>МБДОУ «Детский сад «Радуга»  </a:t>
            </a:r>
            <a:r>
              <a:rPr lang="ru-RU" sz="1100" dirty="0" smtClean="0"/>
              <a:t>комбинированного </a:t>
            </a:r>
            <a:r>
              <a:rPr lang="ru-RU" sz="1100" dirty="0" smtClean="0"/>
              <a:t>вида»</a:t>
            </a:r>
          </a:p>
          <a:p>
            <a:r>
              <a:rPr lang="ru-RU" sz="1100" dirty="0" smtClean="0"/>
              <a:t> Рузаевского муниципального </a:t>
            </a:r>
            <a:r>
              <a:rPr lang="ru-RU" sz="1100" dirty="0" smtClean="0"/>
              <a:t>района</a:t>
            </a:r>
          </a:p>
          <a:p>
            <a:r>
              <a:rPr lang="ru-RU" sz="1100" dirty="0" smtClean="0"/>
              <a:t>Старший воспитатель Миронова Л.Н.</a:t>
            </a:r>
            <a:r>
              <a:rPr lang="ru-RU" sz="1100" dirty="0" smtClean="0"/>
              <a:t> </a:t>
            </a:r>
            <a:endParaRPr lang="ru-RU" sz="1100" dirty="0" smtClean="0"/>
          </a:p>
          <a:p>
            <a:r>
              <a:rPr lang="ru-RU" sz="1100" dirty="0" smtClean="0"/>
              <a:t>Учитель-логопед </a:t>
            </a:r>
            <a:r>
              <a:rPr lang="ru-RU" sz="1100" b="1" dirty="0" smtClean="0"/>
              <a:t>Овчинникова Л.Н.</a:t>
            </a:r>
            <a:endParaRPr lang="ru-RU" sz="1100" b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a3fc3a02e42260ffbe2c24c4ad262d53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350"/>
            <a:ext cx="8172400" cy="6129300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554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Ожидаемый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861048"/>
            <a:ext cx="7488832" cy="2827696"/>
          </a:xfrm>
        </p:spPr>
        <p:txBody>
          <a:bodyPr/>
          <a:lstStyle/>
          <a:p>
            <a:r>
              <a:rPr lang="ru-RU" dirty="0" smtClean="0"/>
              <a:t>Расширение кругозора детей о сказках</a:t>
            </a:r>
          </a:p>
          <a:p>
            <a:r>
              <a:rPr lang="ru-RU" dirty="0" smtClean="0"/>
              <a:t>Улучшение работы по взаимодействию с родителями, активное участие в жизни детского сада и группы</a:t>
            </a:r>
          </a:p>
          <a:p>
            <a:r>
              <a:rPr lang="ru-RU" dirty="0" smtClean="0"/>
              <a:t>Раскрепощение детей и родителей</a:t>
            </a:r>
          </a:p>
          <a:p>
            <a:r>
              <a:rPr lang="ru-RU" dirty="0" smtClean="0"/>
              <a:t>Воспитание чувства дружбы и коллективизма</a:t>
            </a:r>
          </a:p>
          <a:p>
            <a:endParaRPr lang="ru-RU" dirty="0"/>
          </a:p>
        </p:txBody>
      </p:sp>
      <p:pic>
        <p:nvPicPr>
          <p:cNvPr id="4" name="Рисунок 3" descr="IMG-8bf2cff3a53821d481d4a0b1f40846a3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908720"/>
            <a:ext cx="3923928" cy="294294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d357f94badbff29414509652c5a1f859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350"/>
            <a:ext cx="8172400" cy="6129300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554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работы над проектом: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Подготовительный:</a:t>
            </a:r>
            <a:endParaRPr lang="ru-RU" dirty="0" smtClean="0"/>
          </a:p>
          <a:p>
            <a:r>
              <a:rPr lang="ru-RU" dirty="0" smtClean="0"/>
              <a:t>Постановка цели и задач</a:t>
            </a:r>
          </a:p>
          <a:p>
            <a:r>
              <a:rPr lang="ru-RU" dirty="0" smtClean="0"/>
              <a:t>Подбор материала - сказки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Основной:</a:t>
            </a:r>
            <a:endParaRPr lang="ru-RU" dirty="0" smtClean="0"/>
          </a:p>
          <a:p>
            <a:r>
              <a:rPr lang="ru-RU" dirty="0" smtClean="0"/>
              <a:t>Беседа с детьми и родителями</a:t>
            </a:r>
          </a:p>
          <a:p>
            <a:r>
              <a:rPr lang="ru-RU" dirty="0" smtClean="0"/>
              <a:t>Обыгрывание элементов выбранной сказки</a:t>
            </a:r>
          </a:p>
          <a:p>
            <a:r>
              <a:rPr lang="ru-RU" dirty="0" smtClean="0"/>
              <a:t>Распределение ролей, заучивание слов</a:t>
            </a:r>
          </a:p>
          <a:p>
            <a:r>
              <a:rPr lang="ru-RU" dirty="0" smtClean="0"/>
              <a:t>Подбор музыкального сопровождения </a:t>
            </a:r>
          </a:p>
          <a:p>
            <a:r>
              <a:rPr lang="ru-RU" dirty="0" smtClean="0"/>
              <a:t>Подбор и изготовление костюмов</a:t>
            </a:r>
          </a:p>
          <a:p>
            <a:r>
              <a:rPr lang="ru-RU" dirty="0" smtClean="0"/>
              <a:t>Подготовка атрибутов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39000" cy="554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Заключительный: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805264"/>
          </a:xfrm>
        </p:spPr>
        <p:txBody>
          <a:bodyPr/>
          <a:lstStyle/>
          <a:p>
            <a:r>
              <a:rPr lang="ru-RU" dirty="0" smtClean="0"/>
              <a:t>Театрализованное представление сказки «</a:t>
            </a:r>
            <a:r>
              <a:rPr lang="ru-RU" dirty="0" err="1" smtClean="0"/>
              <a:t>Дюймовочка</a:t>
            </a:r>
            <a:r>
              <a:rPr lang="ru-RU" dirty="0" smtClean="0"/>
              <a:t>» для всех желающих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Подведение итогов, анализ ожидаемого результата, обобщение результатов работы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IMG-538798ef25b684110efc0a0c85e680d5-V.jpg"/>
          <p:cNvPicPr>
            <a:picLocks noChangeAspect="1"/>
          </p:cNvPicPr>
          <p:nvPr/>
        </p:nvPicPr>
        <p:blipFill>
          <a:blip r:embed="rId2" cstate="print"/>
          <a:srcRect t="10980"/>
          <a:stretch>
            <a:fillRect/>
          </a:stretch>
        </p:blipFill>
        <p:spPr>
          <a:xfrm>
            <a:off x="1331640" y="2060848"/>
            <a:ext cx="5328592" cy="355761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554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группе созданы необходимые условия по формированию у дошкольников представлений о сказках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Детям была интересна и близка тематика проекта, поэтому они с удовольствием принимали участие в постановке театрализованной сказки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Родители поддержали педагогов, проявили инициативу и творчество, активно участвовали в данном мероприятии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7344816" cy="55446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Таким образом,                                      проделанная в ходе проекта работа,                                 дала положительный результат                       не только в познавательном,                     речевом,                                                             но и в социальном развитии детей,                а также способствовала возникновению интереса и желания у родителей   принимать участие в проекте                    «Сказка в гости к нам приходит»,                сблизила детей,                                      родителей и педагогов                                  нашей группы.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7776864" cy="53285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Огромной любовью пользуется у детей сказка.                                                Сказка - древнейший жанр устного                 народного творчества.                                            Она учит человека жить,                                   вселяет в него оптимизм,                                        веру в торжество добра и справедливости.                                                   Сказка - играет важнейшую роль в развитии воображения, способности, без которой                не возможна ни умственная                      деятельность ребенка,                                            ни любая творческая деятельность взрослого.                                                            Сказки прививают интерес к чтению художественной литературы.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Тип проекта:</a:t>
            </a:r>
            <a:r>
              <a:rPr lang="ru-RU" dirty="0" smtClean="0"/>
              <a:t> познавательный, творческий, групповой</a:t>
            </a:r>
          </a:p>
          <a:p>
            <a:r>
              <a:rPr lang="ru-RU" b="1" dirty="0" smtClean="0"/>
              <a:t>Вид проекта:</a:t>
            </a:r>
            <a:r>
              <a:rPr lang="ru-RU" dirty="0" smtClean="0"/>
              <a:t> краткосрочный 2-3 недели</a:t>
            </a:r>
          </a:p>
          <a:p>
            <a:r>
              <a:rPr lang="ru-RU" b="1" dirty="0" smtClean="0"/>
              <a:t>Участники проекта: </a:t>
            </a:r>
            <a:r>
              <a:rPr lang="ru-RU" dirty="0" smtClean="0"/>
              <a:t>Дети старшей логопедической группы, родители, воспитатели </a:t>
            </a:r>
            <a:r>
              <a:rPr lang="ru-RU" dirty="0" smtClean="0"/>
              <a:t>группы, старший воспитатель </a:t>
            </a:r>
            <a:r>
              <a:rPr lang="ru-RU" dirty="0" smtClean="0"/>
              <a:t>музыкальный руководитель, учитель-логопед.</a:t>
            </a:r>
          </a:p>
          <a:p>
            <a:r>
              <a:rPr lang="ru-RU" b="1" dirty="0" smtClean="0"/>
              <a:t>Цель проекта: </a:t>
            </a:r>
            <a:r>
              <a:rPr lang="ru-RU" dirty="0" smtClean="0"/>
              <a:t>Развивать интерес к сказкам, создать условия для активного использования сказок в деятельности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6263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571184" cy="51869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Для детей:</a:t>
            </a:r>
            <a:endParaRPr lang="ru-RU" dirty="0" smtClean="0"/>
          </a:p>
          <a:p>
            <a:r>
              <a:rPr lang="ru-RU" dirty="0" smtClean="0"/>
              <a:t>Расширять представления детей о сказках, учить понимать содержание и мораль произведения</a:t>
            </a:r>
          </a:p>
          <a:p>
            <a:r>
              <a:rPr lang="ru-RU" dirty="0" smtClean="0"/>
              <a:t>Развивать речь детей, обогащать словарный запас</a:t>
            </a:r>
          </a:p>
          <a:p>
            <a:r>
              <a:rPr lang="ru-RU" dirty="0" smtClean="0"/>
              <a:t>Воспитывать интерес к сказкам, чувство дружбы и коллективизма</a:t>
            </a:r>
          </a:p>
          <a:p>
            <a:pPr>
              <a:buNone/>
            </a:pPr>
            <a:r>
              <a:rPr lang="ru-RU" b="1" dirty="0" smtClean="0"/>
              <a:t>Для родителей:</a:t>
            </a:r>
            <a:endParaRPr lang="ru-RU" dirty="0" smtClean="0"/>
          </a:p>
          <a:p>
            <a:r>
              <a:rPr lang="ru-RU" dirty="0" smtClean="0"/>
              <a:t>Развивать совместное творчество родителей и детей</a:t>
            </a:r>
          </a:p>
          <a:p>
            <a:r>
              <a:rPr lang="ru-RU" dirty="0" smtClean="0"/>
              <a:t>Заинтересовать родителей жизнью группы</a:t>
            </a:r>
          </a:p>
          <a:p>
            <a:r>
              <a:rPr lang="ru-RU" dirty="0" smtClean="0"/>
              <a:t>Вызвать желание участвовать в постановке сказки «</a:t>
            </a:r>
            <a:r>
              <a:rPr lang="ru-RU" dirty="0" err="1" smtClean="0"/>
              <a:t>Дюймовочка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Воспитывать интерес и желание коллективизма, быть единым целым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16824" cy="626328"/>
          </a:xfrm>
        </p:spPr>
        <p:txBody>
          <a:bodyPr/>
          <a:lstStyle/>
          <a:p>
            <a:pPr algn="ctr"/>
            <a:r>
              <a:rPr lang="ru-RU" dirty="0" smtClean="0"/>
              <a:t>Форма проведения: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dirty="0" smtClean="0"/>
              <a:t>Подготовка и показ детьми театрализованной сказки</a:t>
            </a:r>
            <a:endParaRPr lang="ru-RU" dirty="0"/>
          </a:p>
        </p:txBody>
      </p:sp>
      <p:pic>
        <p:nvPicPr>
          <p:cNvPr id="6" name="Рисунок 5" descr="IMG-1ab00fb05e05113958961a3da75f81d3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6048672" cy="453650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5df24097efba3880056bdef7ba5ecc45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73351"/>
            <a:ext cx="8148397" cy="6111298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b31b8295d7ab754f2ab85d1af97878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350"/>
            <a:ext cx="8172400" cy="6129300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939e7cf129b7d286952190c44c6596a9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59" t="3007" r="2643"/>
          <a:stretch>
            <a:fillRect/>
          </a:stretch>
        </p:blipFill>
        <p:spPr>
          <a:xfrm>
            <a:off x="0" y="246396"/>
            <a:ext cx="8172400" cy="6365209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84ea2a7f474f4a56b8693fac7225a8a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413" t="17105"/>
          <a:stretch>
            <a:fillRect/>
          </a:stretch>
        </p:blipFill>
        <p:spPr>
          <a:xfrm>
            <a:off x="0" y="425649"/>
            <a:ext cx="8172400" cy="6006702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</TotalTime>
  <Words>375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ПРОЕКТ: «Сказка в гости к нам пришла»</vt:lpstr>
      <vt:lpstr>Слайд 2</vt:lpstr>
      <vt:lpstr>Слайд 3</vt:lpstr>
      <vt:lpstr>Задачи проекта:</vt:lpstr>
      <vt:lpstr>Форма проведения:</vt:lpstr>
      <vt:lpstr>Слайд 6</vt:lpstr>
      <vt:lpstr>Слайд 7</vt:lpstr>
      <vt:lpstr>Слайд 8</vt:lpstr>
      <vt:lpstr>Слайд 9</vt:lpstr>
      <vt:lpstr>Слайд 10</vt:lpstr>
      <vt:lpstr>Ожидаемый результат:</vt:lpstr>
      <vt:lpstr>Слайд 12</vt:lpstr>
      <vt:lpstr>Этапы работы над проектом:</vt:lpstr>
      <vt:lpstr>Заключительный:</vt:lpstr>
      <vt:lpstr>Результат: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«Сказка в гости к нам пришла»</dc:title>
  <dc:creator>1</dc:creator>
  <cp:lastModifiedBy>comp1</cp:lastModifiedBy>
  <cp:revision>13</cp:revision>
  <dcterms:created xsi:type="dcterms:W3CDTF">2019-09-22T13:23:06Z</dcterms:created>
  <dcterms:modified xsi:type="dcterms:W3CDTF">2020-09-21T08:32:39Z</dcterms:modified>
</cp:coreProperties>
</file>