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563"/>
    <a:srgbClr val="2699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B8E4-B9E8-4026-B23A-25AB7D2903D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A2DE-190E-4486-A463-0248D6F2B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582A-FB08-4F2B-A17E-43EB30BDDEF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FF7F-AC00-4409-9458-2F065E26E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FEF4-DF84-4504-A623-23772FD0070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61A9-57FE-44D6-899A-D189B1172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F7875-337B-455E-98A9-EA76C2E58209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B374-0CA8-4BEE-AE16-373B4D1C2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183A19-7E6A-4835-A8DB-7C38ABD2A84D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0CECFA-E052-4BBC-A6E5-65C96E76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4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ctrTitle"/>
          </p:nvPr>
        </p:nvSpPr>
        <p:spPr>
          <a:xfrm>
            <a:off x="2355850" y="1550988"/>
            <a:ext cx="7508875" cy="38258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МДОУ «Детский сад № 65 комбинированного вида»</a:t>
            </a:r>
          </a:p>
        </p:txBody>
      </p:sp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8988" y="2039938"/>
            <a:ext cx="5897562" cy="3059112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работе кружка дополнительного образования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«Корригирующая гимнастика» </a:t>
            </a:r>
          </a:p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2019 – 2020 учебный год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6308725" y="4348163"/>
            <a:ext cx="323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Руководитель : Прыткова  Н.А.</a:t>
            </a: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5160963" y="4983163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г.Саранск, 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 1"/>
          <p:cNvSpPr>
            <a:spLocks noGrp="1"/>
          </p:cNvSpPr>
          <p:nvPr>
            <p:ph type="ctrTitle"/>
          </p:nvPr>
        </p:nvSpPr>
        <p:spPr>
          <a:xfrm>
            <a:off x="1243013" y="620713"/>
            <a:ext cx="9494837" cy="22510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1600" b="1" i="1" smtClean="0">
                <a:solidFill>
                  <a:srgbClr val="2699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:</a:t>
            </a:r>
            <a:br>
              <a:rPr lang="ru-RU" sz="1600" b="1" i="1" smtClean="0">
                <a:solidFill>
                  <a:srgbClr val="2699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дошкольного и младшего школьного возраста стопа находится в стадии интенсивного развития, её формирование ещё не завершено, поэтому любые неблагоприятные внешние воздействия могут приводить к возникновению различных функциональных отклонений.</a:t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другой стороны, в этот возрастной период организм отличается большой пластичностью, в связи с чем, можно сравнительно легко приостановить развитие плоскостопия или исправить его путём укрепления мышц и связок стоп.</a:t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Успешная профилактика и коррекция плоскостопия возможны на основе комплексного использования всех средств. Физического воспитания: гигиенических факторов (гигиена обуви и правильный ее подбор в соответствии с назначением)  и физических упражнений (специальные комплексы упражнений, направленные на укрепление мышц стопы и голени и формирование сводов стопы).</a:t>
            </a:r>
          </a:p>
        </p:txBody>
      </p:sp>
      <p:pic>
        <p:nvPicPr>
          <p:cNvPr id="6146" name="Picture 3" descr="C:\Users\ПК\Desktop\кружковцы\20180517_103920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3" y="2895600"/>
            <a:ext cx="7104062" cy="3376613"/>
          </a:xfrm>
          <a:prstGeom prst="rect">
            <a:avLst/>
          </a:prstGeom>
          <a:noFill/>
          <a:ln w="76200">
            <a:pattFill prst="plaid">
              <a:fgClr>
                <a:srgbClr val="269996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949325" y="498475"/>
            <a:ext cx="10515600" cy="679450"/>
          </a:xfrm>
        </p:spPr>
        <p:txBody>
          <a:bodyPr/>
          <a:lstStyle/>
          <a:p>
            <a:pPr algn="ctr" eaLnBrk="1" hangingPunct="1"/>
            <a:r>
              <a:rPr lang="ru-RU" sz="1800" b="1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формирование  правильной осанки и профилактика плоскостопия с детьми дошкольного возраста в процессе коррекционно-оздоровительной работы</a:t>
            </a:r>
            <a:endParaRPr lang="ru-RU" sz="1800" smtClean="0"/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 descr="C:\Users\ПК\Desktop\кружковцы\20180416_112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165225"/>
            <a:ext cx="5826125" cy="3495675"/>
          </a:xfrm>
          <a:prstGeom prst="rect">
            <a:avLst/>
          </a:prstGeom>
          <a:noFill/>
          <a:ln w="57150">
            <a:solidFill>
              <a:srgbClr val="269996"/>
            </a:solidFill>
            <a:miter lim="800000"/>
            <a:headEnd/>
            <a:tailEnd/>
          </a:ln>
        </p:spPr>
      </p:pic>
      <p:pic>
        <p:nvPicPr>
          <p:cNvPr id="7172" name="Picture 3" descr="C:\Users\ПК\Desktop\кружковцы\20180416_114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2074863"/>
            <a:ext cx="5507037" cy="4090987"/>
          </a:xfrm>
          <a:prstGeom prst="rect">
            <a:avLst/>
          </a:prstGeom>
          <a:noFill/>
          <a:ln w="76200">
            <a:solidFill>
              <a:srgbClr val="26999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Занятия проводились 2 раза в неделю с15.30 до 16.00. по группам.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Возрастной диапазон детей от 5 до 7 лет.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Занятия проводились согласно перспективному плану программы дополнительного образования «Корригирующая гимнастика», с учётом возрастных особенностей детей. </a:t>
            </a:r>
          </a:p>
        </p:txBody>
      </p:sp>
      <p:pic>
        <p:nvPicPr>
          <p:cNvPr id="8195" name="Picture 2" descr="C:\Users\ПК\Desktop\кружковцы\20180517_102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950" y="1711325"/>
            <a:ext cx="7531100" cy="4408488"/>
          </a:xfrm>
          <a:prstGeom prst="rect">
            <a:avLst/>
          </a:prstGeom>
          <a:noFill/>
          <a:ln w="76200">
            <a:pattFill prst="sphere">
              <a:fgClr>
                <a:srgbClr val="269996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3288" y="550863"/>
            <a:ext cx="10491787" cy="32353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процессе работы были предусмотрены следующие виды деятельности: диагностический  (выявление детей с диагнозом плоскостопия), практический  (коррекция детского плоскостопия), контрольный (эффективность проводимой профилактической  работы).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Практический  этап состоит: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15% (продолжительность 3-5 минуты)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Мотивация детей и разминка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различные виды ходьбы и бега.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70% (продолжительность 20 минут).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общеразвивающие и специальные игровые упражнения; самомассаж стоп; подвижная игра или игровое упражнение.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-15% (продолжительность 3-5 минуты). Малоподвижная игра или ходьба с выполнением заданий;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Calibri" pitchFamily="34" charset="0"/>
              </a:rPr>
              <a:t> </a:t>
            </a:r>
            <a:endParaRPr lang="ru-RU" sz="1800" smtClean="0"/>
          </a:p>
        </p:txBody>
      </p:sp>
      <p:pic>
        <p:nvPicPr>
          <p:cNvPr id="9219" name="Picture 2" descr="C:\Users\ПК\Desktop\кружковцы\20180517_103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75" y="3705225"/>
            <a:ext cx="5297488" cy="2566988"/>
          </a:xfrm>
          <a:prstGeom prst="rect">
            <a:avLst/>
          </a:prstGeom>
          <a:noFill/>
          <a:ln w="76200">
            <a:pattFill prst="pct70">
              <a:fgClr>
                <a:srgbClr val="269996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5588" y="536575"/>
            <a:ext cx="9269412" cy="51689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течении 2019-2020 учебного года, поставленные задачи реализованы и выполнены.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итоге освоения программы воспитанники: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развили и  укрепили  связочно -суставной аппарат.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сформировали двигательные действия, обеспечивающие укрепление поперечного и продольного свода стоп, мышц ног с использованием физ. инвентаря.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 научились переносить тяжесть тела при обычной ходьбе на внешние             края стоп.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- научились использовать физические упражнения из положения сидя, стоя, чередуя расслабление мышц с напряжением (бёдра, голени, своды стопы, большого пальца стоп).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укрепили физическое и психическое здоровье детей.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развили физические качества личности: силу, выносливость, гибкость.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обучились элементарным приёмам самомассажа (растирание, разминание, поглаживание и др.) подошвенной поверхности стопы, мышц голени, голеностопного сустава и мышц бедра.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сформировали представление  о правильной походке, осанке, умении её контролировать; о значимости (полезности) физических  упражнений, направленных на укрепление свода стопы, о соблюдении ЗОЖ для укрепления стоп.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проявляли самостоятельность в уборке физкультурного инвентаря, бережно относились к нему.</a:t>
            </a:r>
            <a:b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был воспитан интерес к занятиям в кружке, потребность выполнять спортивные движения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550863"/>
            <a:ext cx="9144000" cy="105568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процессе работы кружка «Корригирующая гимнастика» были проведены беседы, консультации, игры.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267" name="Рисунок 2" descr="C:\Users\ПК\Desktop\фотки\20180517_101216.jpg"/>
          <p:cNvPicPr>
            <a:picLocks noChangeAspect="1" noChangeArrowheads="1"/>
          </p:cNvPicPr>
          <p:nvPr/>
        </p:nvPicPr>
        <p:blipFill>
          <a:blip r:embed="rId2"/>
          <a:srcRect r="13969"/>
          <a:stretch>
            <a:fillRect/>
          </a:stretch>
        </p:blipFill>
        <p:spPr bwMode="auto">
          <a:xfrm>
            <a:off x="2074863" y="1638300"/>
            <a:ext cx="8134350" cy="4119563"/>
          </a:xfrm>
          <a:prstGeom prst="rect">
            <a:avLst/>
          </a:prstGeom>
          <a:noFill/>
          <a:ln w="76200">
            <a:solidFill>
              <a:srgbClr val="26999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3050" y="750888"/>
            <a:ext cx="4502150" cy="51323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ru-RU" sz="2000" smtClean="0">
                <a:solidFill>
                  <a:srgbClr val="269996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 показали :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дети укрепились мышцы стоп и голени ног.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  повысилась выносливость нижних конечностей  у детей и уровень физической подготовленности.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  развились двигательные умения и навыки.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  детям привито желание заботиться о своем здоровье.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  сформировалась потребность в выполнении упражнений самостоятельно в домашних условиях.</a:t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pic>
        <p:nvPicPr>
          <p:cNvPr id="12291" name="Picture 2" descr="C:\Users\ПК\Desktop\фото 2019г\20190529_155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792163"/>
            <a:ext cx="4489450" cy="5568950"/>
          </a:xfrm>
          <a:prstGeom prst="rect">
            <a:avLst/>
          </a:prstGeom>
          <a:noFill/>
          <a:ln w="76200">
            <a:solidFill>
              <a:srgbClr val="26999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z="4000" smtClean="0">
              <a:solidFill>
                <a:srgbClr val="269996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smtClean="0">
                <a:solidFill>
                  <a:srgbClr val="269996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93CD8"/>
      </a:hlink>
      <a:folHlink>
        <a:srgbClr val="2BAEA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451</Words>
  <Application>Microsoft Office PowerPoint</Application>
  <PresentationFormat>Произвольный</PresentationFormat>
  <Paragraphs>16</Paragraphs>
  <Slides>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Calibri</vt:lpstr>
      <vt:lpstr>Times New Roman</vt:lpstr>
      <vt:lpstr>Тема Office</vt:lpstr>
      <vt:lpstr>Тема Office</vt:lpstr>
      <vt:lpstr>Тема Office</vt:lpstr>
      <vt:lpstr>МДОУ «Детский сад № 65 комбинированного вида»</vt:lpstr>
      <vt:lpstr>Актуальность : В период дошкольного и младшего школьного возраста стопа находится в стадии интенсивного развития, её формирование ещё не завершено, поэтому любые неблагоприятные внешние воздействия могут приводить к возникновению различных функциональных отклонений. С другой стороны, в этот возрастной период организм отличается большой пластичностью, в связи с чем, можно сравнительно легко приостановить развитие плоскостопия или исправить его путём укрепления мышц и связок стоп. Успешная профилактика и коррекция плоскостопия возможны на основе комплексного использования всех средств. Физического воспитания: гигиенических факторов (гигиена обуви и правильный ее подбор в соответствии с назначением)  и физических упражнений (специальные комплексы упражнений, направленные на укрепление мышц стопы и голени и формирование сводов стопы).</vt:lpstr>
      <vt:lpstr>Цель: формирование  правильной осанки и профилактика плоскостопия с детьми дошкольного возраста в процессе коррекционно-оздоровительной работы</vt:lpstr>
      <vt:lpstr>Занятия проводились 2 раза в неделю с15.30 до 16.00. по группам. Возрастной диапазон детей от 5 до 7 лет. Занятия проводились согласно перспективному плану программы дополнительного образования «Корригирующая гимнастика», с учётом возрастных особенностей детей. </vt:lpstr>
      <vt:lpstr>В процессе работы были предусмотрены следующие виды деятельности: диагностический  (выявление детей с диагнозом плоскостопия), практический  (коррекция детского плоскостопия), контрольный (эффективность проводимой профилактической  работы). Практический  этап состоит:  Вводная часть – 15% (продолжительность 3-5 минуты) Мотивация детей и разминка: различные виды ходьбы и бега. Основная часть – 70% (продолжительность 20 минут). общеразвивающие и специальные игровые упражнения; самомассаж стоп; подвижная игра или игровое упражнение. Заключительная часть -15% (продолжительность 3-5 минуты). Малоподвижная игра или ходьба с выполнением заданий;  </vt:lpstr>
      <vt:lpstr>В течении 2019-2020 учебного года, поставленные задачи реализованы и выполнены. В итоге освоения программы воспитанники:  - развили и  укрепили  связочно -суставной аппарат. - сформировали двигательные действия, обеспечивающие укрепление поперечного и продольного свода стоп, мышц ног с использованием физ. инвентаря.      - научились переносить тяжесть тела при обычной ходьбе на внешние             края стоп.      - научились использовать физические упражнения из положения сидя, стоя, чередуя расслабление мышц с напряжением (бёдра, голени, своды стопы, большого пальца стоп).  - укрепили физическое и психическое здоровье детей. -  развили физические качества личности: силу, выносливость, гибкость. - обучились элементарным приёмам самомассажа (растирание, разминание, поглаживание и др.) подошвенной поверхности стопы, мышц голени, голеностопного сустава и мышц бедра. -  сформировали представление  о правильной походке, осанке, умении её контролировать; о значимости (полезности) физических  упражнений, направленных на укрепление свода стопы, о соблюдении ЗОЖ для укрепления стоп. -  проявляли самостоятельность в уборке физкультурного инвентаря, бережно относились к нему. - был воспитан интерес к занятиям в кружке, потребность выполнять спортивные движения.</vt:lpstr>
      <vt:lpstr>В процессе работы кружка «Корригирующая гимнастика» были проведены беседы, консультации, игры. </vt:lpstr>
      <vt:lpstr>Результаты диагностики показали : - дети укрепились мышцы стоп и голени ног. -  повысилась выносливость нижних конечностей  у детей и уровень физической подготовленности. -  развились двигательные умения и навыки. -  детям привито желание заботиться о своем здоровье. -  сформировалась потребность в выполнении упражнений самостоятельно в домашних условиях. 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 презентации «Спортивный»</dc:title>
  <cp:lastModifiedBy>User</cp:lastModifiedBy>
  <cp:revision>16</cp:revision>
  <dcterms:created xsi:type="dcterms:W3CDTF">2019-01-07T09:13:33Z</dcterms:created>
  <dcterms:modified xsi:type="dcterms:W3CDTF">2020-05-19T09:05:16Z</dcterms:modified>
</cp:coreProperties>
</file>