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61" r:id="rId4"/>
    <p:sldId id="278" r:id="rId5"/>
    <p:sldId id="262" r:id="rId6"/>
    <p:sldId id="263" r:id="rId7"/>
    <p:sldId id="279" r:id="rId8"/>
    <p:sldId id="264" r:id="rId9"/>
    <p:sldId id="265" r:id="rId10"/>
    <p:sldId id="266" r:id="rId11"/>
    <p:sldId id="283" r:id="rId12"/>
    <p:sldId id="267" r:id="rId13"/>
    <p:sldId id="268" r:id="rId14"/>
    <p:sldId id="269" r:id="rId15"/>
    <p:sldId id="282" r:id="rId16"/>
    <p:sldId id="270" r:id="rId17"/>
    <p:sldId id="281" r:id="rId18"/>
    <p:sldId id="271" r:id="rId19"/>
    <p:sldId id="272" r:id="rId20"/>
    <p:sldId id="280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6" autoAdjust="0"/>
    <p:restoredTop sz="94707" autoAdjust="0"/>
  </p:normalViewPr>
  <p:slideViewPr>
    <p:cSldViewPr>
      <p:cViewPr>
        <p:scale>
          <a:sx n="60" d="100"/>
          <a:sy n="60" d="100"/>
        </p:scale>
        <p:origin x="-120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33A3DD0-ADB4-4E10-8C53-DF25D344930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F73B65-566F-4B1F-BE5D-563739C9BB3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1sar.schoolrm.ru/sveden/employees/11200/18087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3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57166"/>
            <a:ext cx="7851648" cy="50006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173814" cy="5500726"/>
          </a:xfrm>
        </p:spPr>
        <p:txBody>
          <a:bodyPr>
            <a:normAutofit lnSpcReduction="10000"/>
          </a:bodyPr>
          <a:lstStyle/>
          <a:p>
            <a:pPr algn="ctr"/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</a:p>
          <a:p>
            <a:pPr algn="ctr"/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Ямщиковой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Елены Владимировны,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дошкольного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образовательного учреждения 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сад №71»</a:t>
            </a:r>
          </a:p>
          <a:p>
            <a:pPr algn="l"/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Дата рождение-03.12.1972г.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образование-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Мордовский государственный педагогический 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институт им.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2011г,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организатор-методист дошкольного образования.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работы-14 лет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данной должности-14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: первая, </a:t>
            </a:r>
          </a:p>
          <a:p>
            <a:pPr algn="l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Приказ №516 от 23.05.2018г.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сотрудников\DSC01926.JPG"/>
          <p:cNvPicPr>
            <a:picLocks noChangeAspect="1" noChangeArrowheads="1"/>
          </p:cNvPicPr>
          <p:nvPr/>
        </p:nvPicPr>
        <p:blipFill>
          <a:blip r:embed="rId2" cstate="print"/>
          <a:srcRect l="26215" t="9027" r="23958" b="13889"/>
          <a:stretch>
            <a:fillRect/>
          </a:stretch>
        </p:blipFill>
        <p:spPr bwMode="auto">
          <a:xfrm>
            <a:off x="6072198" y="3143248"/>
            <a:ext cx="2893754" cy="33575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171451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6.Выступление на заседаниях методических советов, научно-практических конференциях, педагогических чтениях, семинарах, секциях,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форумах,радиопередачах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работа\Documents\Scanned Documents\1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00240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9937" name="Picture 1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071678"/>
            <a:ext cx="3181344" cy="436819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работа\Documents\Scanned Documents\1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214554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4786314" y="2285992"/>
          <a:ext cx="3000396" cy="4305501"/>
        </p:xfrm>
        <a:graphic>
          <a:graphicData uri="http://schemas.openxmlformats.org/presentationml/2006/ole">
            <p:oleObj spid="_x0000_s38915" name="Документ" r:id="rId4" imgW="7544410" imgH="10842465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1" name="Picture 1" descr="C:\Users\работа\Documents\Scanned Documents\14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30316" y="1714488"/>
            <a:ext cx="3352476" cy="46037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5842" name="Picture 2" descr="C:\Users\работа\Documents\Scanned Documents\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714488"/>
            <a:ext cx="3324221" cy="45643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10.Позитивные результаты работы с воспитанниками.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3" name="Picture 1" descr="C:\Users\работа\Documents\Scanned Documents\7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00240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3794" name="Picture 2" descr="C:\Users\работа\Documents\Scanned Documents\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00240"/>
            <a:ext cx="3219937" cy="442118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работа\Documents\Scanned Documents\10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73794" y="1935163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11.Качество взаимодействия с родителями.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C:\Users\работа\Documents\Scanned Documents\5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3248" y="1643050"/>
            <a:ext cx="3300454" cy="453231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2770" name="Picture 2" descr="C:\Users\работа\Documents\Scanned Documents\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124" y="1643051"/>
            <a:ext cx="3329801" cy="45720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работа\Documents\Scanned Documents\3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41728"/>
            <a:ext cx="3571900" cy="490507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6867" name="Picture 3" descr="C:\Users\работа\Documents\Scanned Documents\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3467096" cy="47605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12.Работа с детьми из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социально-неблагополучных семей.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Picture 1" descr="C:\Users\работа\Documents\Scanned Documents\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1746" name="Picture 2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57364"/>
            <a:ext cx="3181345" cy="43681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21970" t="28779" r="62658" b="36274"/>
          <a:stretch>
            <a:fillRect/>
          </a:stretch>
        </p:blipFill>
        <p:spPr bwMode="auto">
          <a:xfrm>
            <a:off x="2571736" y="1643050"/>
            <a:ext cx="3071834" cy="435771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Представление педагогического опыта на тему: «Воспитание любви к природе у детей дошкольного возраста»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 </a:t>
            </a:r>
            <a:r>
              <a:rPr lang="en-B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B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://ds71sar.schoolrm.ru/sveden/employees/11200/180877</a:t>
            </a:r>
            <a:r>
              <a:rPr lang="en-BZ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2800" b="1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14.Награды и поощрения.</a:t>
            </a:r>
            <a:endParaRPr lang="ru-RU" sz="2500" dirty="0"/>
          </a:p>
        </p:txBody>
      </p:sp>
      <p:pic>
        <p:nvPicPr>
          <p:cNvPr id="4" name="Picture 1" descr="C:\Users\работа\Desktop\аттестация\22-23\ямщикова\благодарность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2071678"/>
            <a:ext cx="4379247" cy="306547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5429256" y="1785926"/>
          <a:ext cx="2874963" cy="4064000"/>
        </p:xfrm>
        <a:graphic>
          <a:graphicData uri="http://schemas.openxmlformats.org/presentationml/2006/ole">
            <p:oleObj spid="_x0000_s29697" name="Документ" r:id="rId4" imgW="7591814" imgH="10729605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работа\Desktop\аттестация\22-23\ямщикова\благодарность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643050"/>
            <a:ext cx="3097308" cy="4389437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1.Участие в инновационной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(экспериментальной )деятельности.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работа\Desktop\программы\инновация -71\инновация 18-23\приказ управление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740" y="1857364"/>
            <a:ext cx="3381399" cy="46434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42" name="Picture 2" descr="C:\Users\работа\Desktop\программы\инновация -71\инновация 18-23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785926"/>
            <a:ext cx="3286148" cy="45120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абота\Desktop\аттестация\22-23\ямщикова\эколя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42984"/>
            <a:ext cx="3083958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217" name="Picture 1" descr="C:\Users\работа\Documents\Scanned Documents\1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142984"/>
            <a:ext cx="3196411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2.Наставничество.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00034" y="1714488"/>
          <a:ext cx="8136041" cy="3739612"/>
        </p:xfrm>
        <a:graphic>
          <a:graphicData uri="http://schemas.openxmlformats.org/presentationml/2006/ole">
            <p:oleObj spid="_x0000_s7170" name="Документ" r:id="rId3" imgW="10567347" imgH="4855672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l="6288" t="15411" r="42857"/>
          <a:stretch>
            <a:fillRect/>
          </a:stretch>
        </p:blipFill>
        <p:spPr bwMode="auto">
          <a:xfrm>
            <a:off x="2857488" y="1643050"/>
            <a:ext cx="3286148" cy="438943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4.Результаты участия воспитанников в 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конкурсах; - выставках; - турнирах;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 соревнованиях;- акциях; -фестивалях.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работа\Desktop\аттестация\22-23\ямщикова\Screenshot_20211221-080129_Driv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3164916" cy="43894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4" name="Picture 2" descr="C:\Users\работа\Desktop\аттестация\22-23\ямщикова\3 место антибиотик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285992"/>
            <a:ext cx="5287329" cy="374649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5.Наличие авторских программ,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методических пособий.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402</TotalTime>
  <Words>165</Words>
  <Application>Microsoft Office PowerPoint</Application>
  <PresentationFormat>Экран (4:3)</PresentationFormat>
  <Paragraphs>32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Поток</vt:lpstr>
      <vt:lpstr>Документ</vt:lpstr>
      <vt:lpstr>Министерство образования Республики Мордовия</vt:lpstr>
      <vt:lpstr>Представление педагогического опыта на тему: «Воспитание любви к природе у детей дошкольного возраста» </vt:lpstr>
      <vt:lpstr>1.Участие в инновационной  (экспериментальной )деятельности. </vt:lpstr>
      <vt:lpstr>Слайд 4</vt:lpstr>
      <vt:lpstr>2.Наставничество.</vt:lpstr>
      <vt:lpstr>3.Наличие публикаций.</vt:lpstr>
      <vt:lpstr>Слайд 7</vt:lpstr>
      <vt:lpstr>4.Результаты участия воспитанников в : - конкурсах; - выставках; - турнирах; - соревнованиях;- акциях; -фестивалях.</vt:lpstr>
      <vt:lpstr>5.Наличие авторских программ,  методических пособий.</vt:lpstr>
      <vt:lpstr>6.Выступление на заседаниях методических советов, научно-практических конференциях, педагогических чтениях, семинарах, секциях, форумах,радиопередачах (очно).</vt:lpstr>
      <vt:lpstr>Слайд 11</vt:lpstr>
      <vt:lpstr>7.Проведение открытых занятий, мастер-классов, мероприятий.</vt:lpstr>
      <vt:lpstr>9.Общественно-педагогическая активность педагога: участие в комиссиях, педагогических сообществах, в жюри конкурсов.</vt:lpstr>
      <vt:lpstr>10.Позитивные результаты работы с воспитанниками.</vt:lpstr>
      <vt:lpstr>Слайд 15</vt:lpstr>
      <vt:lpstr>11.Качество взаимодействия с родителями.</vt:lpstr>
      <vt:lpstr>Слайд 17</vt:lpstr>
      <vt:lpstr>12.Работа с детьми из   социально-неблагополучных семей.</vt:lpstr>
      <vt:lpstr>13.Участие педагога в профессиональных конкурсах.</vt:lpstr>
      <vt:lpstr>14.Награды и поощрения.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работа</dc:creator>
  <cp:lastModifiedBy>работа</cp:lastModifiedBy>
  <cp:revision>49</cp:revision>
  <dcterms:created xsi:type="dcterms:W3CDTF">2022-12-20T11:48:53Z</dcterms:created>
  <dcterms:modified xsi:type="dcterms:W3CDTF">2023-04-28T12:59:18Z</dcterms:modified>
</cp:coreProperties>
</file>