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47"/>
  </p:notesMasterIdLst>
  <p:sldIdLst>
    <p:sldId id="270" r:id="rId2"/>
    <p:sldId id="369" r:id="rId3"/>
    <p:sldId id="366" r:id="rId4"/>
    <p:sldId id="352" r:id="rId5"/>
    <p:sldId id="347" r:id="rId6"/>
    <p:sldId id="294" r:id="rId7"/>
    <p:sldId id="271" r:id="rId8"/>
    <p:sldId id="326" r:id="rId9"/>
    <p:sldId id="329" r:id="rId10"/>
    <p:sldId id="343" r:id="rId11"/>
    <p:sldId id="325" r:id="rId12"/>
    <p:sldId id="356" r:id="rId13"/>
    <p:sldId id="364" r:id="rId14"/>
    <p:sldId id="262" r:id="rId15"/>
    <p:sldId id="290" r:id="rId16"/>
    <p:sldId id="264" r:id="rId17"/>
    <p:sldId id="330" r:id="rId18"/>
    <p:sldId id="359" r:id="rId19"/>
    <p:sldId id="344" r:id="rId20"/>
    <p:sldId id="297" r:id="rId21"/>
    <p:sldId id="259" r:id="rId22"/>
    <p:sldId id="354" r:id="rId23"/>
    <p:sldId id="357" r:id="rId24"/>
    <p:sldId id="370" r:id="rId25"/>
    <p:sldId id="368" r:id="rId26"/>
    <p:sldId id="358" r:id="rId27"/>
    <p:sldId id="345" r:id="rId28"/>
    <p:sldId id="292" r:id="rId29"/>
    <p:sldId id="360" r:id="rId30"/>
    <p:sldId id="361" r:id="rId31"/>
    <p:sldId id="277" r:id="rId32"/>
    <p:sldId id="293" r:id="rId33"/>
    <p:sldId id="275" r:id="rId34"/>
    <p:sldId id="346" r:id="rId35"/>
    <p:sldId id="362" r:id="rId36"/>
    <p:sldId id="363" r:id="rId37"/>
    <p:sldId id="317" r:id="rId38"/>
    <p:sldId id="295" r:id="rId39"/>
    <p:sldId id="283" r:id="rId40"/>
    <p:sldId id="367" r:id="rId41"/>
    <p:sldId id="279" r:id="rId42"/>
    <p:sldId id="286" r:id="rId43"/>
    <p:sldId id="351" r:id="rId44"/>
    <p:sldId id="340" r:id="rId45"/>
    <p:sldId id="32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2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855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19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8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2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5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2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2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82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6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3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s17sar.schoolrm.ru/sveden/employees/30121/361651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Гудошниковой Юлии Николаевны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детский </a:t>
            </a: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№17»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290645" y="2497015"/>
            <a:ext cx="4853355" cy="4360985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    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28.01.1984 г.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Профессиональное образование</a:t>
            </a:r>
            <a:endParaRPr lang="ru-RU" alt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 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им. М.Е. </a:t>
            </a:r>
            <a:r>
              <a:rPr lang="ru-RU" alt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музыкальное образование;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учитель музыки.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ВСА 0727452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30 января 2009 г.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16 г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стаж: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лет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3641" r="6028" b="35437"/>
          <a:stretch/>
        </p:blipFill>
        <p:spPr bwMode="auto">
          <a:xfrm>
            <a:off x="662152" y="2638098"/>
            <a:ext cx="3321269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2866" y="448242"/>
            <a:ext cx="4113041" cy="581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1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630" y="435934"/>
            <a:ext cx="4239799" cy="599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6123" y="435934"/>
            <a:ext cx="4239798" cy="599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25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630" y="437217"/>
            <a:ext cx="4239799" cy="59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6123" y="437217"/>
            <a:ext cx="4239798" cy="59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5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161" y="1355836"/>
            <a:ext cx="6219577" cy="439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9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0350" y="705135"/>
            <a:ext cx="6347714" cy="1320800"/>
          </a:xfrm>
          <a:ln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65" y="201072"/>
            <a:ext cx="4310691" cy="61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427" y="493819"/>
            <a:ext cx="4304291" cy="608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58" y="493819"/>
            <a:ext cx="4211435" cy="595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5649" y="136478"/>
            <a:ext cx="4617125" cy="653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0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0525" y="482139"/>
            <a:ext cx="4278890" cy="608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5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157" y="1236606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7156" y="2307813"/>
            <a:ext cx="60433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46072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7730" y="175438"/>
            <a:ext cx="4561833" cy="645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5340" y="506210"/>
            <a:ext cx="3865126" cy="546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77" y="755848"/>
            <a:ext cx="7012168" cy="49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1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0" y="167269"/>
            <a:ext cx="3504584" cy="4957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88" y="1355835"/>
            <a:ext cx="3492263" cy="49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8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3" y="777800"/>
            <a:ext cx="4104974" cy="56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b="7000"/>
          <a:stretch/>
        </p:blipFill>
        <p:spPr>
          <a:xfrm rot="5400000">
            <a:off x="1962200" y="-348178"/>
            <a:ext cx="5377539" cy="719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7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" y="167269"/>
            <a:ext cx="3484194" cy="4957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47" y="1355835"/>
            <a:ext cx="3471944" cy="49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31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918" y="732429"/>
            <a:ext cx="6347714" cy="5128591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9052" y="229810"/>
            <a:ext cx="4590722" cy="649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8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2597" y="229810"/>
            <a:ext cx="4563632" cy="649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146" y="365126"/>
            <a:ext cx="4452854" cy="630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21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330" y="315310"/>
            <a:ext cx="4175071" cy="594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90" y="315310"/>
            <a:ext cx="4435963" cy="63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093" y="1432421"/>
            <a:ext cx="6347714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149" y="161663"/>
            <a:ext cx="4509714" cy="63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компонента в образовательном процессе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0168" y="385620"/>
            <a:ext cx="4221547" cy="597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6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432" y="2074260"/>
            <a:ext cx="6347714" cy="250466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5414" y="212652"/>
            <a:ext cx="4517940" cy="639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6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279" y="403745"/>
            <a:ext cx="4031651" cy="570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198" y="371475"/>
            <a:ext cx="4053564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164" y="857252"/>
            <a:ext cx="4027118" cy="569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9626" y="857251"/>
            <a:ext cx="4027118" cy="569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690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50332" cy="521271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67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518" y="1877477"/>
            <a:ext cx="6347714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6618" y="428685"/>
            <a:ext cx="4428158" cy="626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" y="238407"/>
            <a:ext cx="4425690" cy="625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07" y="199764"/>
            <a:ext cx="4446806" cy="62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6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219" y="286270"/>
            <a:ext cx="4703397" cy="634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8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9565" y="2657219"/>
            <a:ext cx="69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партнёрского взаимодействия с родителями для решения воспитательных и образовательных задач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0168" y="385620"/>
            <a:ext cx="4221548" cy="597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960" y="1043559"/>
            <a:ext cx="7328452" cy="3949147"/>
          </a:xfrm>
        </p:spPr>
        <p:txBody>
          <a:bodyPr/>
          <a:lstStyle/>
          <a:p>
            <a:pPr algn="ctr"/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 деятельности)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55" y="961672"/>
            <a:ext cx="7328452" cy="394914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Инновационный педагогический опыт представлен на сайте: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u="sng" dirty="0">
                <a:hlinkClick r:id="rId2"/>
              </a:rPr>
              <a:t>https://ds17sar.schoolrm.ru/sveden/employees/30121/361651/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8349" y="127591"/>
            <a:ext cx="4555349" cy="648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2782</TotalTime>
  <Words>325</Words>
  <Application>Microsoft Office PowerPoint</Application>
  <PresentationFormat>Экран (4:3)</PresentationFormat>
  <Paragraphs>27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Microsoft Sans Serif</vt:lpstr>
      <vt:lpstr>Times New Roman</vt:lpstr>
      <vt:lpstr>Тема Office</vt:lpstr>
      <vt:lpstr>                                                                     Министерство образования РМ  ПОРТФОЛИО Гудошниковой Юлии Николаевны музыкального руководителя МАДОУ «Центр развития ребёнка - детский сад №17»   </vt:lpstr>
      <vt:lpstr>Презентация PowerPoint</vt:lpstr>
      <vt:lpstr>Презентация PowerPoint</vt:lpstr>
      <vt:lpstr>Презентация PowerPoint</vt:lpstr>
      <vt:lpstr>2. Организация партнёрского взаимодействия с родителями для решения воспитательных и образовательных задач</vt:lpstr>
      <vt:lpstr>Презентация PowerPoint</vt:lpstr>
      <vt:lpstr>3. Участие в инновационной (экспериментальной деятельности) </vt:lpstr>
      <vt:lpstr> Инновационный педагогический опыт представлен на сайте: https://ds17sar.schoolrm.ru/sveden/employees/30121/361651/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4. Результаты участия воспитанников в: конкурсах; выставках; турнирах; соревнованиях; - акциях; -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Выступления 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Презентация PowerPoint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9. Общественно-педагогическая активность педагога </vt:lpstr>
      <vt:lpstr>10. Реализация регионального компонента в образовательном процессе</vt:lpstr>
      <vt:lpstr>Презентация PowerPoint</vt:lpstr>
      <vt:lpstr>11. Участие педагога в профессиональных конкурсах</vt:lpstr>
      <vt:lpstr>Презентация PowerPoint</vt:lpstr>
      <vt:lpstr>Презентация PowerPoint</vt:lpstr>
      <vt:lpstr>12. Наставничество</vt:lpstr>
      <vt:lpstr>    13. Награды и поощрения   </vt:lpstr>
      <vt:lpstr> 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 Windows</cp:lastModifiedBy>
  <cp:revision>171</cp:revision>
  <dcterms:created xsi:type="dcterms:W3CDTF">2016-06-24T07:37:12Z</dcterms:created>
  <dcterms:modified xsi:type="dcterms:W3CDTF">2022-02-07T06:51:53Z</dcterms:modified>
</cp:coreProperties>
</file>