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58" r:id="rId4"/>
    <p:sldId id="259" r:id="rId5"/>
    <p:sldId id="260" r:id="rId6"/>
    <p:sldId id="262" r:id="rId7"/>
    <p:sldId id="261" r:id="rId8"/>
    <p:sldId id="266" r:id="rId9"/>
    <p:sldId id="267" r:id="rId10"/>
    <p:sldId id="265" r:id="rId11"/>
    <p:sldId id="268" r:id="rId12"/>
    <p:sldId id="270" r:id="rId13"/>
    <p:sldId id="264" r:id="rId14"/>
    <p:sldId id="271" r:id="rId15"/>
    <p:sldId id="272" r:id="rId16"/>
    <p:sldId id="273" r:id="rId17"/>
    <p:sldId id="280" r:id="rId18"/>
    <p:sldId id="275" r:id="rId19"/>
    <p:sldId id="276" r:id="rId20"/>
    <p:sldId id="27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 varScale="1">
        <p:scale>
          <a:sx n="81" d="100"/>
          <a:sy n="81" d="100"/>
        </p:scale>
        <p:origin x="109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3E01-AF84-49E4-900A-89F171A8C19F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9F14-45C9-4C2D-85D0-B2E9EDBAF2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3E01-AF84-49E4-900A-89F171A8C19F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9F14-45C9-4C2D-85D0-B2E9EDBAF2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3E01-AF84-49E4-900A-89F171A8C19F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9F14-45C9-4C2D-85D0-B2E9EDBAF2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3E01-AF84-49E4-900A-89F171A8C19F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9F14-45C9-4C2D-85D0-B2E9EDBAF2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3E01-AF84-49E4-900A-89F171A8C19F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9F14-45C9-4C2D-85D0-B2E9EDBAF2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3E01-AF84-49E4-900A-89F171A8C19F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9F14-45C9-4C2D-85D0-B2E9EDBAF2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3E01-AF84-49E4-900A-89F171A8C19F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9F14-45C9-4C2D-85D0-B2E9EDBAF2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3E01-AF84-49E4-900A-89F171A8C19F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9F14-45C9-4C2D-85D0-B2E9EDBAF2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3E01-AF84-49E4-900A-89F171A8C19F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9F14-45C9-4C2D-85D0-B2E9EDBAF2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3E01-AF84-49E4-900A-89F171A8C19F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9F14-45C9-4C2D-85D0-B2E9EDBAF2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3E01-AF84-49E4-900A-89F171A8C19F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ED99F14-45C9-4C2D-85D0-B2E9EDBAF2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AAD3E01-AF84-49E4-900A-89F171A8C19F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ED99F14-45C9-4C2D-85D0-B2E9EDBAF21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jpeg"/><Relationship Id="rId5" Type="http://schemas.openxmlformats.org/officeDocument/2006/relationships/image" Target="../media/image5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file:///F:\&#1087;&#1077;&#1088;&#1077;&#1083;&#1077;&#1090;&#1085;&#1099;&#1077;\&#1079;&#1074;&#1091;&#1082;&#1080;%20&#1074;&#1077;&#1089;&#1077;&#1085;.%20&#1083;&#1077;&#1089;&#1072;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2040" y="4581128"/>
            <a:ext cx="3528392" cy="1512168"/>
          </a:xfrm>
        </p:spPr>
        <p:txBody>
          <a:bodyPr>
            <a:normAutofit/>
          </a:bodyPr>
          <a:lstStyle/>
          <a:p>
            <a:endParaRPr lang="ru-RU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14348" y="188640"/>
            <a:ext cx="73134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FF00"/>
                </a:solidFill>
                <a:latin typeface="Monotype Corsiva" pitchFamily="66" charset="0"/>
              </a:rPr>
              <a:t>Перелетные птицы</a:t>
            </a:r>
            <a:endParaRPr lang="ru-RU" sz="6000" b="1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71081" y="494116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 b="1" i="1" dirty="0" smtClean="0">
                <a:solidFill>
                  <a:srgbClr val="002060"/>
                </a:solidFill>
              </a:rPr>
              <a:t>Презентация занятия по развитию речи в подготовительной логопедической группе. Подготовила учитель-логопед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Макшаева</a:t>
            </a:r>
            <a:r>
              <a:rPr lang="ru-RU" sz="2000" b="1" i="1" dirty="0" smtClean="0">
                <a:solidFill>
                  <a:srgbClr val="002060"/>
                </a:solidFill>
              </a:rPr>
              <a:t> М.А.        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15816" y="332656"/>
            <a:ext cx="5832648" cy="61926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                                                    </a:t>
            </a:r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                Это старый наш знакомый: </a:t>
            </a:r>
            <a:br>
              <a:rPr lang="ru-RU" sz="2400" dirty="0" smtClean="0"/>
            </a:br>
            <a:r>
              <a:rPr lang="ru-RU" sz="2400" dirty="0" smtClean="0"/>
              <a:t>                 Он живет на крыше дома - </a:t>
            </a:r>
            <a:br>
              <a:rPr lang="ru-RU" sz="2400" dirty="0" smtClean="0"/>
            </a:br>
            <a:r>
              <a:rPr lang="ru-RU" sz="2400" dirty="0" smtClean="0"/>
              <a:t>              Длинноногий, длинноносый, </a:t>
            </a:r>
            <a:br>
              <a:rPr lang="ru-RU" sz="2400" dirty="0" smtClean="0"/>
            </a:br>
            <a:r>
              <a:rPr lang="ru-RU" sz="2400" dirty="0" smtClean="0"/>
              <a:t>                  Длинношеий, безголосый. </a:t>
            </a:r>
            <a:br>
              <a:rPr lang="ru-RU" sz="2400" dirty="0" smtClean="0"/>
            </a:br>
            <a:r>
              <a:rPr lang="ru-RU" sz="2400" dirty="0" smtClean="0"/>
              <a:t>                  Он летает на охоту </a:t>
            </a:r>
            <a:br>
              <a:rPr lang="ru-RU" sz="2400" dirty="0" smtClean="0"/>
            </a:br>
            <a:r>
              <a:rPr lang="ru-RU" sz="2400" dirty="0" smtClean="0"/>
              <a:t>                  за лягушками к болоту. </a:t>
            </a: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515" y="1916832"/>
            <a:ext cx="352009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704088"/>
            <a:ext cx="3466728" cy="322896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Пёстрая крякуша</a:t>
            </a:r>
            <a:br>
              <a:rPr lang="ru-RU" sz="2800" dirty="0" smtClean="0"/>
            </a:br>
            <a:r>
              <a:rPr lang="ru-RU" sz="2800" dirty="0" smtClean="0"/>
              <a:t>Ловит лягушек.</a:t>
            </a:r>
            <a:br>
              <a:rPr lang="ru-RU" sz="2800" dirty="0" smtClean="0"/>
            </a:br>
            <a:r>
              <a:rPr lang="ru-RU" sz="2800" dirty="0" smtClean="0"/>
              <a:t>Ходит вразвалочку,</a:t>
            </a:r>
            <a:br>
              <a:rPr lang="ru-RU" sz="2800" dirty="0" smtClean="0"/>
            </a:br>
            <a:r>
              <a:rPr lang="ru-RU" sz="2800" dirty="0" err="1" smtClean="0"/>
              <a:t>Спотыкалочку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36912"/>
            <a:ext cx="37444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046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6264"/>
            <a:ext cx="3240360" cy="485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4355976" y="1935480"/>
            <a:ext cx="4330824" cy="438912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Встали братья на ходули, </a:t>
            </a:r>
          </a:p>
          <a:p>
            <a:pPr>
              <a:buNone/>
            </a:pPr>
            <a:r>
              <a:rPr lang="ru-RU" dirty="0" smtClean="0"/>
              <a:t> Ищут корма по пути. </a:t>
            </a:r>
          </a:p>
          <a:p>
            <a:pPr>
              <a:buNone/>
            </a:pPr>
            <a:r>
              <a:rPr lang="ru-RU" dirty="0" smtClean="0"/>
              <a:t> На бегу ли, на ходу ли, </a:t>
            </a:r>
          </a:p>
          <a:p>
            <a:pPr>
              <a:buNone/>
            </a:pPr>
            <a:r>
              <a:rPr lang="ru-RU" dirty="0" smtClean="0"/>
              <a:t> Им с ходулей не сойти.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-214338"/>
            <a:ext cx="822960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Какой птицы не стало?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785794"/>
            <a:ext cx="5205141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5429250"/>
            <a:ext cx="11049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908720"/>
            <a:ext cx="936104" cy="80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1500174"/>
            <a:ext cx="1328936" cy="1309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Рисунок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18" y="1285860"/>
            <a:ext cx="968607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5879068"/>
            <a:ext cx="1463824" cy="978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71315" y="3284984"/>
            <a:ext cx="894544" cy="13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240" y="3140968"/>
            <a:ext cx="102471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7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7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7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7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7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7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7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Дидактическая игра «4 - лишний»</a:t>
            </a: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2614137" cy="1786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628800"/>
            <a:ext cx="3312368" cy="2268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826049"/>
            <a:ext cx="2232248" cy="2771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009178"/>
            <a:ext cx="3425742" cy="230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4221088"/>
            <a:ext cx="230425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340768"/>
            <a:ext cx="302433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221088"/>
            <a:ext cx="248859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836712"/>
            <a:ext cx="305073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2282" y="1052736"/>
            <a:ext cx="283999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650" y="3789040"/>
            <a:ext cx="2402187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3861048"/>
            <a:ext cx="302433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268760"/>
            <a:ext cx="2529374" cy="2194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766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 descr="C:\Users\Андрюха\Desktop\1373453893348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2110" y="260648"/>
            <a:ext cx="5850733" cy="6597351"/>
          </a:xfrm>
          <a:prstGeom prst="rect">
            <a:avLst/>
          </a:prstGeom>
          <a:noFill/>
        </p:spPr>
      </p:pic>
      <p:pic>
        <p:nvPicPr>
          <p:cNvPr id="3" name="стук в двер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Picture 2" descr="C:\Users\Андрюха\Desktop\1369351263_24051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287275">
            <a:off x="7417935" y="290020"/>
            <a:ext cx="1656184" cy="116208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046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звуки весен. лес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076056" y="3645024"/>
            <a:ext cx="304800" cy="3048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-7637"/>
            <a:ext cx="9143999" cy="68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звуки весен. леса.mp3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824288"/>
            <a:ext cx="609600" cy="6096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Vesenniy-les-Bez-nazvaniya(muzbar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704088"/>
            <a:ext cx="5050904" cy="459712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На шесте весёлый дом</a:t>
            </a:r>
            <a:br>
              <a:rPr lang="ru-RU" sz="2800" dirty="0" smtClean="0"/>
            </a:br>
            <a:r>
              <a:rPr lang="ru-RU" sz="2800" dirty="0" smtClean="0"/>
              <a:t>С круглым маленьким окном.</a:t>
            </a:r>
            <a:br>
              <a:rPr lang="ru-RU" sz="2800" dirty="0" smtClean="0"/>
            </a:br>
            <a:r>
              <a:rPr lang="ru-RU" sz="2800" dirty="0" smtClean="0"/>
              <a:t>Чтоб уснули дети, дом качает ветер.</a:t>
            </a:r>
            <a:br>
              <a:rPr lang="ru-RU" sz="2800" dirty="0" smtClean="0"/>
            </a:br>
            <a:r>
              <a:rPr lang="ru-RU" sz="2800" dirty="0" smtClean="0"/>
              <a:t>На крыльце поёт отец-</a:t>
            </a:r>
            <a:br>
              <a:rPr lang="ru-RU" sz="2800" dirty="0" smtClean="0"/>
            </a:br>
            <a:r>
              <a:rPr lang="ru-RU" sz="2800" dirty="0" smtClean="0"/>
              <a:t>Он и летчик и певец.</a:t>
            </a:r>
            <a:br>
              <a:rPr lang="ru-RU" sz="2800" dirty="0" smtClean="0"/>
            </a:br>
            <a:r>
              <a:rPr lang="ru-RU" sz="2800" dirty="0" smtClean="0"/>
              <a:t>Кто это?</a:t>
            </a:r>
            <a:endParaRPr lang="ru-RU" sz="2800" dirty="0"/>
          </a:p>
        </p:txBody>
      </p:sp>
      <p:pic>
        <p:nvPicPr>
          <p:cNvPr id="5" name="Picture 7" descr="Скворец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204864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404664"/>
            <a:ext cx="3538736" cy="432048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Прилетает к нам с теплом,</a:t>
            </a:r>
            <a:br>
              <a:rPr lang="ru-RU" sz="2800" dirty="0" smtClean="0"/>
            </a:br>
            <a:r>
              <a:rPr lang="ru-RU" sz="2800" dirty="0" smtClean="0"/>
              <a:t>Путь, проделав длинный.</a:t>
            </a:r>
            <a:br>
              <a:rPr lang="ru-RU" sz="2800" dirty="0" smtClean="0"/>
            </a:br>
            <a:r>
              <a:rPr lang="ru-RU" sz="2800" dirty="0" smtClean="0"/>
              <a:t>Лепит домик под окном</a:t>
            </a:r>
            <a:br>
              <a:rPr lang="ru-RU" sz="2800" dirty="0" smtClean="0"/>
            </a:br>
            <a:r>
              <a:rPr lang="ru-RU" sz="2800" dirty="0" smtClean="0"/>
              <a:t>Из травы и глины </a:t>
            </a:r>
            <a:endParaRPr lang="ru-RU" sz="2800" dirty="0"/>
          </a:p>
        </p:txBody>
      </p:sp>
      <p:pic>
        <p:nvPicPr>
          <p:cNvPr id="4" name="Picture 6" descr="Ласточка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552" y="1916832"/>
            <a:ext cx="4389437" cy="4389437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0" y="1571612"/>
            <a:ext cx="3826768" cy="258203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Нос  у него белый,</a:t>
            </a:r>
            <a:br>
              <a:rPr lang="ru-RU" sz="2800" dirty="0" smtClean="0"/>
            </a:br>
            <a:r>
              <a:rPr lang="ru-RU" sz="2800" dirty="0" smtClean="0"/>
              <a:t>Сам он чёрный,</a:t>
            </a:r>
            <a:br>
              <a:rPr lang="ru-RU" sz="2800" dirty="0" smtClean="0"/>
            </a:br>
            <a:r>
              <a:rPr lang="ru-RU" sz="2800" dirty="0" smtClean="0"/>
              <a:t>Очень проворный,</a:t>
            </a:r>
            <a:br>
              <a:rPr lang="ru-RU" sz="2800" dirty="0" smtClean="0"/>
            </a:br>
            <a:r>
              <a:rPr lang="ru-RU" sz="2800" dirty="0" smtClean="0"/>
              <a:t>Друг садов и полей</a:t>
            </a:r>
            <a:br>
              <a:rPr lang="ru-RU" sz="2800" dirty="0" smtClean="0"/>
            </a:br>
            <a:r>
              <a:rPr lang="ru-RU" sz="2800" dirty="0" smtClean="0"/>
              <a:t>Поедает червей </a:t>
            </a:r>
            <a:endParaRPr lang="ru-RU" sz="2800" dirty="0"/>
          </a:p>
        </p:txBody>
      </p:sp>
      <p:pic>
        <p:nvPicPr>
          <p:cNvPr id="4" name="Picture 7" descr="Грач -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9" y="1844825"/>
            <a:ext cx="4270016" cy="3168352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4" y="1071546"/>
            <a:ext cx="4330824" cy="215340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Маленькая, юркая, проворная,</a:t>
            </a:r>
            <a:br>
              <a:rPr lang="ru-RU" sz="2800" dirty="0" smtClean="0"/>
            </a:br>
            <a:r>
              <a:rPr lang="ru-RU" sz="2800" dirty="0" smtClean="0"/>
              <a:t>Трясёт длинным тонким хвостиком </a:t>
            </a:r>
            <a:endParaRPr lang="ru-RU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060848"/>
            <a:ext cx="3810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704088"/>
            <a:ext cx="3826768" cy="315354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Никогда не строит для себя гнезда,</a:t>
            </a:r>
            <a:br>
              <a:rPr lang="ru-RU" sz="2800" dirty="0" smtClean="0"/>
            </a:br>
            <a:r>
              <a:rPr lang="ru-RU" sz="2800" dirty="0" smtClean="0"/>
              <a:t>Соседкам яйца оставляет</a:t>
            </a:r>
            <a:br>
              <a:rPr lang="ru-RU" sz="2800" dirty="0" smtClean="0"/>
            </a:br>
            <a:r>
              <a:rPr lang="ru-RU" sz="2800" dirty="0" smtClean="0"/>
              <a:t>И о птенцах не вспоминает </a:t>
            </a:r>
            <a:endParaRPr lang="ru-RU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4489681" cy="3367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3284984"/>
            <a:ext cx="4042792" cy="648072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Хочет – прямо полетит, </a:t>
            </a:r>
            <a:br>
              <a:rPr lang="ru-RU" sz="2800" dirty="0" smtClean="0"/>
            </a:br>
            <a:r>
              <a:rPr lang="ru-RU" sz="2800" dirty="0" smtClean="0"/>
              <a:t> Хочет – в воздухе висит, </a:t>
            </a:r>
            <a:br>
              <a:rPr lang="ru-RU" sz="2800" dirty="0" smtClean="0"/>
            </a:br>
            <a:r>
              <a:rPr lang="ru-RU" sz="2800" dirty="0" smtClean="0"/>
              <a:t> Камнем падает с высот, </a:t>
            </a:r>
            <a:br>
              <a:rPr lang="ru-RU" sz="2800" dirty="0" smtClean="0"/>
            </a:br>
            <a:r>
              <a:rPr lang="ru-RU" sz="2800" dirty="0" smtClean="0"/>
              <a:t> А весной в полях поет.</a:t>
            </a:r>
            <a:endParaRPr lang="ru-RU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16832"/>
            <a:ext cx="329545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6314" y="1196752"/>
            <a:ext cx="3900486" cy="230368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Кто без ног и без свирели</a:t>
            </a:r>
            <a:br>
              <a:rPr lang="ru-RU" sz="2800" dirty="0" smtClean="0"/>
            </a:br>
            <a:r>
              <a:rPr lang="ru-RU" sz="2800" dirty="0" smtClean="0"/>
              <a:t> Лучше всех выводит трели, </a:t>
            </a:r>
            <a:br>
              <a:rPr lang="ru-RU" sz="2800" dirty="0" smtClean="0"/>
            </a:br>
            <a:r>
              <a:rPr lang="ru-RU" sz="2800" dirty="0" smtClean="0"/>
              <a:t> Голосистее, нежней? </a:t>
            </a:r>
            <a:br>
              <a:rPr lang="ru-RU" sz="2800" dirty="0" smtClean="0"/>
            </a:br>
            <a:r>
              <a:rPr lang="ru-RU" sz="2800" dirty="0" smtClean="0"/>
              <a:t> Кто же это? …</a:t>
            </a:r>
            <a:endParaRPr lang="ru-RU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1556792"/>
            <a:ext cx="4119887" cy="3456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464</TotalTime>
  <Words>104</Words>
  <Application>Microsoft Office PowerPoint</Application>
  <PresentationFormat>Экран (4:3)</PresentationFormat>
  <Paragraphs>22</Paragraphs>
  <Slides>20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Calibri</vt:lpstr>
      <vt:lpstr>Constantia</vt:lpstr>
      <vt:lpstr>Monotype Corsiva</vt:lpstr>
      <vt:lpstr>Wingdings 2</vt:lpstr>
      <vt:lpstr>Поток</vt:lpstr>
      <vt:lpstr>Презентация PowerPoint</vt:lpstr>
      <vt:lpstr>Презентация PowerPoint</vt:lpstr>
      <vt:lpstr>На шесте весёлый дом С круглым маленьким окном. Чтоб уснули дети, дом качает ветер. На крыльце поёт отец- Он и летчик и певец. Кто это?</vt:lpstr>
      <vt:lpstr>Прилетает к нам с теплом, Путь, проделав длинный. Лепит домик под окном Из травы и глины </vt:lpstr>
      <vt:lpstr>Нос  у него белый, Сам он чёрный, Очень проворный, Друг садов и полей Поедает червей </vt:lpstr>
      <vt:lpstr>Маленькая, юркая, проворная, Трясёт длинным тонким хвостиком </vt:lpstr>
      <vt:lpstr>Никогда не строит для себя гнезда, Соседкам яйца оставляет И о птенцах не вспоминает </vt:lpstr>
      <vt:lpstr>Хочет – прямо полетит,   Хочет – в воздухе висит,   Камнем падает с высот,   А весной в полях поет.</vt:lpstr>
      <vt:lpstr>Кто без ног и без свирели  Лучше всех выводит трели,   Голосистее, нежней?   Кто же это? …</vt:lpstr>
      <vt:lpstr> </vt:lpstr>
      <vt:lpstr>Пёстрая крякуша Ловит лягушек. Ходит вразвалочку, Спотыкалочку.</vt:lpstr>
      <vt:lpstr>Презентация PowerPoint</vt:lpstr>
      <vt:lpstr>Какой птицы не стало?</vt:lpstr>
      <vt:lpstr>Дидактическая игра «4 - лишний»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Перелетные птицы</dc:title>
  <dc:creator>Андрюха</dc:creator>
  <cp:lastModifiedBy>RePack by Diakov</cp:lastModifiedBy>
  <cp:revision>58</cp:revision>
  <dcterms:created xsi:type="dcterms:W3CDTF">2014-01-11T17:20:43Z</dcterms:created>
  <dcterms:modified xsi:type="dcterms:W3CDTF">2018-03-20T18:34:03Z</dcterms:modified>
</cp:coreProperties>
</file>