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8" r:id="rId7"/>
    <p:sldId id="266" r:id="rId8"/>
    <p:sldId id="267" r:id="rId9"/>
    <p:sldId id="264" r:id="rId10"/>
    <p:sldId id="265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3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3C60-9486-4F4A-9499-547028EFCEE4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9C79-EC13-45E6-9977-90DE3F3433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6;&#1083;&#1100;&#1079;&#1086;&#1074;&#1072;&#1090;&#1077;&#1083;&#1100;\Desktop\Valentina_Tolkunova_-_Kaby_ne_bylo_zimy_48229990%20(mp3cut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16_new_y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16_new_y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11760" y="0"/>
            <a:ext cx="40879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          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«Январь спортивный»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5301208"/>
            <a:ext cx="4390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Подготовила: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Караева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Т.И.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нструктор по физической культуре</a:t>
            </a:r>
          </a:p>
          <a:p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ысшая квалификационная категория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пользователь\Desktop\hello_html_1541e7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4464497" cy="3845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Valentina_Tolkunova_-_Kaby_ne_bylo_zimy_48229990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Users\пользователь\Desktop\январь спорт\IMG_5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92944">
            <a:off x="376275" y="1970869"/>
            <a:ext cx="4581725" cy="343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5" descr="C:\Users\пользователь\Desktop\январь спорт\IMG_50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58990">
            <a:off x="4542607" y="1948904"/>
            <a:ext cx="4356763" cy="3267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55776" y="404664"/>
            <a:ext cx="4032448" cy="752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Шашечный турнир</a:t>
            </a:r>
            <a:endParaRPr lang="ru-RU" sz="2000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пользователь\Desktop\январь спорт\IMG_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57072" y="813256"/>
            <a:ext cx="3844800" cy="288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95256" y="3189520"/>
            <a:ext cx="3844800" cy="288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пользователь\Desktop\январь спорт\лыжи\IMG_51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459552" y="813256"/>
            <a:ext cx="3844800" cy="288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январь спорт\IMG_5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пользователь\Desktop\январь спорт\IMG_52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04664"/>
            <a:ext cx="5760640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пользователь\Desktop\январь спорт\IMG_5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2499742" cy="333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пользователь\Desktop\январь спорт\IMG_52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284984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пользователь\Desktop\январь спорт\IMG_50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530670" y="3190410"/>
            <a:ext cx="3851920" cy="288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76470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Цель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:  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Comic Sans MS" pitchFamily="66" charset="0"/>
              </a:rPr>
              <a:t>воспитание </a:t>
            </a:r>
            <a:r>
              <a:rPr lang="ru-RU" sz="2800" dirty="0">
                <a:solidFill>
                  <a:srgbClr val="0070C0"/>
                </a:solidFill>
                <a:latin typeface="Comic Sans MS" pitchFamily="66" charset="0"/>
              </a:rPr>
              <a:t>поколения, стремящегося к здоровому образу жизни, посредством вовлечения детей в такие формы организации оздоровительной работы, как спортивные эстафеты, соревнования.</a:t>
            </a:r>
            <a:r>
              <a:rPr lang="ru-RU" sz="2800" b="1" dirty="0">
                <a:latin typeface="Comic Sans MS" pitchFamily="66" charset="0"/>
              </a:rPr>
              <a:t/>
            </a:r>
            <a:br>
              <a:rPr lang="ru-RU" sz="2800" b="1" dirty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27584" y="260648"/>
            <a:ext cx="73083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Задачи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способствовать формированию у учащихся навыков ведения здорового образа жизни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способствовать развитию и совершенствованию таких качеств, как выносливость, ловкость, сила, мышление, умение координировать свои движения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привлечь внимание ребят к разнообразным видам спорта.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повышение сопротивляемости организма детей к различным заболеваниям, работоспособности школьников, продуктивности их обучения.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15617" y="1556792"/>
          <a:ext cx="7272808" cy="4320480"/>
        </p:xfrm>
        <a:graphic>
          <a:graphicData uri="http://schemas.openxmlformats.org/drawingml/2006/table">
            <a:tbl>
              <a:tblPr/>
              <a:tblGrid>
                <a:gridCol w="836628"/>
                <a:gridCol w="4011404"/>
                <a:gridCol w="2424776"/>
              </a:tblGrid>
              <a:tr h="374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77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Игры-эстафеты «Пришла зима хрустальная с забавами и играми»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Подготовительные 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Игры -  эстафеты «Веселые соревнования»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65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Веселая лыжня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Подготовительные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Старшие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4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Шашечный турнир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Подготовительные</a:t>
                      </a:r>
                      <a:endParaRPr lang="ru-RU" sz="12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547664" y="266166"/>
            <a:ext cx="651621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 План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спортивных мероприятий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рамках  месячника «Январь спортивный»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185922">
            <a:off x="148207" y="843328"/>
            <a:ext cx="4572000" cy="16951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Игры-эстафеты «Пришла зима хрустальная с забавами и играми»</a:t>
            </a:r>
            <a:endParaRPr lang="ru-RU" sz="1600" b="1" i="1" dirty="0">
              <a:solidFill>
                <a:schemeClr val="accent6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6" name="Рисунок 5" descr="C:\Users\пользователь\Desktop\январь спорт\IMG_50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5066">
            <a:off x="5762504" y="932797"/>
            <a:ext cx="2960695" cy="280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пользователь\Desktop\январь спорт\IMG_50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17675">
            <a:off x="457712" y="3060757"/>
            <a:ext cx="3098209" cy="2709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пользователь\Desktop\январь спорт\IMG_50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08920"/>
            <a:ext cx="324036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январь спорт\IMG_5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5052053" cy="3789040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январь спорт\IMG_50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8072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пользователь\Desktop\январь спорт\IMG_50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hello_html_47093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пользователь\Desktop\январь спорт\лыжи\IMG_51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3003798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пользователь\Desktop\январь спорт\лыжи\IMG_5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08720"/>
            <a:ext cx="3147814" cy="4197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пользователь\Desktop\январь спорт\лыжи\IMG_51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844824"/>
            <a:ext cx="2949792" cy="3933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snegovik-zima-sneg-elki-og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январь спорт\лыжи\IMG_5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5272"/>
            <a:ext cx="4611048" cy="6148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пользователь\Desktop\январь спорт\лыжи\IMG_5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530" y="260648"/>
            <a:ext cx="464451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131</Words>
  <Application>Microsoft Office PowerPoint</Application>
  <PresentationFormat>Экран (4:3)</PresentationFormat>
  <Paragraphs>36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2021-01-29T09:29:49Z</dcterms:created>
  <dcterms:modified xsi:type="dcterms:W3CDTF">2021-02-04T09:06:16Z</dcterms:modified>
</cp:coreProperties>
</file>