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61" r:id="rId4"/>
    <p:sldId id="264" r:id="rId5"/>
    <p:sldId id="262" r:id="rId6"/>
    <p:sldId id="259" r:id="rId7"/>
    <p:sldId id="257" r:id="rId8"/>
    <p:sldId id="260" r:id="rId9"/>
    <p:sldId id="258" r:id="rId10"/>
    <p:sldId id="263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457466"/>
          </a:xfrm>
        </p:spPr>
        <p:txBody>
          <a:bodyPr/>
          <a:lstStyle/>
          <a:p>
            <a:r>
              <a:rPr lang="ru-RU" dirty="0" err="1" smtClean="0"/>
              <a:t>Фотоотчет</a:t>
            </a:r>
            <a:r>
              <a:rPr lang="ru-RU" dirty="0" smtClean="0"/>
              <a:t> о конкурсе детских рисунков  «Моя семья»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3714752"/>
            <a:ext cx="5572164" cy="1924048"/>
          </a:xfrm>
        </p:spPr>
        <p:txBody>
          <a:bodyPr/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Долганова Е.В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</a:t>
            </a:r>
            <a:r>
              <a:rPr lang="ru-RU" dirty="0" err="1" smtClean="0"/>
              <a:t>Мезяевой</a:t>
            </a:r>
            <a:r>
              <a:rPr lang="ru-RU" dirty="0" smtClean="0"/>
              <a:t> Влады</a:t>
            </a:r>
            <a:endParaRPr lang="ru-RU" dirty="0"/>
          </a:p>
        </p:txBody>
      </p:sp>
      <p:pic>
        <p:nvPicPr>
          <p:cNvPr id="7170" name="Picture 2" descr="C:\Users\Ваз 2112 лучший авто\Desktop\вытенанки\jDEe7ItIUB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500298" y="500040"/>
            <a:ext cx="4643471" cy="6643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Третьякова Никиты</a:t>
            </a:r>
            <a:endParaRPr lang="ru-RU" dirty="0"/>
          </a:p>
        </p:txBody>
      </p:sp>
      <p:pic>
        <p:nvPicPr>
          <p:cNvPr id="9219" name="Picture 3" descr="C:\Users\Ваз 2112 лучший авто\Desktop\вытенанки\MJSiLhIN5L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393140" y="464325"/>
            <a:ext cx="4714913" cy="6786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</a:t>
            </a:r>
            <a:r>
              <a:rPr lang="ru-RU" dirty="0" err="1" smtClean="0"/>
              <a:t>Войнова</a:t>
            </a:r>
            <a:r>
              <a:rPr lang="ru-RU" dirty="0" smtClean="0"/>
              <a:t> Степана</a:t>
            </a:r>
            <a:endParaRPr lang="ru-RU" dirty="0"/>
          </a:p>
        </p:txBody>
      </p:sp>
      <p:pic>
        <p:nvPicPr>
          <p:cNvPr id="10242" name="Picture 2" descr="C:\Users\Ваз 2112 лучший авто\Desktop\вытенанки\f_-vHZW8Ku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250269" y="392884"/>
            <a:ext cx="4929224" cy="6858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Bahnschrift SemiBold SemiConden" pitchFamily="34" charset="0"/>
              </a:rPr>
              <a:t>Спасибо за внимание!</a:t>
            </a:r>
            <a:endParaRPr lang="ru-RU" sz="7200" dirty="0">
              <a:latin typeface="Bahnschrift SemiBold SemiConden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Мама с папою – под ручку,</a:t>
            </a:r>
            <a:br>
              <a:rPr lang="ru-RU" dirty="0" smtClean="0"/>
            </a:br>
            <a:r>
              <a:rPr lang="ru-RU" dirty="0" smtClean="0"/>
              <a:t>А со мной идёт – за ручку.</a:t>
            </a:r>
            <a:br>
              <a:rPr lang="ru-RU" dirty="0" smtClean="0"/>
            </a:br>
            <a:r>
              <a:rPr lang="ru-RU" dirty="0" smtClean="0"/>
              <a:t>На руках у папы брат,</a:t>
            </a:r>
            <a:br>
              <a:rPr lang="ru-RU" dirty="0" smtClean="0"/>
            </a:br>
            <a:r>
              <a:rPr lang="ru-RU" dirty="0" smtClean="0"/>
              <a:t>Сам он топать маловат. Что может быть прекраснее рисунка, на котором изображена семья?</a:t>
            </a:r>
          </a:p>
          <a:p>
            <a:r>
              <a:rPr lang="ru-RU" dirty="0" smtClean="0"/>
              <a:t>На этой неделе в нашем детском саду прошел конкурс рисунков «Моя Семья».</a:t>
            </a:r>
          </a:p>
          <a:p>
            <a:r>
              <a:rPr lang="ru-RU" dirty="0" smtClean="0"/>
              <a:t>Дети очень старались, потому что  для каждого ребенка его семья является самой  лучшей и надежной .Они рисуют  то, что видят, то, что им близко. В своих рисунках дети постарались передать любовь к семье.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</a:t>
            </a:r>
            <a:r>
              <a:rPr lang="ru-RU" dirty="0" err="1" smtClean="0"/>
              <a:t>Чапоргиной</a:t>
            </a:r>
            <a:r>
              <a:rPr lang="ru-RU" dirty="0" smtClean="0"/>
              <a:t> Валерии</a:t>
            </a:r>
            <a:endParaRPr lang="ru-RU" dirty="0"/>
          </a:p>
        </p:txBody>
      </p:sp>
      <p:pic>
        <p:nvPicPr>
          <p:cNvPr id="5123" name="Picture 3" descr="C:\Users\Ваз 2112 лучший авто\Desktop\вытенанки\xQKwgjermR4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354964" y="645377"/>
            <a:ext cx="4857785" cy="6567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Карасева Руслана  </a:t>
            </a:r>
            <a:endParaRPr lang="ru-RU" dirty="0"/>
          </a:p>
        </p:txBody>
      </p:sp>
      <p:pic>
        <p:nvPicPr>
          <p:cNvPr id="8195" name="Picture 3" descr="C:\Users\Ваз 2112 лучший авто\Desktop\вытенанки\5sUccmmvH-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334405" y="594492"/>
            <a:ext cx="4857789" cy="6669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Кузиной Анастасии</a:t>
            </a:r>
            <a:endParaRPr lang="ru-RU" dirty="0"/>
          </a:p>
        </p:txBody>
      </p:sp>
      <p:pic>
        <p:nvPicPr>
          <p:cNvPr id="6147" name="Picture 3" descr="C:\Users\Ваз 2112 лучший авто\Desktop\вытенанки\_ocmLcePHK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285985" y="571476"/>
            <a:ext cx="4929221" cy="6643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</a:t>
            </a:r>
            <a:r>
              <a:rPr lang="ru-RU" dirty="0" err="1" smtClean="0"/>
              <a:t>Бабурова</a:t>
            </a:r>
            <a:r>
              <a:rPr lang="ru-RU" dirty="0" smtClean="0"/>
              <a:t> Сергея </a:t>
            </a:r>
            <a:endParaRPr lang="ru-RU" dirty="0"/>
          </a:p>
        </p:txBody>
      </p:sp>
      <p:pic>
        <p:nvPicPr>
          <p:cNvPr id="3074" name="Picture 2" descr="C:\Users\Ваз 2112 лучший авто\Desktop\вытенанки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321703" y="392885"/>
            <a:ext cx="4643470" cy="6715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Корнеева Матвея</a:t>
            </a:r>
            <a:endParaRPr lang="ru-RU" dirty="0"/>
          </a:p>
        </p:txBody>
      </p:sp>
      <p:pic>
        <p:nvPicPr>
          <p:cNvPr id="1026" name="Picture 2" descr="C:\Users\Ваз 2112 лучший авто\Desktop\вытенанки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240768" y="526255"/>
            <a:ext cx="4876782" cy="6643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Гаврилова Тимофея </a:t>
            </a:r>
            <a:endParaRPr lang="ru-RU" dirty="0"/>
          </a:p>
        </p:txBody>
      </p:sp>
      <p:pic>
        <p:nvPicPr>
          <p:cNvPr id="4098" name="Picture 2" descr="C:\Users\Ваз 2112 лучший авто\Desktop\вытенанки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285984" y="571480"/>
            <a:ext cx="4786346" cy="6643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Гавриловой Оксаны</a:t>
            </a:r>
            <a:endParaRPr lang="ru-RU" dirty="0"/>
          </a:p>
        </p:txBody>
      </p:sp>
      <p:pic>
        <p:nvPicPr>
          <p:cNvPr id="2050" name="Picture 2" descr="C:\Users\Ваз 2112 лучший авто\Desktop\вытенанки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285985" y="642919"/>
            <a:ext cx="4786346" cy="6500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54</Words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Фотоотчет о конкурсе детских рисунков  «Моя семья»</vt:lpstr>
      <vt:lpstr>Слайд 2</vt:lpstr>
      <vt:lpstr>Работа Чапоргиной Валерии</vt:lpstr>
      <vt:lpstr>Работа Карасева Руслана  </vt:lpstr>
      <vt:lpstr>Работа Кузиной Анастасии</vt:lpstr>
      <vt:lpstr>Работа Бабурова Сергея </vt:lpstr>
      <vt:lpstr>Работа Корнеева Матвея</vt:lpstr>
      <vt:lpstr>Работа Гаврилова Тимофея </vt:lpstr>
      <vt:lpstr>Работа Гавриловой Оксаны</vt:lpstr>
      <vt:lpstr>Работа Мезяевой Влады</vt:lpstr>
      <vt:lpstr>Работа Третьякова Никиты</vt:lpstr>
      <vt:lpstr>Работа Войнова Степана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Фотоотчет о конкурсе детских рисунков  «моя семья».</dc:title>
  <dc:creator>Ваз 2112 лучший авто</dc:creator>
  <cp:lastModifiedBy>Ваз 2112 лучший авто</cp:lastModifiedBy>
  <cp:revision>12</cp:revision>
  <dcterms:created xsi:type="dcterms:W3CDTF">2024-01-31T15:02:14Z</dcterms:created>
  <dcterms:modified xsi:type="dcterms:W3CDTF">2024-01-31T18:17:18Z</dcterms:modified>
</cp:coreProperties>
</file>