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CF74-7B69-419E-856D-90FC6AF5A9E7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5588-65AD-4F37-847F-1AF0A64BA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CF74-7B69-419E-856D-90FC6AF5A9E7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5588-65AD-4F37-847F-1AF0A64BA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CF74-7B69-419E-856D-90FC6AF5A9E7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5588-65AD-4F37-847F-1AF0A64BA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CF74-7B69-419E-856D-90FC6AF5A9E7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5588-65AD-4F37-847F-1AF0A64BA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CF74-7B69-419E-856D-90FC6AF5A9E7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5588-65AD-4F37-847F-1AF0A64BA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CF74-7B69-419E-856D-90FC6AF5A9E7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5588-65AD-4F37-847F-1AF0A64BA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CF74-7B69-419E-856D-90FC6AF5A9E7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5588-65AD-4F37-847F-1AF0A64BA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CF74-7B69-419E-856D-90FC6AF5A9E7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5588-65AD-4F37-847F-1AF0A64BA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CF74-7B69-419E-856D-90FC6AF5A9E7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5588-65AD-4F37-847F-1AF0A64BA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CF74-7B69-419E-856D-90FC6AF5A9E7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5588-65AD-4F37-847F-1AF0A64BA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CF74-7B69-419E-856D-90FC6AF5A9E7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5588-65AD-4F37-847F-1AF0A64BA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8CF74-7B69-419E-856D-90FC6AF5A9E7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95588-65AD-4F37-847F-1AF0A64BA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46004_78-p-fon-dlya-prezentatsii-kosmos-dlya-detei-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635896" y="476672"/>
            <a:ext cx="4966320" cy="110755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Cтруктурное подразделение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«Детский сад №11 комбинированного вида»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бюджетного дошкольного образовательного учреждения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«Детский сад «Радуга» комбинированного вида»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635896" y="2132856"/>
            <a:ext cx="5216624" cy="42484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Космический опыт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«Вселенная на тарелке»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Группа «Ягодка»</a:t>
            </a: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Воспитатели: Соломанина И.В.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Кочеткова Н.А.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85016608_idei-club-p-oboi-kosmos-detskie-instagram-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b5039e136f7c846be472b57b24aabbc4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564904"/>
            <a:ext cx="2952328" cy="3936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9832" y="548680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нам понадобится?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2708920"/>
            <a:ext cx="4248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проведения данного опыта малышам первой младшей группы  «Ягодка» понадобилось следующее: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молоко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пищевые красители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ватные палочки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ракета из картона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пластиковые колечки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жидкое мыло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645995_66-p-fon-dlya-prezentatsii-kosmos-dlya-detei-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57e4d237171b3b2a3e5202f6f893f90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76672"/>
            <a:ext cx="3489852" cy="46531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5976" y="1844824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Воспитанники группы по очереди участвовали в данном эксперименте.  Ребята с удовольствием использовали пищевые красители для создания красивого фона.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85016608_idei-club-p-oboi-kosmos-detskie-instagram-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e6714bafe353984eeeef998f72ba6c41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692696"/>
            <a:ext cx="3975906" cy="53012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2852936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Самой эффектной частью эксперимента оказался запуск ракеты. Основание ракеты воспитатели покрыли тонким слоем жидкого мыла и опустили на тарелку с молоком. И… ракета полетела…..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645995_66-p-fon-dlya-prezentatsii-kosmos-dlya-detei-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04767d0f8f782bd9a4861fddff51df0a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4011910" cy="53492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9992" y="1988840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«полете» ракета смешивала пищевые красители с молоком, и рисунок на тарелке менялся каждое мгновенье, превращаясь в настоящий космос.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85016608_idei-club-p-oboi-kosmos-detskie-instagram-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07034ba62e5449c8a9151ff01f320728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76672"/>
            <a:ext cx="4299942" cy="5733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764704"/>
            <a:ext cx="39604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Почему же так получается?   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Молоко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содержит жир, который участвует в образовании пленки на поверхности молока, когда молекулы сильнее притягиваются друг к другу на поверхности, а не внутри. По-научному это явление называется «поверхностное натяжение».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Когда мы добавляем жидкое мыло в молоко, оно начинает взаимодействовать с жиром молока и разрушает его поверхностное натяжение. Таким образом, мыло «разбивает» пленку на мелкие кусочки и создает волны и кольца на поверхности молока, которые увлекают за собой и ракету и красители, образуя невероятные узоры и вихри.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645995_66-p-fon-dlya-prezentatsii-kosmos-dlya-detei-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e2adeae98345e1f1194c861dcf6925f5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836712"/>
            <a:ext cx="4218509" cy="50748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32" y="2636912"/>
            <a:ext cx="40069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внимательно наблюдали за опытом, а также слушали объяснения воспитателей. В результате экспериментальной деятельности воспитанники получили новые знания и навыки для дальнейших исследований!!!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85fa72ab41e4f1ee4c8fc92ecd1275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259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Cтруктурное подразделение «Детский сад №11 комбинированного вида» муниципального бюджетного дошкольного образовательного учреждения «Детский сад «Радуга» комбинированного вида»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Добрый день!</dc:creator>
  <cp:lastModifiedBy>Добрый день!</cp:lastModifiedBy>
  <cp:revision>8</cp:revision>
  <dcterms:created xsi:type="dcterms:W3CDTF">2024-04-15T07:09:13Z</dcterms:created>
  <dcterms:modified xsi:type="dcterms:W3CDTF">2024-04-18T19:21:36Z</dcterms:modified>
</cp:coreProperties>
</file>