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8" r:id="rId4"/>
    <p:sldId id="272" r:id="rId5"/>
    <p:sldId id="271" r:id="rId6"/>
    <p:sldId id="270" r:id="rId7"/>
    <p:sldId id="276" r:id="rId8"/>
    <p:sldId id="278" r:id="rId9"/>
    <p:sldId id="273" r:id="rId10"/>
    <p:sldId id="274" r:id="rId11"/>
    <p:sldId id="279" r:id="rId12"/>
    <p:sldId id="280" r:id="rId13"/>
    <p:sldId id="277" r:id="rId14"/>
    <p:sldId id="281" r:id="rId15"/>
    <p:sldId id="285" r:id="rId16"/>
    <p:sldId id="282" r:id="rId17"/>
    <p:sldId id="283" r:id="rId18"/>
    <p:sldId id="286" r:id="rId19"/>
    <p:sldId id="288" r:id="rId20"/>
    <p:sldId id="287" r:id="rId21"/>
    <p:sldId id="291" r:id="rId22"/>
    <p:sldId id="297" r:id="rId23"/>
    <p:sldId id="275" r:id="rId24"/>
    <p:sldId id="289" r:id="rId25"/>
    <p:sldId id="292" r:id="rId26"/>
    <p:sldId id="290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  <a:srgbClr val="006699"/>
    <a:srgbClr val="0000FF"/>
    <a:srgbClr val="008000"/>
    <a:srgbClr val="003399"/>
    <a:srgbClr val="663300"/>
    <a:srgbClr val="000818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73" d="100"/>
          <a:sy n="73" d="100"/>
        </p:scale>
        <p:origin x="306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71600" y="1815207"/>
            <a:ext cx="7200800" cy="3552776"/>
            <a:chOff x="1115616" y="2146448"/>
            <a:chExt cx="7165477" cy="463875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2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«Зимняя фантазия»</a:t>
              </a:r>
              <a:endParaRPr lang="ru-RU" sz="60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71211" y="4896486"/>
              <a:ext cx="4009882" cy="1888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ru-RU" sz="2000" b="1" i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000" b="1" i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Автор</a:t>
              </a:r>
              <a:r>
                <a:rPr lang="ru-RU" sz="2000" b="1" i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2000" b="1" i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старший воспитатель </a:t>
              </a:r>
              <a:endParaRPr lang="ru-RU" sz="20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ru-RU" sz="2000" b="1" i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	 </a:t>
              </a:r>
              <a:r>
                <a:rPr lang="ru-RU" sz="2000" b="1" i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Шлычкова О.В.</a:t>
              </a:r>
            </a:p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ru-RU" sz="2000" b="1" i="1" kern="0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МДОУ «Детский сад № 20 комбинированного вида»</a:t>
              </a:r>
              <a:endParaRPr lang="ru-RU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16016" y="6021288"/>
            <a:ext cx="1500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Саранск 2020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4164" y="476672"/>
            <a:ext cx="5035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Веселые горки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горка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726414" cy="4968552"/>
          </a:xfrm>
          <a:prstGeom prst="rect">
            <a:avLst/>
          </a:prstGeom>
        </p:spPr>
      </p:pic>
      <p:pic>
        <p:nvPicPr>
          <p:cNvPr id="10" name="Рисунок 9" descr="IMG_20190205_105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16765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68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648960"/>
            <a:ext cx="309700" cy="845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0000FF"/>
                </a:solidFill>
                <a:latin typeface="Monotype Corsiva"/>
                <a:ea typeface="Calibri"/>
              </a:rPr>
              <a:t> 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778" y="260648"/>
            <a:ext cx="61424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Снежные заставы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заст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429000"/>
            <a:ext cx="3803914" cy="2852936"/>
          </a:xfrm>
          <a:prstGeom prst="rect">
            <a:avLst/>
          </a:prstGeom>
        </p:spPr>
      </p:pic>
      <p:pic>
        <p:nvPicPr>
          <p:cNvPr id="7" name="Рисунок 6" descr="застава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24744"/>
            <a:ext cx="2571750" cy="2180861"/>
          </a:xfrm>
          <a:prstGeom prst="rect">
            <a:avLst/>
          </a:prstGeom>
        </p:spPr>
      </p:pic>
      <p:pic>
        <p:nvPicPr>
          <p:cNvPr id="8" name="Рисунок 7" descr="застава оборо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29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0823" y="404664"/>
            <a:ext cx="5562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Гости из сказок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P_20200218_132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1761660" cy="234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19675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Мишка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олоб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653136"/>
            <a:ext cx="3460409" cy="1700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4005064"/>
            <a:ext cx="2195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Колобок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осьмино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124744"/>
            <a:ext cx="4091946" cy="3068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6136" y="4365104"/>
            <a:ext cx="249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Осьминог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296876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endParaRPr lang="ru-RU" sz="4000" b="1" i="1" dirty="0">
              <a:solidFill>
                <a:srgbClr val="00206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10" name="Рисунок 9" descr="IMG_20200217_154752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2625756" cy="3501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548680"/>
            <a:ext cx="438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Снежная королева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0200217_154843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996952"/>
            <a:ext cx="2895786" cy="3284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24128" y="1700808"/>
            <a:ext cx="2736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Зайка-попрыгайка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2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00217_154851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2895786" cy="3861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628801"/>
            <a:ext cx="182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Котофей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1120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17250" y="2287604"/>
            <a:ext cx="4701985" cy="35283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0072" y="620688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Лисичка-сестричка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2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цветная ска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2193708" cy="2924944"/>
          </a:xfrm>
          <a:prstGeom prst="rect">
            <a:avLst/>
          </a:prstGeom>
        </p:spPr>
      </p:pic>
      <p:pic>
        <p:nvPicPr>
          <p:cNvPr id="8" name="Рисунок 7" descr="IMG_20190211_110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356992"/>
            <a:ext cx="3899926" cy="2924944"/>
          </a:xfrm>
          <a:prstGeom prst="rect">
            <a:avLst/>
          </a:prstGeom>
        </p:spPr>
      </p:pic>
      <p:pic>
        <p:nvPicPr>
          <p:cNvPr id="9" name="Рисунок 8" descr="горк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836712"/>
            <a:ext cx="2160240" cy="3693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688" y="1484784"/>
            <a:ext cx="4827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Горки для хороводов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4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6035" y="620688"/>
            <a:ext cx="2131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Каток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каток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7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2103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006699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Полосы для скольжения</a:t>
            </a:r>
            <a:endParaRPr lang="ru-RU" sz="3600" b="1" i="1" dirty="0">
              <a:solidFill>
                <a:srgbClr val="006699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3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i="1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  <a:endParaRPr lang="ru-RU" sz="4000" i="1" kern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25656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Monotype Corsiva"/>
                <a:ea typeface="Calibri"/>
              </a:rPr>
              <a:t>Дорожка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Monotype Corsiva"/>
                <a:ea typeface="Calibri"/>
              </a:rPr>
              <a:t> для скольжения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IMG_3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5328592" cy="4077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2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857" y="799269"/>
            <a:ext cx="7746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Monotype Corsiva"/>
                <a:ea typeface="Calibri"/>
              </a:rPr>
              <a:t>Дорожки для перешагивания и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Monotype Corsiva"/>
                <a:ea typeface="Calibri"/>
              </a:rPr>
              <a:t>подлезания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 descr="IMG_3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744416" cy="3933056"/>
          </a:xfrm>
          <a:prstGeom prst="rect">
            <a:avLst/>
          </a:prstGeom>
        </p:spPr>
      </p:pic>
      <p:pic>
        <p:nvPicPr>
          <p:cNvPr id="4" name="Рисунок 3" descr="IMG_3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032448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6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1414136" y="2411948"/>
            <a:ext cx="633670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sz="2400" b="1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2400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совместное украшение </a:t>
            </a: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игровых зимних площадок и участка дошкольной </a:t>
            </a:r>
            <a:r>
              <a:rPr lang="ru-RU" sz="2400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образовательной организации </a:t>
            </a:r>
            <a:r>
              <a:rPr lang="ru-RU" sz="2400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воспитателями, родителями и воспитанниками детского </a:t>
            </a:r>
            <a:r>
              <a:rPr lang="ru-RU" sz="2400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сада. </a:t>
            </a:r>
            <a:endParaRPr lang="ru-RU" sz="2400" dirty="0">
              <a:solidFill>
                <a:srgbClr val="003399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5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620688"/>
            <a:ext cx="17281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 smtClean="0">
                <a:solidFill>
                  <a:srgbClr val="006699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Лыжня</a:t>
            </a:r>
            <a:endParaRPr lang="ru-RU" sz="4000" b="1" i="1" dirty="0">
              <a:solidFill>
                <a:srgbClr val="006699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6" name="Рисунок 5" descr="IMG_3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3410"/>
            <a:ext cx="4752528" cy="4800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1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62068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003399"/>
                </a:solidFill>
                <a:latin typeface="Monotype Corsiva"/>
                <a:ea typeface="Calibri"/>
              </a:rPr>
              <a:t>Площадка для метания</a:t>
            </a:r>
            <a:endParaRPr lang="ru-RU" sz="3600" dirty="0">
              <a:solidFill>
                <a:srgbClr val="003399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IMG_3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4896544" cy="472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07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620688"/>
            <a:ext cx="3510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Лабиринт</a:t>
            </a:r>
            <a:endParaRPr kumimoji="0" lang="ru-RU" sz="4000" b="0" i="1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IMG_3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489852" cy="4653136"/>
          </a:xfrm>
          <a:prstGeom prst="rect">
            <a:avLst/>
          </a:prstGeom>
        </p:spPr>
      </p:pic>
      <p:pic>
        <p:nvPicPr>
          <p:cNvPr id="8" name="Рисунок 7" descr="IMG_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76805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4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206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Игровая деятельность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2379860"/>
            <a:ext cx="2267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формирование знаний и представлений об окружающем мире, развитие мышления, смекалки, ловкости, сноровки, ценных морально-волевых качеств</a:t>
            </a:r>
            <a:r>
              <a:rPr lang="ru-RU" dirty="0">
                <a:solidFill>
                  <a:srgbClr val="003399"/>
                </a:solidFill>
                <a:latin typeface="Arial" charset="0"/>
              </a:rPr>
              <a:t>.</a:t>
            </a:r>
          </a:p>
        </p:txBody>
      </p:sp>
      <p:pic>
        <p:nvPicPr>
          <p:cNvPr id="6" name="Рисунок 5" descr="8 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4968552" cy="4941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53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mKnIEx3g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12776"/>
            <a:ext cx="3701056" cy="4945732"/>
          </a:xfrm>
          <a:prstGeom prst="rect">
            <a:avLst/>
          </a:prstGeom>
        </p:spPr>
      </p:pic>
      <p:pic>
        <p:nvPicPr>
          <p:cNvPr id="5" name="Рисунок 4" descr="вал для перешаги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11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20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4572000" cy="3048000"/>
          </a:xfrm>
          <a:prstGeom prst="rect">
            <a:avLst/>
          </a:prstGeom>
        </p:spPr>
      </p:pic>
      <p:pic>
        <p:nvPicPr>
          <p:cNvPr id="5" name="Рисунок 4" descr="P1120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4664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09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20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060340" cy="2040227"/>
          </a:xfrm>
          <a:prstGeom prst="rect">
            <a:avLst/>
          </a:prstGeom>
        </p:spPr>
      </p:pic>
      <p:pic>
        <p:nvPicPr>
          <p:cNvPr id="5" name="Рисунок 4" descr="IMG_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3803915" cy="2852936"/>
          </a:xfrm>
          <a:prstGeom prst="rect">
            <a:avLst/>
          </a:prstGeom>
        </p:spPr>
      </p:pic>
      <p:pic>
        <p:nvPicPr>
          <p:cNvPr id="6" name="Рисунок 5" descr="IMG_0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89040"/>
            <a:ext cx="3406272" cy="2524899"/>
          </a:xfrm>
          <a:prstGeom prst="rect">
            <a:avLst/>
          </a:prstGeom>
        </p:spPr>
      </p:pic>
      <p:pic>
        <p:nvPicPr>
          <p:cNvPr id="8" name="Рисунок 7" descr="IMG_20190201_111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692696"/>
            <a:ext cx="1869672" cy="2492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2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имняя маш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48680"/>
            <a:ext cx="2407792" cy="3217540"/>
          </a:xfrm>
          <a:prstGeom prst="rect">
            <a:avLst/>
          </a:prstGeom>
        </p:spPr>
      </p:pic>
      <p:pic>
        <p:nvPicPr>
          <p:cNvPr id="7" name="Рисунок 6" descr="P1120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852936"/>
            <a:ext cx="5220072" cy="3480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5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765" y="1180230"/>
            <a:ext cx="5172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Рисунок 3" descr="IMG_20200216_130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72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07779" y="83671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Трудовая деятельность</a:t>
            </a:r>
            <a:endParaRPr kumimoji="0" lang="ru-RU" sz="2400" b="0" i="1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701" y="1772816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трудовой деятельности детей, в процессе которой формируются трудовые навыки, навыки организации работы, а также положительные взаимоотношения ребенка со взрослыми и сверстниками.</a:t>
            </a:r>
          </a:p>
        </p:txBody>
      </p:sp>
      <p:pic>
        <p:nvPicPr>
          <p:cNvPr id="5" name="Рисунок 4" descr="P1120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924944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77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20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923928" cy="2615952"/>
          </a:xfrm>
          <a:prstGeom prst="rect">
            <a:avLst/>
          </a:prstGeom>
        </p:spPr>
      </p:pic>
      <p:pic>
        <p:nvPicPr>
          <p:cNvPr id="3" name="Рисунок 2" descr="P1120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76672"/>
            <a:ext cx="3959932" cy="2639955"/>
          </a:xfrm>
          <a:prstGeom prst="rect">
            <a:avLst/>
          </a:prstGeom>
        </p:spPr>
      </p:pic>
      <p:pic>
        <p:nvPicPr>
          <p:cNvPr id="4" name="Рисунок 3" descr="NmKnIEx3g-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140968"/>
            <a:ext cx="2443556" cy="3265331"/>
          </a:xfrm>
          <a:prstGeom prst="rect">
            <a:avLst/>
          </a:prstGeom>
        </p:spPr>
      </p:pic>
      <p:pic>
        <p:nvPicPr>
          <p:cNvPr id="5" name="Рисунок 4" descr="IMG_20200216_130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140968"/>
            <a:ext cx="2427734" cy="3236979"/>
          </a:xfrm>
          <a:prstGeom prst="rect">
            <a:avLst/>
          </a:prstGeom>
        </p:spPr>
      </p:pic>
      <p:sp>
        <p:nvSpPr>
          <p:cNvPr id="7" name="4-конечная звезда 6"/>
          <p:cNvSpPr/>
          <p:nvPr/>
        </p:nvSpPr>
        <p:spPr>
          <a:xfrm>
            <a:off x="3563888" y="3573016"/>
            <a:ext cx="2232248" cy="23042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1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216_130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764704"/>
            <a:ext cx="4187957" cy="3140968"/>
          </a:xfrm>
          <a:prstGeom prst="rect">
            <a:avLst/>
          </a:prstGeom>
        </p:spPr>
      </p:pic>
      <p:pic>
        <p:nvPicPr>
          <p:cNvPr id="3" name="Рисунок 2" descr="IMG-0f3cc2e948a49c5f22614f76329e018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01008"/>
            <a:ext cx="4812027" cy="2887216"/>
          </a:xfrm>
          <a:prstGeom prst="rect">
            <a:avLst/>
          </a:prstGeom>
        </p:spPr>
      </p:pic>
      <p:pic>
        <p:nvPicPr>
          <p:cNvPr id="5" name="Рисунок 4" descr="IMG_0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3342386" cy="450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96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3938" y="332656"/>
            <a:ext cx="2675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Постройки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image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492896"/>
            <a:ext cx="3707904" cy="35010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1691680" y="1062256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Лабиринты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лабири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94366"/>
            <a:ext cx="3456384" cy="3526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60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биринт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931790" cy="3429000"/>
          </a:xfrm>
          <a:prstGeom prst="rect">
            <a:avLst/>
          </a:prstGeom>
        </p:spPr>
      </p:pic>
      <p:pic>
        <p:nvPicPr>
          <p:cNvPr id="3" name="Рисунок 2" descr="лабиринты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89040"/>
            <a:ext cx="4530669" cy="2557636"/>
          </a:xfrm>
          <a:prstGeom prst="rect">
            <a:avLst/>
          </a:prstGeom>
        </p:spPr>
      </p:pic>
      <p:pic>
        <p:nvPicPr>
          <p:cNvPr id="4" name="Рисунок 3" descr="P11208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11994" y="1424777"/>
            <a:ext cx="4824536" cy="3216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16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6406" y="476672"/>
            <a:ext cx="81312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сказочные печки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пе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744416" cy="4032448"/>
          </a:xfrm>
          <a:prstGeom prst="rect">
            <a:avLst/>
          </a:prstGeom>
        </p:spPr>
      </p:pic>
      <p:pic>
        <p:nvPicPr>
          <p:cNvPr id="5" name="Рисунок 4" descr="печка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1542" y="1844824"/>
            <a:ext cx="3078342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03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ечка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2733768" cy="3645024"/>
          </a:xfrm>
          <a:prstGeom prst="rect">
            <a:avLst/>
          </a:prstGeom>
        </p:spPr>
      </p:pic>
      <p:pic>
        <p:nvPicPr>
          <p:cNvPr id="7" name="Рисунок 6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08920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05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135</Words>
  <Application>Microsoft Office PowerPoint</Application>
  <PresentationFormat>Экран (4:3)</PresentationFormat>
  <Paragraphs>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105</cp:revision>
  <dcterms:created xsi:type="dcterms:W3CDTF">2014-07-06T18:18:01Z</dcterms:created>
  <dcterms:modified xsi:type="dcterms:W3CDTF">2020-02-24T17:49:28Z</dcterms:modified>
</cp:coreProperties>
</file>