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7" r:id="rId2"/>
    <p:sldId id="262" r:id="rId3"/>
    <p:sldId id="259" r:id="rId4"/>
    <p:sldId id="263" r:id="rId5"/>
    <p:sldId id="285" r:id="rId6"/>
    <p:sldId id="264" r:id="rId7"/>
    <p:sldId id="269" r:id="rId8"/>
    <p:sldId id="275" r:id="rId9"/>
    <p:sldId id="283" r:id="rId10"/>
    <p:sldId id="286" r:id="rId11"/>
    <p:sldId id="272" r:id="rId12"/>
    <p:sldId id="274" r:id="rId13"/>
    <p:sldId id="287" r:id="rId14"/>
    <p:sldId id="281" r:id="rId15"/>
    <p:sldId id="276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03D6A-FEE7-4E4B-848D-E96CAAC5E705}" type="datetimeFigureOut">
              <a:rPr lang="ru-RU" smtClean="0"/>
              <a:pPr/>
              <a:t>11.07.2019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E8CD5-A7C1-4364-8D3D-CFFEAE3D58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1988800" y="3048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12192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45E8D-25F4-47B8-A7F6-D2328F29E143}" type="datetimeFigureOut">
              <a:rPr lang="ru-RU" smtClean="0"/>
              <a:pPr/>
              <a:t>11.07.2019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207264" y="2420112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C652A1D-9B19-4FD7-B492-12139C8470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103632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45E8D-25F4-47B8-A7F6-D2328F29E143}" type="datetimeFigureOut">
              <a:rPr lang="ru-RU" smtClean="0"/>
              <a:pPr/>
              <a:t>11.07.2019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2A1D-9B19-4FD7-B492-12139C8470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9347200" y="0"/>
            <a:ext cx="28448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6403340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9119616" y="2925763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9245600" y="3020251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221216" y="3009902"/>
            <a:ext cx="609600" cy="441325"/>
          </a:xfrm>
        </p:spPr>
        <p:txBody>
          <a:bodyPr/>
          <a:lstStyle/>
          <a:p>
            <a:fld id="{EC652A1D-9B19-4FD7-B492-12139C8470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06400" y="304800"/>
            <a:ext cx="87376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45E8D-25F4-47B8-A7F6-D2328F29E143}" type="datetimeFigureOut">
              <a:rPr lang="ru-RU" smtClean="0"/>
              <a:pPr/>
              <a:t>11.07.2019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55200" y="304802"/>
            <a:ext cx="1930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45E8D-25F4-47B8-A7F6-D2328F29E143}" type="datetimeFigureOut">
              <a:rPr lang="ru-RU" smtClean="0"/>
              <a:pPr/>
              <a:t>11.07.2019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815584" y="1026373"/>
            <a:ext cx="609600" cy="441325"/>
          </a:xfrm>
        </p:spPr>
        <p:txBody>
          <a:bodyPr/>
          <a:lstStyle/>
          <a:p>
            <a:fld id="{EC652A1D-9B19-4FD7-B492-12139C8470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11988800" y="1905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203200" y="2286000"/>
            <a:ext cx="11777472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207264" y="142352"/>
            <a:ext cx="11777472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24568" y="2743200"/>
            <a:ext cx="8640232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45E8D-25F4-47B8-A7F6-D2328F29E143}" type="datetimeFigureOut">
              <a:rPr lang="ru-RU" smtClean="0"/>
              <a:pPr/>
              <a:t>11.07.2019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203200" y="2438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C652A1D-9B19-4FD7-B492-12139C8470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533400"/>
            <a:ext cx="103632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7721600" y="6409944"/>
            <a:ext cx="4059936" cy="365760"/>
          </a:xfrm>
        </p:spPr>
        <p:txBody>
          <a:bodyPr/>
          <a:lstStyle/>
          <a:p>
            <a:fld id="{DB445E8D-25F4-47B8-A7F6-D2328F29E143}" type="datetimeFigureOut">
              <a:rPr lang="ru-RU" smtClean="0"/>
              <a:pPr/>
              <a:t>11.07.2019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2A1D-9B19-4FD7-B492-12139C8470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6084107" y="1575653"/>
            <a:ext cx="11895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402336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6400800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6096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12192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03200" y="1371600"/>
            <a:ext cx="11777472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94564" y="6391656"/>
            <a:ext cx="11777472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5386917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388441" y="1524000"/>
            <a:ext cx="5389033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45E8D-25F4-47B8-A7F6-D2328F29E143}" type="datetimeFigureOut">
              <a:rPr lang="ru-RU" smtClean="0"/>
              <a:pPr/>
              <a:t>11.07.2019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06400" y="6409944"/>
            <a:ext cx="47752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203200" y="128016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402336" y="2471383"/>
            <a:ext cx="5388864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6400800" y="2471383"/>
            <a:ext cx="53848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5791200" y="1042417"/>
            <a:ext cx="609600" cy="441325"/>
          </a:xfrm>
        </p:spPr>
        <p:txBody>
          <a:bodyPr/>
          <a:lstStyle>
            <a:lvl1pPr algn="ctr">
              <a:defRPr/>
            </a:lvl1pPr>
          </a:lstStyle>
          <a:p>
            <a:fld id="{EC652A1D-9B19-4FD7-B492-12139C8470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45E8D-25F4-47B8-A7F6-D2328F29E143}" type="datetimeFigureOut">
              <a:rPr lang="ru-RU" smtClean="0"/>
              <a:pPr/>
              <a:t>11.07.2019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5791200" y="1036021"/>
            <a:ext cx="609600" cy="441325"/>
          </a:xfrm>
        </p:spPr>
        <p:txBody>
          <a:bodyPr/>
          <a:lstStyle/>
          <a:p>
            <a:fld id="{EC652A1D-9B19-4FD7-B492-12139C8470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03200" y="158496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45E8D-25F4-47B8-A7F6-D2328F29E143}" type="datetimeFigureOut">
              <a:rPr lang="ru-RU" smtClean="0"/>
              <a:pPr/>
              <a:t>11.07.2019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5689600" y="6324600"/>
            <a:ext cx="8128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C652A1D-9B19-4FD7-B492-12139C8470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203200" y="152400"/>
            <a:ext cx="11777472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12192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31496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8000" y="1981201"/>
            <a:ext cx="31496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4165600" y="685800"/>
            <a:ext cx="75184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C652A1D-9B19-4FD7-B492-12139C8470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45E8D-25F4-47B8-A7F6-D2328F29E143}" type="datetimeFigureOut">
              <a:rPr lang="ru-RU" smtClean="0"/>
              <a:pPr/>
              <a:t>11.07.2019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51104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203200" y="152400"/>
            <a:ext cx="11777472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/>
          <a:p>
            <a:fld id="{EC652A1D-9B19-4FD7-B492-12139C8470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0500" y="5029200"/>
            <a:ext cx="78232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00500" y="609600"/>
            <a:ext cx="78232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8000" y="990600"/>
            <a:ext cx="32512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7717536" y="6404984"/>
            <a:ext cx="4059936" cy="365760"/>
          </a:xfrm>
        </p:spPr>
        <p:txBody>
          <a:bodyPr/>
          <a:lstStyle/>
          <a:p>
            <a:fld id="{DB445E8D-25F4-47B8-A7F6-D2328F29E143}" type="datetimeFigureOut">
              <a:rPr lang="ru-RU" smtClean="0"/>
              <a:pPr/>
              <a:t>11.07.2019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779264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1"/>
            <a:ext cx="12192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7721600" y="6404984"/>
            <a:ext cx="4059936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DB445E8D-25F4-47B8-A7F6-D2328F29E143}" type="datetimeFigureOut">
              <a:rPr lang="ru-RU" smtClean="0"/>
              <a:pPr/>
              <a:t>11.07.2019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06400" y="6410848"/>
            <a:ext cx="4775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203200" y="1276743"/>
            <a:ext cx="1177747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5791200" y="1040175"/>
            <a:ext cx="6096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C652A1D-9B19-4FD7-B492-12139C8470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113792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12\Desktop\доклад 2018 август\2_3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12192000" cy="6743121"/>
          </a:xfrm>
          <a:prstGeom prst="rect">
            <a:avLst/>
          </a:prstGeom>
          <a:noFill/>
        </p:spPr>
      </p:pic>
      <p:pic>
        <p:nvPicPr>
          <p:cNvPr id="1026" name="Picture 2" descr="C:\Users\12\Desktop\доклад 2018 август\2_3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743121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1847850" y="876300"/>
            <a:ext cx="8858250" cy="3810000"/>
          </a:xfrm>
          <a:prstGeom prst="roundRect">
            <a:avLst/>
          </a:prstGeom>
          <a:solidFill>
            <a:schemeClr val="bg2"/>
          </a:solidFill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963084" y="533400"/>
            <a:ext cx="10363200" cy="160020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Структурное подразделение 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«Детский сад комбинированного вида «Ягодка» МБДОУ «Детский сад «Планета детства» комбинированного вида»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824568" y="2133600"/>
            <a:ext cx="8640232" cy="3009900"/>
          </a:xfrm>
        </p:spPr>
        <p:txBody>
          <a:bodyPr>
            <a:normAutofit fontScale="62500" lnSpcReduction="20000"/>
          </a:bodyPr>
          <a:lstStyle/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к открытому конкурсу </a:t>
            </a:r>
          </a:p>
          <a:p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лучших практик, способствующих доступности и повышению качества дошкольного образования для всех детей, включая модели раннего развития детей (от 2 месяцев до 3 лет) по номинации:</a:t>
            </a:r>
          </a:p>
          <a:p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«Лучшая модель (практика) управления дошкольной образовательной организацией: развитие предметно-пространственной среды»</a:t>
            </a:r>
          </a:p>
          <a:p>
            <a:r>
              <a:rPr lang="ru-RU" sz="1800" dirty="0">
                <a:solidFill>
                  <a:schemeClr val="tx1"/>
                </a:solidFill>
              </a:rPr>
              <a:t> </a:t>
            </a:r>
          </a:p>
          <a:p>
            <a:r>
              <a:rPr lang="ru-RU" sz="1800" dirty="0">
                <a:solidFill>
                  <a:schemeClr val="tx1"/>
                </a:solidFill>
              </a:rPr>
              <a:t> </a:t>
            </a:r>
          </a:p>
          <a:p>
            <a:r>
              <a:rPr lang="ru-RU" sz="1800" dirty="0">
                <a:solidFill>
                  <a:schemeClr val="tx1"/>
                </a:solidFill>
              </a:rPr>
              <a:t>Материалы подготовила: </a:t>
            </a:r>
            <a:r>
              <a:rPr lang="ru-RU" sz="1800" dirty="0" err="1">
                <a:solidFill>
                  <a:schemeClr val="tx1"/>
                </a:solidFill>
              </a:rPr>
              <a:t>Хохлач</a:t>
            </a:r>
            <a:r>
              <a:rPr lang="ru-RU" sz="1800" dirty="0">
                <a:solidFill>
                  <a:schemeClr val="tx1"/>
                </a:solidFill>
              </a:rPr>
              <a:t> Лариса Николаевна,</a:t>
            </a:r>
          </a:p>
          <a:p>
            <a:r>
              <a:rPr lang="ru-RU" sz="1800" dirty="0">
                <a:solidFill>
                  <a:schemeClr val="tx1"/>
                </a:solidFill>
              </a:rPr>
              <a:t> старший воспитатель с 25.03.2019 (с 02.03.2017 по 22.03.2019-заведующая МБДОУ «Детский сад комбинированного вида «Ягодка»)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5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12\Desktop\доклад 2018 август\2_3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43965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36" y="228599"/>
            <a:ext cx="11379200" cy="1345019"/>
          </a:xfrm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chemeClr val="tx1"/>
                </a:solidFill>
              </a:rPr>
              <a:t>Бизиборды</a:t>
            </a:r>
            <a:r>
              <a:rPr lang="ru-RU" dirty="0" smtClean="0">
                <a:solidFill>
                  <a:schemeClr val="tx1"/>
                </a:solidFill>
              </a:rPr>
              <a:t> своими руками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G:\IMG_01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3972" y="1127052"/>
            <a:ext cx="5472223" cy="5061098"/>
          </a:xfrm>
          <a:prstGeom prst="rect">
            <a:avLst/>
          </a:prstGeom>
          <a:noFill/>
        </p:spPr>
      </p:pic>
      <p:pic>
        <p:nvPicPr>
          <p:cNvPr id="3075" name="Picture 3" descr="G:\Рисунок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1486" y="1084521"/>
            <a:ext cx="4835351" cy="5220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12\Desktop\доклад 2018 август\2_3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75"/>
            <a:ext cx="12192000" cy="6854825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02336" y="228599"/>
            <a:ext cx="11379200" cy="1727791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Семинар на базе «Академия повышения квалификации  и профессиональной  переподготовки работников образования»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 октябрь, г.Москва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12\Desktop\семинар 27.10\03.10\image (1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2071" y="1994608"/>
            <a:ext cx="4361711" cy="4361711"/>
          </a:xfrm>
          <a:prstGeom prst="rect">
            <a:avLst/>
          </a:prstGeom>
          <a:noFill/>
        </p:spPr>
      </p:pic>
      <p:pic>
        <p:nvPicPr>
          <p:cNvPr id="2052" name="Picture 4" descr="F:\семинар 27.10\03.10\ima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2251710"/>
            <a:ext cx="5257800" cy="3943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12\Desktop\доклад 2018 август\2_300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75"/>
            <a:ext cx="12192000" cy="685482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324600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12\Desktop\b016300e5ac833cb5baa48da18d8eb8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96762" y="1839457"/>
            <a:ext cx="5852337" cy="4710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2\Desktop\доклад 2018 август\2_3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982" y="3175"/>
            <a:ext cx="12192000" cy="685482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36" y="0"/>
            <a:ext cx="11379200" cy="18288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Участие в Российском конкурсе      «Воспитатели России» </a:t>
            </a:r>
            <a:r>
              <a:rPr lang="ru-RU" sz="4000" b="1" dirty="0" smtClean="0">
                <a:solidFill>
                  <a:schemeClr val="tx1"/>
                </a:solidFill>
                <a:latin typeface="AnastasiaScript" panose="02000505070000020002" pitchFamily="2" charset="0"/>
              </a:rPr>
              <a:t>(июнь,2017)</a:t>
            </a:r>
            <a:endParaRPr lang="ru-RU" sz="4000" dirty="0"/>
          </a:p>
        </p:txBody>
      </p:sp>
      <p:pic>
        <p:nvPicPr>
          <p:cNvPr id="5" name="Объект 6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2398258" y="1828800"/>
            <a:ext cx="2778901" cy="423343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676" y="1828800"/>
            <a:ext cx="3108924" cy="446063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2\Desktop\доклад 2018 август\2_3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4037" y="0"/>
            <a:ext cx="12716087" cy="7010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381000"/>
            <a:ext cx="10363200" cy="1752600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tx1"/>
                </a:solidFill>
                <a:cs typeface="Aparajita" pitchFamily="34" charset="0"/>
              </a:rPr>
              <a:t>Мы </a:t>
            </a:r>
            <a:r>
              <a:rPr lang="ru-RU" sz="4000" dirty="0" err="1" smtClean="0">
                <a:solidFill>
                  <a:schemeClr val="tx1"/>
                </a:solidFill>
                <a:cs typeface="Aparajita" pitchFamily="34" charset="0"/>
              </a:rPr>
              <a:t>пилотная</a:t>
            </a:r>
            <a:r>
              <a:rPr lang="ru-RU" sz="4000" dirty="0" smtClean="0">
                <a:solidFill>
                  <a:schemeClr val="tx1"/>
                </a:solidFill>
                <a:cs typeface="Aparajita" pitchFamily="34" charset="0"/>
              </a:rPr>
              <a:t> площадка МРИО</a:t>
            </a:r>
            <a:br>
              <a:rPr lang="ru-RU" sz="4000" dirty="0" smtClean="0">
                <a:solidFill>
                  <a:schemeClr val="tx1"/>
                </a:solidFill>
                <a:cs typeface="Aparajita" pitchFamily="34" charset="0"/>
              </a:rPr>
            </a:br>
            <a:r>
              <a:rPr lang="ru-RU" sz="4000" dirty="0" smtClean="0">
                <a:solidFill>
                  <a:schemeClr val="tx1"/>
                </a:solidFill>
                <a:cs typeface="Aparajita" pitchFamily="34" charset="0"/>
              </a:rPr>
              <a:t>«</a:t>
            </a:r>
            <a:r>
              <a:rPr lang="ru-RU" dirty="0" smtClean="0">
                <a:solidFill>
                  <a:schemeClr val="tx1"/>
                </a:solidFill>
                <a:latin typeface="Arial Narrow" pitchFamily="34" charset="0"/>
              </a:rPr>
              <a:t>Ранняя  профориентация: технология и методика работы с детьми дошкольного возраста»</a:t>
            </a:r>
            <a:endParaRPr lang="ru-RU" dirty="0">
              <a:solidFill>
                <a:schemeClr val="tx1"/>
              </a:solidFill>
              <a:latin typeface="Arial Narrow" pitchFamily="34" charset="0"/>
            </a:endParaRPr>
          </a:p>
        </p:txBody>
      </p:sp>
      <p:pic>
        <p:nvPicPr>
          <p:cNvPr id="1026" name="Picture 2" descr="C:\Users\12\Desktop\img4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9345" y="2238231"/>
            <a:ext cx="6797675" cy="38242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12\Desktop\доклад 2018 август\2_3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43965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Users\12\Desktop\a21b5cac052a43d3cc93aea3b60e064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7735" y="568794"/>
            <a:ext cx="7784515" cy="58320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2\Desktop\доклад 2018 август\2_3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743121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6026728" y="1216152"/>
            <a:ext cx="5486400" cy="4713593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3200" i="1" dirty="0" smtClean="0"/>
              <a:t>«Каждый ребенок – это особый мир, и познать его может только тот, кто умеет вместе с малышом разделить его огорчения и тревоги, его радости и успехи. Не снизойти до ребенка, а подняться до уровня его понимания»</a:t>
            </a:r>
            <a:endParaRPr lang="ru-RU" sz="3200" dirty="0" smtClean="0"/>
          </a:p>
          <a:p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447" y="1047174"/>
            <a:ext cx="4441317" cy="500615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256000" cy="97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864087" y="278296"/>
            <a:ext cx="850789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Структурное подразделение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«Детский 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сад комбинированного вида </a:t>
            </a:r>
          </a:p>
          <a:p>
            <a:pPr algn="ctr"/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«Ягодка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 МБДОУ 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«Детский сад «Планета детства</a:t>
            </a:r>
          </a:p>
          <a:p>
            <a:pPr algn="ctr"/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омбинированного вида»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функционирует с 1985 года.</a:t>
            </a:r>
          </a:p>
          <a:p>
            <a:pPr algn="ctr"/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МБДОУ «Детский сад комбинированного вида «Ягодка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посещает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120 воспитанников 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 2 до 7 лет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работают 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 возрастных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групп.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Наполняемость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групп-21-28 детей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Педагогический состав –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13 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чел., из них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имеют: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Высшая кат.-1 чел, 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квалификационная категория- 9 чел.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СЗД-2 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чел.</a:t>
            </a:r>
          </a:p>
        </p:txBody>
      </p:sp>
      <p:pic>
        <p:nvPicPr>
          <p:cNvPr id="4" name="Picture 3" descr="G:\DCIM\114CANON\IMG_22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569" y="715617"/>
            <a:ext cx="5683623" cy="42630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4399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12\Desktop\доклад 2018 август\2_3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439650" cy="6858000"/>
          </a:xfrm>
          <a:prstGeom prst="rect">
            <a:avLst/>
          </a:prstGeom>
          <a:noFill/>
        </p:spPr>
      </p:pic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Программа Детство</a:t>
            </a:r>
            <a:endParaRPr lang="ru-RU" dirty="0"/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5" name="Picture 3" descr="C:\Users\12\Desktop\uk389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76350"/>
            <a:ext cx="3715784" cy="5581650"/>
          </a:xfrm>
          <a:prstGeom prst="rect">
            <a:avLst/>
          </a:prstGeom>
          <a:noFill/>
        </p:spPr>
      </p:pic>
      <p:pic>
        <p:nvPicPr>
          <p:cNvPr id="18434" name="Picture 2" descr="C:\Users\12\Desktop\113153_html_m3aa1ddef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07948" y="1"/>
            <a:ext cx="5397916" cy="7024688"/>
          </a:xfrm>
          <a:prstGeom prst="rect">
            <a:avLst/>
          </a:prstGeom>
          <a:noFill/>
        </p:spPr>
      </p:pic>
      <p:pic>
        <p:nvPicPr>
          <p:cNvPr id="18436" name="Picture 4" descr="C:\Users\12\Desktop\101142326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63000" y="0"/>
            <a:ext cx="3657600" cy="51858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2\Desktop\доклад 2018 август\2_3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43965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36" y="1"/>
            <a:ext cx="11379200" cy="159488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Группы детского сада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G:\IMG_157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1819" y="1011495"/>
            <a:ext cx="4286595" cy="3214946"/>
          </a:xfrm>
          <a:prstGeom prst="rect">
            <a:avLst/>
          </a:prstGeom>
          <a:noFill/>
        </p:spPr>
      </p:pic>
      <p:pic>
        <p:nvPicPr>
          <p:cNvPr id="1027" name="Picture 3" descr="G:\IMG_15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471" y="1068410"/>
            <a:ext cx="4401879" cy="3301409"/>
          </a:xfrm>
          <a:prstGeom prst="rect">
            <a:avLst/>
          </a:prstGeom>
          <a:noFill/>
        </p:spPr>
      </p:pic>
      <p:pic>
        <p:nvPicPr>
          <p:cNvPr id="1028" name="Picture 4" descr="G:\IMG_158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21366" y="2945863"/>
            <a:ext cx="4366437" cy="32748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12\Desktop\доклад 2018 август\2_3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4270" y="0"/>
            <a:ext cx="12458670" cy="71200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Кружковая деятельность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12\Desktop\5d459ecaeb6f53ab724ee4e498b47bdd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45125"/>
            <a:ext cx="4167710" cy="3070945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27" name="Picture 3" descr="C:\Users\12\Desktop\94e7b1deb23fd528d75194f1b09312e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505" y="1910999"/>
            <a:ext cx="4977414" cy="3667568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28" name="Picture 4" descr="C:\Users\12\Desktop\2412e494f145de6c977b163b9babce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25941" y="923447"/>
            <a:ext cx="4282010" cy="3155166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29" name="Picture 5" descr="C:\Users\12\Desktop\b25ac14e57ac047c41488bcd3192bac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568" y="4043855"/>
            <a:ext cx="3740222" cy="2755953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30" name="Picture 6" descr="C:\Users\12\Desktop\e7815215bb3187978bddd22ce775624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09023" y="4095500"/>
            <a:ext cx="3977412" cy="2930724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12\Desktop\доклад 2018 август\2_3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75"/>
            <a:ext cx="12192000" cy="685482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1685260"/>
          </a:xfrm>
        </p:spPr>
        <p:txBody>
          <a:bodyPr>
            <a:normAutofit/>
          </a:bodyPr>
          <a:lstStyle/>
          <a:p>
            <a:r>
              <a:rPr lang="ru-RU" sz="3100" dirty="0" smtClean="0">
                <a:solidFill>
                  <a:schemeClr val="tx1"/>
                </a:solidFill>
              </a:rPr>
              <a:t>Семинар-практикум «Инновационный подход в физкультурно – оздоровительной работе»</a:t>
            </a:r>
            <a:br>
              <a:rPr lang="ru-RU" sz="3100" dirty="0" smtClean="0">
                <a:solidFill>
                  <a:schemeClr val="tx1"/>
                </a:solidFill>
              </a:rPr>
            </a:br>
            <a:r>
              <a:rPr lang="ru-RU" sz="3100" dirty="0" smtClean="0">
                <a:solidFill>
                  <a:schemeClr val="tx1"/>
                </a:solidFill>
              </a:rPr>
              <a:t> (воспитатель Савкина Н.А.)</a:t>
            </a:r>
            <a:endParaRPr lang="ru-RU" sz="310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744" y="2221409"/>
            <a:ext cx="6309197" cy="35489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25" y="3283527"/>
            <a:ext cx="5615880" cy="327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98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12\Desktop\доклад 2018 август\2_3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75"/>
            <a:ext cx="12192000" cy="6854825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338327"/>
            <a:ext cx="10972800" cy="2426137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tx1"/>
                </a:solidFill>
              </a:rPr>
              <a:t>Диплом победителя "Современные технологии в деятельности педагогов дошкольных образовательных </a:t>
            </a:r>
            <a:r>
              <a:rPr lang="ru-RU" sz="2800" dirty="0" smtClean="0">
                <a:solidFill>
                  <a:schemeClr val="tx1"/>
                </a:solidFill>
              </a:rPr>
              <a:t>организаций» 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prstClr val="black"/>
                </a:solidFill>
                <a:latin typeface="PT Serif"/>
              </a:rPr>
              <a:t>МГПИ </a:t>
            </a:r>
            <a:r>
              <a:rPr lang="ru-RU" sz="2800" dirty="0">
                <a:solidFill>
                  <a:prstClr val="black"/>
                </a:solidFill>
                <a:latin typeface="PT Serif"/>
              </a:rPr>
              <a:t>им </a:t>
            </a:r>
            <a:r>
              <a:rPr lang="ru-RU" sz="2800" dirty="0" err="1">
                <a:solidFill>
                  <a:prstClr val="black"/>
                </a:solidFill>
                <a:latin typeface="PT Serif"/>
              </a:rPr>
              <a:t>М.Е.Евсевьева</a:t>
            </a: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Кузнецова Н.Н.(январь)</a:t>
            </a:r>
            <a:r>
              <a:rPr lang="ru-RU" sz="2800" dirty="0">
                <a:solidFill>
                  <a:schemeClr val="tx1"/>
                </a:solidFill>
              </a:rPr>
              <a:t/>
            </a:r>
            <a:br>
              <a:rPr lang="ru-RU" sz="2800" dirty="0">
                <a:solidFill>
                  <a:schemeClr val="tx1"/>
                </a:solidFill>
              </a:rPr>
            </a:b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88" y="2285078"/>
            <a:ext cx="4115899" cy="436510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96" y="2285078"/>
            <a:ext cx="3883157" cy="43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461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12\Desktop\доклад 2018 август\2_3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75"/>
            <a:ext cx="12192000" cy="685482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136628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Центр игровой поддержки детей раннего развития «Теремок»(январь,2018)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06" y="1558698"/>
            <a:ext cx="5199900" cy="29249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497" y="1577578"/>
            <a:ext cx="5039883" cy="28349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463" y="4252401"/>
            <a:ext cx="4632176" cy="260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66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856</TotalTime>
  <Words>245</Words>
  <Application>Microsoft Office PowerPoint</Application>
  <PresentationFormat>Широкоэкранный</PresentationFormat>
  <Paragraphs>35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6" baseType="lpstr">
      <vt:lpstr>AnastasiaScript</vt:lpstr>
      <vt:lpstr>Aparajita</vt:lpstr>
      <vt:lpstr>Arial</vt:lpstr>
      <vt:lpstr>Arial Narrow</vt:lpstr>
      <vt:lpstr>Calibri</vt:lpstr>
      <vt:lpstr>Century Schoolbook</vt:lpstr>
      <vt:lpstr>PT Serif</vt:lpstr>
      <vt:lpstr>Times New Roman</vt:lpstr>
      <vt:lpstr>Wingdings</vt:lpstr>
      <vt:lpstr>Wingdings 2</vt:lpstr>
      <vt:lpstr>Официальная</vt:lpstr>
      <vt:lpstr>Структурное подразделение  «Детский сад комбинированного вида «Ягодка» МБДОУ «Детский сад «Планета детства» комбинированного вида» </vt:lpstr>
      <vt:lpstr>Презентация PowerPoint</vt:lpstr>
      <vt:lpstr>Презентация PowerPoint</vt:lpstr>
      <vt:lpstr>Программа Детство</vt:lpstr>
      <vt:lpstr>Группы детского сада </vt:lpstr>
      <vt:lpstr>Кружковая деятельность</vt:lpstr>
      <vt:lpstr>Семинар-практикум «Инновационный подход в физкультурно – оздоровительной работе»  (воспитатель Савкина Н.А.)</vt:lpstr>
      <vt:lpstr>Диплом победителя "Современные технологии в деятельности педагогов дошкольных образовательных организаций»  МГПИ им М.Е.Евсевьева Кузнецова Н.Н.(январь) </vt:lpstr>
      <vt:lpstr>Центр игровой поддержки детей раннего развития «Теремок»(январь,2018)</vt:lpstr>
      <vt:lpstr>Бизиборды своими руками </vt:lpstr>
      <vt:lpstr>Семинар на базе «Академия повышения квалификации  и профессиональной  переподготовки работников образования»  октябрь, г.Москва</vt:lpstr>
      <vt:lpstr>Презентация PowerPoint</vt:lpstr>
      <vt:lpstr>Участие в Российском конкурсе      «Воспитатели России» (июнь,2017)</vt:lpstr>
      <vt:lpstr>Мы пилотная площадка МРИО «Ранняя  профориентация: технология и методика работы с детьми дошкольного возраста»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Администратор</cp:lastModifiedBy>
  <cp:revision>34</cp:revision>
  <dcterms:created xsi:type="dcterms:W3CDTF">2018-08-16T08:52:04Z</dcterms:created>
  <dcterms:modified xsi:type="dcterms:W3CDTF">2019-07-11T14:05:03Z</dcterms:modified>
</cp:coreProperties>
</file>