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75" r:id="rId12"/>
    <p:sldId id="265" r:id="rId13"/>
    <p:sldId id="276" r:id="rId14"/>
    <p:sldId id="266" r:id="rId15"/>
    <p:sldId id="277" r:id="rId16"/>
    <p:sldId id="267" r:id="rId17"/>
    <p:sldId id="278" r:id="rId18"/>
    <p:sldId id="279" r:id="rId19"/>
    <p:sldId id="270" r:id="rId20"/>
    <p:sldId id="280" r:id="rId21"/>
    <p:sldId id="272" r:id="rId22"/>
    <p:sldId id="273" r:id="rId23"/>
    <p:sldId id="274" r:id="rId2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/>
          <p:nvPr/>
        </p:nvPicPr>
        <p:blipFill>
          <a:blip r:embed="rId15" cstate="print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799D9-0648-4D02-8B85-ECFC2ECC97D6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3/26/2021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4754EE5-3614-404D-854F-883FCBB0C447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Picture 7"/>
          <p:cNvPicPr/>
          <p:nvPr/>
        </p:nvPicPr>
        <p:blipFill>
          <a:blip r:embed="rId15" cstate="print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8B8B8B"/>
                </a:solidFill>
                <a:latin typeface="Calibri"/>
              </a:rPr>
              <a:t>Образец текста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4BF66D4-05A8-4DA2-AFCF-D571B6770242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3/26/2021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A35E544-CF7D-47AE-AC13-733BDADB4509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Picture 7"/>
          <p:cNvPicPr/>
          <p:nvPr/>
        </p:nvPicPr>
        <p:blipFill>
          <a:blip r:embed="rId15" cstate="print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3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B693F7B-4929-470A-8836-18CFA7FF0324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3/26/2021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94" name="PlaceHolder 8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5" name="PlaceHolder 9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9574E65-7C2C-4A9C-B1F1-8AD01D799932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95759" y="1132527"/>
            <a:ext cx="7958531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b="1" spc="-1" dirty="0" smtClean="0">
                <a:solidFill>
                  <a:srgbClr val="002060"/>
                </a:solidFill>
                <a:latin typeface="Monotype Corsiva"/>
              </a:rPr>
              <a:t>Мастер класс</a:t>
            </a:r>
          </a:p>
          <a:p>
            <a:pPr algn="ctr">
              <a:lnSpc>
                <a:spcPct val="100000"/>
              </a:lnSpc>
            </a:pPr>
            <a:r>
              <a:rPr lang="ru-RU" sz="6000" b="1" strike="noStrike" spc="-1" dirty="0" smtClean="0">
                <a:solidFill>
                  <a:srgbClr val="002060"/>
                </a:solidFill>
                <a:latin typeface="Monotype Corsiva"/>
              </a:rPr>
              <a:t>«Использование мнемотехнике в ДОУ»</a:t>
            </a:r>
            <a:endParaRPr lang="en-US" sz="6000" b="0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858320" y="4019760"/>
            <a:ext cx="54939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Рисунок 3" descr="C:\Users\User\AppData\Local\Microsoft\Windows\INetCache\Content.Word\IMG_20201028_1147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272" y="3720155"/>
            <a:ext cx="2472055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d5aff2/76/b1/3466e5ea8b2dd1f44187ff2b7e9df7ea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0701"/>
            <a:ext cx="7834312" cy="565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65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506" y="905163"/>
            <a:ext cx="3680114" cy="4906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576" y="905163"/>
            <a:ext cx="3714751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4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3.metod-kopilka.ru/images/doc/6/49837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55" y="586336"/>
            <a:ext cx="7939959" cy="542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84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814" y="775853"/>
            <a:ext cx="3719945" cy="4959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454" y="775853"/>
            <a:ext cx="3777095" cy="50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79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316/0002708d-c58b5857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785" y="676253"/>
            <a:ext cx="7128799" cy="534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30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317" y="1238950"/>
            <a:ext cx="3177501" cy="216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391" y="1237958"/>
            <a:ext cx="3206637" cy="220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9483" y="633047"/>
            <a:ext cx="7515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Заучивание </a:t>
            </a:r>
            <a:r>
              <a:rPr lang="ru-RU" sz="3200" b="1" dirty="0" err="1" smtClean="0">
                <a:solidFill>
                  <a:schemeClr val="tx2"/>
                </a:solidFill>
              </a:rPr>
              <a:t>чистоговорок</a:t>
            </a:r>
            <a:r>
              <a:rPr lang="ru-RU" sz="3200" b="1" dirty="0" smtClean="0">
                <a:solidFill>
                  <a:schemeClr val="tx2"/>
                </a:solidFill>
              </a:rPr>
              <a:t>,  </a:t>
            </a:r>
            <a:r>
              <a:rPr lang="ru-RU" sz="3200" b="1" dirty="0" err="1" smtClean="0">
                <a:solidFill>
                  <a:schemeClr val="tx2"/>
                </a:solidFill>
              </a:rPr>
              <a:t>потешек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428" y="3717605"/>
            <a:ext cx="3095020" cy="216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Составление описательных рассказов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8" descr="0GYFMfvtxW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567" y="1600453"/>
            <a:ext cx="3398282" cy="293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qgKo9hmpn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082" y="1571433"/>
            <a:ext cx="3151163" cy="304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etImageCA7B0CJ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763" y="1255858"/>
            <a:ext cx="5337370" cy="400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75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61" y="1139484"/>
            <a:ext cx="3481163" cy="253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241" y="1041009"/>
            <a:ext cx="3404553" cy="267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115" y="3869370"/>
            <a:ext cx="3083907" cy="193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135" y="3780358"/>
            <a:ext cx="3094894" cy="218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9092"/>
            <a:ext cx="8520545" cy="2092036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alt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увеличивается круг знаний об окружающем мире;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появляется желание пересказывать тексты, придумывать интересные истории;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появляется интерес к заучиванию стихов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словарный запас выходит на более высокий уровень;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преодолевают робость, застенчивость, учатся свободно держаться перед аудиторией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73599"/>
            <a:ext cx="8229240" cy="6750655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Вывод.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Овладение приемами работы с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в развитии основных психических процессов - памяти, внимания, образного мышления, а так же сокращает время обучения связной речи детей дошкольного возраста. Мнемотехника помогает сделать процесс запоминания более простым, интересным, творческим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5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4618" y="1512838"/>
            <a:ext cx="70242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 ребёнка каким-нибудь </a:t>
            </a:r>
            <a:b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неизвестным ему словам – </a:t>
            </a:r>
            <a:b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будет долго и напрасно мучиться, </a:t>
            </a:r>
            <a:b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свяжите двадцать таких слов </a:t>
            </a:r>
            <a:b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картинками и он их усвоит на лету».</a:t>
            </a:r>
            <a:b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b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К.Д. Ушинский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tx2"/>
                </a:solidFill>
              </a:rPr>
              <a:t>Список используемых источников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498763"/>
            <a:ext cx="8229240" cy="556952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Большева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Учимся по сказке. Развитие мышления дошкольников с помощью мнемотехники. – СПб.: «ДЕТСТВО-ПРЕСС»,2001.</a:t>
            </a:r>
          </a:p>
          <a:p>
            <a:pPr marL="0" indent="0"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Белоусова Л. Весёлые встречи. - СПб.: «ДЕТСТВО ПРЕСС»,2003.</a:t>
            </a:r>
          </a:p>
          <a:p>
            <a:pPr marL="0" indent="0"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Угадай, как нас зовут. – М.: «Просвещение»,1994.</a:t>
            </a:r>
            <a:endParaRPr lang="en-US" alt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Житникова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Учите детей запоминать. – М.: «Просвещение»,1985.</a:t>
            </a:r>
          </a:p>
          <a:p>
            <a:pPr marL="0" indent="0"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Малетина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Моделирование в описательной речи детей с ОНР//         «Воспитание и обучение».-2004.-№6.</a:t>
            </a:r>
          </a:p>
          <a:p>
            <a:pPr marL="0" indent="0"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Полянская Т. Использование метода мнемотехники в обучении рассказыванию детей дошкольного возраста. -СПб., «ДЕТСТВО ПРЕСС» 2009. </a:t>
            </a:r>
          </a:p>
          <a:p>
            <a:pPr marL="0" indent="0"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Ткаченко Т. «Использование схем в составлении описательных рассказов // «Дошкольное воспитание».-1990.-№10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37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99" y="1607127"/>
            <a:ext cx="45858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</a:t>
            </a:r>
            <a:br>
              <a:rPr lang="ru-RU" alt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УДАЧИ!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4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774955" y="1535040"/>
            <a:ext cx="7592291" cy="42940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 специальных приемов, обеспечивающих эффективное запоминание, сохранение и воспроизведение информации.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Мнемотехника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призвана облегчить запоминание и увеличить объем памяти, путем образования дополнительных ассоциаций</a:t>
            </a:r>
            <a:r>
              <a:rPr lang="ru-RU" altLang="ru-RU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ru-RU" altLang="ru-RU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049695" y="165276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АКТУАЛЬНОСТЬ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000099"/>
                </a:solidFill>
                <a:latin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163" y="1878257"/>
            <a:ext cx="76338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1.Мнемотехника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детям овладение связной речью.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Ребёнок с опорой на </a:t>
            </a: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 связи, делает выводы, развивая тем самым логическое мышление.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Применения мнемотехники, использование обобщений позволяют ребёнку систематизировать свой непосредственный опыт.</a:t>
            </a:r>
          </a:p>
          <a:p>
            <a:pPr>
              <a:buFont typeface="Wingdings 3" charset="2"/>
              <a:buChar char=""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891" y="647673"/>
            <a:ext cx="8229240" cy="114480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2"/>
                </a:solidFill>
              </a:rPr>
              <a:t>Цели работы: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32149" y="152400"/>
            <a:ext cx="8035996" cy="5035462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методом мнемотехника.</a:t>
            </a:r>
          </a:p>
          <a:p>
            <a:pPr algn="ctr">
              <a:buFontTx/>
              <a:buChar char="-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речи, через составление описательных, повествовательных и творческих рассказов.</a:t>
            </a:r>
          </a:p>
          <a:p>
            <a:pPr algn="ctr">
              <a:buFontTx/>
              <a:buChar char="-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памяти, через рассказывание стихов</a:t>
            </a:r>
            <a:r>
              <a:rPr lang="ru-RU" alt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639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4" y="646829"/>
            <a:ext cx="768927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1.Развивать умение понимать и рассказывать текст с помощью графической аналогии.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у детей умственную активность, сообразительность, наблюдательность, умение сравнивать, выделять существенные признаки.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у детей психические процессы: мышление, внимание, воображение, память.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4.Содействовать решению изобретательских задач сказочного, игрового, экологического, этического характера.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Обучать детей правильному звукопроизношению.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Воспитывать у детей потребность в речевом общении для лучшей адаптации в современном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25345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aa8/00001e2f-a3544d65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73" y="637309"/>
            <a:ext cx="7994072" cy="55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3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194/00008a4b-bef9ad47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512618"/>
            <a:ext cx="8344791" cy="5347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52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3286" y="1025238"/>
            <a:ext cx="3730335" cy="4973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" y="1025238"/>
            <a:ext cx="3693968" cy="492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5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396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Цели работы: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Составление описательных рассказов</vt:lpstr>
      <vt:lpstr>Слайд 17</vt:lpstr>
      <vt:lpstr>Слайд 18</vt:lpstr>
      <vt:lpstr>Результаты - у детей увеличивается круг знаний об окружающем мире;  - появляется желание пересказывать тексты, придумывать интересные истории;  - появляется интерес к заучиванию стихов и потешек;  - словарный запас выходит на более высокий уровень;  - дети преодолевают робость, застенчивость, учатся свободно держаться перед аудиторией</vt:lpstr>
      <vt:lpstr>Список используемых источников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Шаблон Фокиной Л. П.</dc:creator>
  <dc:description/>
  <cp:lastModifiedBy>пользователь</cp:lastModifiedBy>
  <cp:revision>49</cp:revision>
  <dcterms:created xsi:type="dcterms:W3CDTF">2014-07-06T18:18:01Z</dcterms:created>
  <dcterms:modified xsi:type="dcterms:W3CDTF">2021-03-26T10:04:54Z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