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84" r:id="rId4"/>
    <p:sldId id="263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9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5AF8DA-CF99-480D-BE6B-422E9FEE258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4190616-0F6E-4E4B-AD78-4F0FF5708F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package" Target="../embeddings/_________Microsoft_Office_Word26.docx"/><Relationship Id="rId4" Type="http://schemas.openxmlformats.org/officeDocument/2006/relationships/package" Target="../embeddings/_________Microsoft_Office_Word25.doc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7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package" Target="../embeddings/_________Microsoft_Office_Word29.docx"/><Relationship Id="rId4" Type="http://schemas.openxmlformats.org/officeDocument/2006/relationships/package" Target="../embeddings/_________Microsoft_Office_Word28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0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package" Target="../embeddings/_________Microsoft_Office_Word3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6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_________Microsoft_Office_Word7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00042"/>
            <a:ext cx="8548718" cy="2428892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Портфолио</a:t>
            </a:r>
            <a:endParaRPr lang="ru-RU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Тренера- преподавателя </a:t>
            </a:r>
          </a:p>
          <a:p>
            <a:pPr algn="ctr"/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МБУ ДО</a:t>
            </a:r>
          </a:p>
          <a:p>
            <a:pPr algn="ctr"/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«</a:t>
            </a:r>
            <a:r>
              <a:rPr lang="ru-RU" dirty="0" err="1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Большеберезниковская</a:t>
            </a:r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ДЮСШ» </a:t>
            </a:r>
          </a:p>
          <a:p>
            <a:pPr algn="ctr"/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Горбунова Эдуарда Николаевича</a:t>
            </a:r>
            <a:endParaRPr lang="ru-RU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 descr="IMG_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3214686"/>
            <a:ext cx="4190995" cy="3143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23554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24578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25602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26626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27650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28674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29698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30722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31746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32770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85720" y="214290"/>
          <a:ext cx="8429685" cy="6143668"/>
        </p:xfrm>
        <a:graphic>
          <a:graphicData uri="http://schemas.openxmlformats.org/presentationml/2006/ole">
            <p:oleObj spid="_x0000_s2049" name="Документ" r:id="rId3" imgW="5948118" imgH="4359342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33794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34818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2190750" y="0"/>
          <a:ext cx="4760913" cy="6858000"/>
        </p:xfrm>
        <a:graphic>
          <a:graphicData uri="http://schemas.openxmlformats.org/presentationml/2006/ole">
            <p:oleObj spid="_x0000_s35842" name="Документ" r:id="rId3" imgW="5948118" imgH="8567963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36866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57200"/>
            <a:ext cx="8420128" cy="8382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Результаты участия воспитанников в официальных соревнованиях</a:t>
            </a:r>
            <a:endParaRPr lang="ru-RU" sz="1800" dirty="0"/>
          </a:p>
        </p:txBody>
      </p:sp>
      <p:graphicFrame>
        <p:nvGraphicFramePr>
          <p:cNvPr id="4" name="Содержимое 3"/>
          <p:cNvGraphicFramePr>
            <a:graphicFrameLocks noChangeAspect="1"/>
          </p:cNvGraphicFramePr>
          <p:nvPr>
            <p:ph idx="1"/>
          </p:nvPr>
        </p:nvGraphicFramePr>
        <p:xfrm>
          <a:off x="285720" y="1643051"/>
          <a:ext cx="2500331" cy="4437074"/>
        </p:xfrm>
        <a:graphic>
          <a:graphicData uri="http://schemas.openxmlformats.org/presentationml/2006/ole">
            <p:oleObj spid="_x0000_s37890" name="Документ" r:id="rId3" imgW="5948118" imgH="8568684" progId="Word.Document.12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2857487" y="1571612"/>
          <a:ext cx="2786083" cy="4500594"/>
        </p:xfrm>
        <a:graphic>
          <a:graphicData uri="http://schemas.openxmlformats.org/presentationml/2006/ole">
            <p:oleObj spid="_x0000_s37891" name="Документ" r:id="rId4" imgW="5948118" imgH="8568684" progId="Word.Document.12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5857884" y="1643050"/>
          <a:ext cx="2928958" cy="4286256"/>
        </p:xfrm>
        <a:graphic>
          <a:graphicData uri="http://schemas.openxmlformats.org/presentationml/2006/ole">
            <p:oleObj spid="_x0000_s37892" name="Документ" r:id="rId5" imgW="5948118" imgH="856868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57200"/>
            <a:ext cx="8205814" cy="8382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Результаты участия воспитанников в официальных соревнованиях</a:t>
            </a:r>
            <a:endParaRPr lang="ru-RU" sz="1800" dirty="0"/>
          </a:p>
        </p:txBody>
      </p:sp>
      <p:graphicFrame>
        <p:nvGraphicFramePr>
          <p:cNvPr id="4" name="Содержимое 3"/>
          <p:cNvGraphicFramePr>
            <a:graphicFrameLocks noChangeAspect="1"/>
          </p:cNvGraphicFramePr>
          <p:nvPr>
            <p:ph idx="1"/>
          </p:nvPr>
        </p:nvGraphicFramePr>
        <p:xfrm>
          <a:off x="285720" y="1554163"/>
          <a:ext cx="2928958" cy="4525962"/>
        </p:xfrm>
        <a:graphic>
          <a:graphicData uri="http://schemas.openxmlformats.org/presentationml/2006/ole">
            <p:oleObj spid="_x0000_s38914" name="Документ" r:id="rId3" imgW="5948118" imgH="8568684" progId="Word.Document.12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3286116" y="1643050"/>
          <a:ext cx="2786082" cy="4357718"/>
        </p:xfrm>
        <a:graphic>
          <a:graphicData uri="http://schemas.openxmlformats.org/presentationml/2006/ole">
            <p:oleObj spid="_x0000_s38915" name="Документ" r:id="rId4" imgW="5948118" imgH="8568684" progId="Word.Document.12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6000760" y="1643050"/>
          <a:ext cx="2857488" cy="4357718"/>
        </p:xfrm>
        <a:graphic>
          <a:graphicData uri="http://schemas.openxmlformats.org/presentationml/2006/ole">
            <p:oleObj spid="_x0000_s38916" name="Документ" r:id="rId5" imgW="5948118" imgH="856868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57200"/>
            <a:ext cx="8348690" cy="8382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Результаты участия воспитанников в официальных соревнованиях</a:t>
            </a:r>
            <a:endParaRPr lang="ru-RU" sz="1800" dirty="0"/>
          </a:p>
        </p:txBody>
      </p:sp>
      <p:graphicFrame>
        <p:nvGraphicFramePr>
          <p:cNvPr id="4" name="Содержимое 3"/>
          <p:cNvGraphicFramePr>
            <a:graphicFrameLocks noChangeAspect="1"/>
          </p:cNvGraphicFramePr>
          <p:nvPr>
            <p:ph idx="1"/>
          </p:nvPr>
        </p:nvGraphicFramePr>
        <p:xfrm>
          <a:off x="928662" y="1554163"/>
          <a:ext cx="3214711" cy="4525962"/>
        </p:xfrm>
        <a:graphic>
          <a:graphicData uri="http://schemas.openxmlformats.org/presentationml/2006/ole">
            <p:oleObj spid="_x0000_s39938" name="Документ" r:id="rId3" imgW="5948118" imgH="8568684" progId="Word.Document.12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4714876" y="1643050"/>
          <a:ext cx="3832219" cy="4500594"/>
        </p:xfrm>
        <a:graphic>
          <a:graphicData uri="http://schemas.openxmlformats.org/presentationml/2006/ole">
            <p:oleObj spid="_x0000_s39939" name="Документ" r:id="rId4" imgW="5948118" imgH="856868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714348" y="214290"/>
          <a:ext cx="7929618" cy="6357982"/>
        </p:xfrm>
        <a:graphic>
          <a:graphicData uri="http://schemas.openxmlformats.org/presentationml/2006/ole">
            <p:oleObj spid="_x0000_s40962" name="Документ" r:id="rId3" imgW="5948118" imgH="8567963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17410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190750" y="0"/>
          <a:ext cx="4760913" cy="6858000"/>
        </p:xfrm>
        <a:graphic>
          <a:graphicData uri="http://schemas.openxmlformats.org/presentationml/2006/ole">
            <p:oleObj spid="_x0000_s18435" name="Документ" r:id="rId3" imgW="5948118" imgH="8567963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690563"/>
          <a:ext cx="9144000" cy="5475287"/>
        </p:xfrm>
        <a:graphic>
          <a:graphicData uri="http://schemas.openxmlformats.org/presentationml/2006/ole">
            <p:oleObj spid="_x0000_s19458" name="Документ" r:id="rId3" imgW="9285867" imgH="555883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ChangeAspect="1"/>
          </p:cNvGraphicFramePr>
          <p:nvPr>
            <p:ph sz="half" idx="1"/>
          </p:nvPr>
        </p:nvGraphicFramePr>
        <p:xfrm>
          <a:off x="285720" y="500042"/>
          <a:ext cx="3786214" cy="5895996"/>
        </p:xfrm>
        <a:graphic>
          <a:graphicData uri="http://schemas.openxmlformats.org/presentationml/2006/ole">
            <p:oleObj spid="_x0000_s20482" name="Документ" r:id="rId3" imgW="5948118" imgH="8567963" progId="Word.Document.12">
              <p:embed/>
            </p:oleObj>
          </a:graphicData>
        </a:graphic>
      </p:graphicFrame>
      <p:graphicFrame>
        <p:nvGraphicFramePr>
          <p:cNvPr id="6" name="Содержимое 5"/>
          <p:cNvGraphicFramePr>
            <a:graphicFrameLocks noChangeAspect="1"/>
          </p:cNvGraphicFramePr>
          <p:nvPr>
            <p:ph sz="half" idx="2"/>
          </p:nvPr>
        </p:nvGraphicFramePr>
        <p:xfrm>
          <a:off x="4174585" y="1285860"/>
          <a:ext cx="4969415" cy="3571900"/>
        </p:xfrm>
        <a:graphic>
          <a:graphicData uri="http://schemas.openxmlformats.org/presentationml/2006/ole">
            <p:oleObj spid="_x0000_s20483" name="Документ" r:id="rId4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21506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42875"/>
          <a:ext cx="9144000" cy="6572250"/>
        </p:xfrm>
        <a:graphic>
          <a:graphicData uri="http://schemas.openxmlformats.org/presentationml/2006/ole">
            <p:oleObj spid="_x0000_s22530" name="Документ" r:id="rId3" imgW="9291996" imgH="667785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136</TotalTime>
  <Words>30</Words>
  <Application>Microsoft Office PowerPoint</Application>
  <PresentationFormat>Экран (4:3)</PresentationFormat>
  <Paragraphs>8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Трек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Результаты участия воспитанников в официальных соревнованиях</vt:lpstr>
      <vt:lpstr>Результаты участия воспитанников в официальных соревнованиях</vt:lpstr>
      <vt:lpstr>Результаты участия воспитанников в официальных соревнованиях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21</cp:revision>
  <dcterms:created xsi:type="dcterms:W3CDTF">2014-11-26T16:53:13Z</dcterms:created>
  <dcterms:modified xsi:type="dcterms:W3CDTF">2020-09-22T08:32:17Z</dcterms:modified>
</cp:coreProperties>
</file>