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3" r:id="rId3"/>
    <p:sldId id="290" r:id="rId4"/>
    <p:sldId id="287" r:id="rId5"/>
    <p:sldId id="305" r:id="rId6"/>
    <p:sldId id="288" r:id="rId7"/>
    <p:sldId id="289" r:id="rId8"/>
    <p:sldId id="258" r:id="rId9"/>
    <p:sldId id="291" r:id="rId10"/>
    <p:sldId id="292" r:id="rId11"/>
    <p:sldId id="257" r:id="rId12"/>
    <p:sldId id="308" r:id="rId13"/>
    <p:sldId id="313" r:id="rId14"/>
    <p:sldId id="309" r:id="rId15"/>
    <p:sldId id="312" r:id="rId16"/>
    <p:sldId id="293" r:id="rId17"/>
    <p:sldId id="294" r:id="rId18"/>
    <p:sldId id="304" r:id="rId19"/>
    <p:sldId id="295" r:id="rId20"/>
    <p:sldId id="303" r:id="rId21"/>
    <p:sldId id="296" r:id="rId22"/>
    <p:sldId id="297" r:id="rId23"/>
    <p:sldId id="298" r:id="rId24"/>
    <p:sldId id="306" r:id="rId25"/>
    <p:sldId id="299" r:id="rId26"/>
    <p:sldId id="307" r:id="rId27"/>
    <p:sldId id="300" r:id="rId28"/>
    <p:sldId id="301" r:id="rId29"/>
    <p:sldId id="310" r:id="rId30"/>
    <p:sldId id="302" r:id="rId31"/>
    <p:sldId id="31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s29sar.schoolrm.ru/" TargetMode="External"/><Relationship Id="rId2" Type="http://schemas.openxmlformats.org/officeDocument/2006/relationships/hyperlink" Target="http://ds29sar.schoolrm.ru/sveden/employees/11142/181808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70567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b="1" dirty="0">
                <a:solidFill>
                  <a:srgbClr val="738AC8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2479" y="696471"/>
            <a:ext cx="62651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Золиной Натальи Павловны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 №29» г.о. Саранск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500530"/>
            <a:ext cx="5602859" cy="403187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рождения: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31.05.1977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начальных классов.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«Педагогика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методика начального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образования»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М. Е. Евсевьева, </a:t>
            </a:r>
            <a:endParaRPr lang="ru-RU" sz="16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диплома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БВС  0604000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 июня 1999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ООО «Учебный центр ПРОФЗНАНИЯ», воспитатель, 2020 г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специальности):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аттестации: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18.05.2016 г. (приказ МО РМ от 20.05.2016 г. №596)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710363" y="2775877"/>
            <a:ext cx="22322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942611" y="2775877"/>
            <a:ext cx="0" cy="317340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stvospital\Desktop\Перенос\Диск D\фото\29-фото\01\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826443"/>
            <a:ext cx="2228305" cy="315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7158" y="548680"/>
            <a:ext cx="3582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интернет - публикаци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pic>
        <p:nvPicPr>
          <p:cNvPr id="8194" name="Picture 2" descr="C:\Users\stvospital\Desktop\аттестация 2019\золина и фирсова\НПЗ\Свидетельство Конспект занятия в подготовительной группе Тема «Волшебница вода и её свойства»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2" y="1196752"/>
            <a:ext cx="422090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Desktop\аттестация 2019\золина и фирсова\НПЗ\Свидетельство_Конспекты-уроков.рф_84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229095" cy="453650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3265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alt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kern="0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805544" cy="5382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tvospital\Desktop\аттестация 2019\золина и фирсова\НПЗ\550991ВО1.Б.2020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514376" cy="4968552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5" r="10618" b="-100"/>
          <a:stretch/>
        </p:blipFill>
        <p:spPr bwMode="auto">
          <a:xfrm>
            <a:off x="4630073" y="931150"/>
            <a:ext cx="3470319" cy="4946121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4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1\Мои документы\Документы с дс 29\Дипломы\грамота Кондрашкина конкур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312368" cy="52613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4461037" y="980727"/>
            <a:ext cx="3338967" cy="526136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7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stvospital\Desktop\аттестация 2019\золина и фирсова\НПЗ\05-02-2021_14-15-39\4423221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05255"/>
            <a:ext cx="3805306" cy="538722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Desktop\аттестация 2019\золина и фирсова\НПЗ\05-02-2021_14-15-39\2442322101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5" y="605255"/>
            <a:ext cx="3801471" cy="538722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tvospital\Desktop\аттестация 2019\золина и фирсова\НПЗ\ilovepdf_pages-to-jpg (1)\8898 - копия_pages-to-jpg-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5" y="830591"/>
            <a:ext cx="3774299" cy="53347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Desktop\аттестация 2019\золина и фирсова\НПЗ\ilovepdf_pages-to-jpg (1)\8898 - копия_pages-to-jpg-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79" y="830591"/>
            <a:ext cx="3774299" cy="53347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  <a:b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89" y="1928061"/>
            <a:ext cx="2843062" cy="4021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 descr="D:\Рецензия кружок НП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0995"/>
            <a:ext cx="2457214" cy="34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6" y="2780929"/>
            <a:ext cx="2240071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3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09" y="1196752"/>
            <a:ext cx="3755011" cy="5311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0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/>
          <a:stretch/>
        </p:blipFill>
        <p:spPr bwMode="auto">
          <a:xfrm>
            <a:off x="395536" y="620688"/>
            <a:ext cx="3509895" cy="532859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 descr="C:\Users\stvospital\Desktop\спра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3767132" cy="5328592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827584" y="3645024"/>
            <a:ext cx="1322899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72000" y="1736812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1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</a:t>
            </a:r>
            <a:b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b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4021946" cy="5688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3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1450" y="260648"/>
            <a:ext cx="5571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инновационного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717032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hlinkClick r:id="rId2"/>
              </a:rPr>
              <a:t>Ссылка</a:t>
            </a:r>
          </a:p>
          <a:p>
            <a:r>
              <a:rPr lang="en-US" sz="2000" dirty="0" smtClean="0">
                <a:solidFill>
                  <a:srgbClr val="002060"/>
                </a:solidFill>
                <a:hlinkClick r:id="rId3"/>
              </a:rPr>
              <a:t>http://ds29sar.schoolrm.ru/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708920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 МДОУ «Детский сад №29»</a:t>
            </a:r>
          </a:p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392488" cy="6212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332656"/>
            <a:ext cx="3107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 педагогическая  активность педагога: участие в комиссиях, педагогических сообществах,  в жюри конкурсов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665571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686668" cy="521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8739"/>
            <a:ext cx="3795949" cy="5368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38739"/>
            <a:ext cx="3795948" cy="5368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409519" cy="62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60648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767393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26" y="1124744"/>
            <a:ext cx="3767392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9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4429231" cy="6264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7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 неблагополучных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73995"/>
            <a:ext cx="4104456" cy="5805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7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19"/>
            <a:ext cx="3998253" cy="56551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C:\Users\stvospital\Desktop\аттестация 2019\золина и фирсова\НПЗ\Диплом Золи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3735442" cy="5281712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4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f12.mail.ru/cgi-bin/readmsg?id=16125356021854300371;0;1&amp;mode=attachment&amp;email=vagapova71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f12.mail.ru/cgi-bin/readmsg?id=16125356021854300371;0;1&amp;mode=attachment&amp;email=vagapova71@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"/>
          <a:stretch/>
        </p:blipFill>
        <p:spPr bwMode="auto">
          <a:xfrm>
            <a:off x="2123728" y="739439"/>
            <a:ext cx="3960440" cy="5604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8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аттестация 2019\золина и фирсова\Антиплагиат НП Золин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r="1535" b="5276"/>
          <a:stretch/>
        </p:blipFill>
        <p:spPr bwMode="auto">
          <a:xfrm>
            <a:off x="323529" y="869576"/>
            <a:ext cx="7870212" cy="386378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04664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538308" cy="500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stvospital\Desktop\аттестация 2019\золина и фирсова\НПЗ\05-02-2021_14-15-39\14423221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22553"/>
            <a:ext cx="3426559" cy="485102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vospital\Desktop\аттестация 2019\золина и фирсова\НПЗ\Золина педин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9" y="980728"/>
            <a:ext cx="3406507" cy="481486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tvospital\Desktop\аттестация 2019\золина и фирсова\НПЗ\ilovepdf_pages-to-jpg (1)\8898 - копия_pages-to-jpg-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71" y="996368"/>
            <a:ext cx="3395442" cy="479922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43951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2000" b="1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000" b="1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b="1" i="1" u="sng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u="sng" dirty="0" err="1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МДОУ«Детский</a:t>
            </a:r>
            <a:r>
              <a:rPr lang="ru-RU" altLang="ru-RU" b="1" i="1" u="sng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сад №29 </a:t>
            </a:r>
          </a:p>
          <a:p>
            <a:pPr lvl="0" algn="ctr"/>
            <a:endParaRPr lang="ru-RU" altLang="ru-RU" b="1" i="1" u="sng" dirty="0">
              <a:solidFill>
                <a:srgbClr val="1AB39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«Опытно-экспериментальная деятельность как средство формирования познавательного развития детей </a:t>
            </a:r>
          </a:p>
          <a:p>
            <a:pPr lvl="0"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возраста»</a:t>
            </a:r>
          </a:p>
          <a:p>
            <a:pPr lvl="0" algn="ctr"/>
            <a:r>
              <a:rPr lang="ru-RU" altLang="ru-RU" b="1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altLang="ru-RU" b="1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(Приказ УО г.о. Саранск №01-02/125</a:t>
            </a:r>
          </a:p>
          <a:p>
            <a:pPr lvl="0" algn="ctr"/>
            <a:r>
              <a:rPr lang="ru-RU" altLang="ru-RU" b="1" dirty="0">
                <a:solidFill>
                  <a:srgbClr val="1AB39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от 27.05.2019г. 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0466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7557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4480142" cy="6336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8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vospital\Desktop\инновация\приказ по инновациям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r="5723"/>
          <a:stretch/>
        </p:blipFill>
        <p:spPr bwMode="auto">
          <a:xfrm>
            <a:off x="395536" y="692696"/>
            <a:ext cx="3124200" cy="4936988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tvospital\Desktop\инновация\приказ по инновациям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5814" y="812871"/>
            <a:ext cx="3420817" cy="4696637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779912" y="1952836"/>
            <a:ext cx="47435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8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4082"/>
          <a:stretch>
            <a:fillRect/>
          </a:stretch>
        </p:blipFill>
        <p:spPr bwMode="auto">
          <a:xfrm>
            <a:off x="611560" y="467255"/>
            <a:ext cx="3622456" cy="4833953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467255"/>
            <a:ext cx="3417675" cy="4833953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57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332656"/>
            <a:ext cx="2694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2.Наставничество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1" y="1196752"/>
            <a:ext cx="3591774" cy="5080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4155741" y="1196751"/>
            <a:ext cx="3591774" cy="508019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702340" y="4043536"/>
            <a:ext cx="12241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5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5912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</a:t>
            </a:r>
            <a:b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 - публикации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65571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E:\Золина спра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98" y="1268760"/>
            <a:ext cx="3654248" cy="516891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877</TotalTime>
  <Words>259</Words>
  <Application>Microsoft Office PowerPoint</Application>
  <PresentationFormat>Экран (4:3)</PresentationFormat>
  <Paragraphs>44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Соседство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СтВоспитатель</cp:lastModifiedBy>
  <cp:revision>135</cp:revision>
  <dcterms:created xsi:type="dcterms:W3CDTF">2015-11-29T16:13:18Z</dcterms:created>
  <dcterms:modified xsi:type="dcterms:W3CDTF">2021-02-08T12:12:33Z</dcterms:modified>
</cp:coreProperties>
</file>