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571" autoAdjust="0"/>
  </p:normalViewPr>
  <p:slideViewPr>
    <p:cSldViewPr>
      <p:cViewPr varScale="1">
        <p:scale>
          <a:sx n="88" d="100"/>
          <a:sy n="88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F08AC8-783C-4889-9C23-FB57779FDE7E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C07CBE-01A6-4875-A286-E2132F74AFD6}">
      <dgm:prSet phldrT="[Текст]"/>
      <dgm:spPr/>
      <dgm:t>
        <a:bodyPr/>
        <a:lstStyle/>
        <a:p>
          <a:r>
            <a:rPr lang="ru-RU" dirty="0" smtClean="0"/>
            <a:t>Специалисты</a:t>
          </a:r>
          <a:endParaRPr lang="ru-RU" dirty="0"/>
        </a:p>
      </dgm:t>
    </dgm:pt>
    <dgm:pt modelId="{77517010-423E-4381-8A06-0CE1119494E5}" type="parTrans" cxnId="{2BD79C10-A1BF-42E2-B65D-B1CF5E0FD0D5}">
      <dgm:prSet/>
      <dgm:spPr/>
      <dgm:t>
        <a:bodyPr/>
        <a:lstStyle/>
        <a:p>
          <a:endParaRPr lang="ru-RU"/>
        </a:p>
      </dgm:t>
    </dgm:pt>
    <dgm:pt modelId="{F7EA47BF-277B-4F52-8D96-03E32AC4542C}" type="sibTrans" cxnId="{2BD79C10-A1BF-42E2-B65D-B1CF5E0FD0D5}">
      <dgm:prSet/>
      <dgm:spPr/>
      <dgm:t>
        <a:bodyPr/>
        <a:lstStyle/>
        <a:p>
          <a:endParaRPr lang="ru-RU"/>
        </a:p>
      </dgm:t>
    </dgm:pt>
    <dgm:pt modelId="{1B6A5815-06C9-400D-890E-4AF7878FBA1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900" dirty="0" smtClean="0"/>
        </a:p>
        <a:p>
          <a:endParaRPr lang="ru-RU" sz="900" dirty="0" smtClean="0"/>
        </a:p>
        <a:p>
          <a:endParaRPr lang="ru-RU" sz="900" dirty="0" smtClean="0"/>
        </a:p>
        <a:p>
          <a:endParaRPr lang="ru-RU" sz="900" dirty="0" smtClean="0"/>
        </a:p>
        <a:p>
          <a:endParaRPr lang="ru-RU" sz="900" dirty="0" smtClean="0"/>
        </a:p>
        <a:p>
          <a:endParaRPr lang="ru-RU" sz="900" dirty="0" smtClean="0"/>
        </a:p>
        <a:p>
          <a:endParaRPr lang="ru-RU" sz="900" dirty="0" smtClean="0"/>
        </a:p>
        <a:p>
          <a:endParaRPr lang="ru-RU" sz="900" dirty="0" smtClean="0"/>
        </a:p>
        <a:p>
          <a:endParaRPr lang="ru-RU" sz="900" dirty="0" smtClean="0">
            <a:solidFill>
              <a:srgbClr val="FF0000"/>
            </a:solidFill>
          </a:endParaRPr>
        </a:p>
        <a:p>
          <a:endParaRPr lang="ru-RU" sz="900" dirty="0" smtClean="0">
            <a:solidFill>
              <a:srgbClr val="FF0000"/>
            </a:solidFill>
          </a:endParaRPr>
        </a:p>
        <a:p>
          <a:endParaRPr lang="ru-RU" sz="900" dirty="0" smtClean="0">
            <a:solidFill>
              <a:srgbClr val="FF0000"/>
            </a:solidFill>
          </a:endParaRPr>
        </a:p>
        <a:p>
          <a:endParaRPr lang="ru-RU" sz="900" dirty="0" smtClean="0">
            <a:solidFill>
              <a:srgbClr val="FF0000"/>
            </a:solidFill>
          </a:endParaRPr>
        </a:p>
        <a:p>
          <a:endParaRPr lang="ru-RU" sz="900" dirty="0" smtClean="0">
            <a:solidFill>
              <a:srgbClr val="FF0000"/>
            </a:solidFill>
          </a:endParaRPr>
        </a:p>
        <a:p>
          <a:endParaRPr lang="ru-RU" sz="900" b="1" dirty="0" smtClean="0">
            <a:solidFill>
              <a:srgbClr val="FFFF00"/>
            </a:solidFill>
          </a:endParaRPr>
        </a:p>
        <a:p>
          <a:endParaRPr lang="ru-RU" sz="900" b="1" dirty="0" smtClean="0">
            <a:solidFill>
              <a:srgbClr val="FFFF00"/>
            </a:solidFill>
          </a:endParaRPr>
        </a:p>
        <a:p>
          <a:endParaRPr lang="ru-RU" sz="900" b="1" dirty="0" smtClean="0">
            <a:solidFill>
              <a:srgbClr val="FFFF00"/>
            </a:solidFill>
          </a:endParaRPr>
        </a:p>
        <a:p>
          <a:endParaRPr lang="ru-RU" sz="900" b="1" dirty="0" smtClean="0">
            <a:solidFill>
              <a:srgbClr val="FFFF00"/>
            </a:solidFill>
          </a:endParaRPr>
        </a:p>
        <a:p>
          <a:endParaRPr lang="ru-RU" sz="900" b="1" dirty="0" smtClean="0">
            <a:solidFill>
              <a:srgbClr val="FFFF00"/>
            </a:solidFill>
          </a:endParaRPr>
        </a:p>
        <a:p>
          <a:endParaRPr lang="ru-RU" sz="900" b="1" dirty="0" smtClean="0">
            <a:solidFill>
              <a:srgbClr val="FFFF00"/>
            </a:solidFill>
          </a:endParaRPr>
        </a:p>
        <a:p>
          <a:endParaRPr lang="ru-RU" sz="1000" b="1" dirty="0" smtClean="0">
            <a:solidFill>
              <a:srgbClr val="002060"/>
            </a:solidFill>
          </a:endParaRPr>
        </a:p>
        <a:p>
          <a:endParaRPr lang="ru-RU" sz="1000" b="1" dirty="0" smtClean="0">
            <a:solidFill>
              <a:srgbClr val="002060"/>
            </a:solidFill>
          </a:endParaRPr>
        </a:p>
        <a:p>
          <a:endParaRPr lang="ru-RU" sz="1000" b="1" dirty="0" smtClean="0">
            <a:solidFill>
              <a:srgbClr val="002060"/>
            </a:solidFill>
          </a:endParaRPr>
        </a:p>
        <a:p>
          <a:endParaRPr lang="ru-RU" sz="1000" b="0" dirty="0" smtClean="0">
            <a:solidFill>
              <a:schemeClr val="tx1"/>
            </a:solidFill>
          </a:endParaRPr>
        </a:p>
        <a:p>
          <a:endParaRPr lang="ru-RU" sz="1000" b="0" dirty="0" smtClean="0">
            <a:solidFill>
              <a:schemeClr val="tx1"/>
            </a:solidFill>
          </a:endParaRPr>
        </a:p>
        <a:p>
          <a:r>
            <a:rPr lang="ru-RU" sz="1000" b="0" dirty="0" smtClean="0">
              <a:solidFill>
                <a:schemeClr val="tx1"/>
              </a:solidFill>
            </a:rPr>
            <a:t>Родионова Людмила Геннадьевна</a:t>
          </a:r>
        </a:p>
        <a:p>
          <a:r>
            <a:rPr lang="ru-RU" sz="1000" b="0" dirty="0" smtClean="0">
              <a:solidFill>
                <a:schemeClr val="tx1"/>
              </a:solidFill>
            </a:rPr>
            <a:t>старший </a:t>
          </a:r>
        </a:p>
        <a:p>
          <a:r>
            <a:rPr lang="ru-RU" sz="1000" b="0" dirty="0" smtClean="0">
              <a:solidFill>
                <a:schemeClr val="tx1"/>
              </a:solidFill>
            </a:rPr>
            <a:t>воспитатель</a:t>
          </a:r>
          <a:endParaRPr lang="ru-RU" sz="1000" b="0" dirty="0">
            <a:solidFill>
              <a:schemeClr val="tx1"/>
            </a:solidFill>
          </a:endParaRPr>
        </a:p>
      </dgm:t>
    </dgm:pt>
    <dgm:pt modelId="{D2EF45A3-EE64-43CB-AE5E-B41BED646234}" type="parTrans" cxnId="{848F82E0-4C78-4FF1-8524-6555200F93E3}">
      <dgm:prSet/>
      <dgm:spPr/>
      <dgm:t>
        <a:bodyPr/>
        <a:lstStyle/>
        <a:p>
          <a:endParaRPr lang="ru-RU"/>
        </a:p>
      </dgm:t>
    </dgm:pt>
    <dgm:pt modelId="{D3BB5830-21B2-49B6-B5B3-791EBF53B595}" type="sibTrans" cxnId="{848F82E0-4C78-4FF1-8524-6555200F93E3}">
      <dgm:prSet/>
      <dgm:spPr/>
      <dgm:t>
        <a:bodyPr/>
        <a:lstStyle/>
        <a:p>
          <a:endParaRPr lang="ru-RU"/>
        </a:p>
      </dgm:t>
    </dgm:pt>
    <dgm:pt modelId="{AC0C38BA-6886-442A-BBC8-667423F76A2A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b="1" dirty="0" smtClean="0">
            <a:solidFill>
              <a:srgbClr val="FFFF00"/>
            </a:solidFill>
          </a:endParaRPr>
        </a:p>
        <a:p>
          <a:endParaRPr lang="ru-RU" sz="500" b="0" dirty="0" smtClean="0">
            <a:solidFill>
              <a:srgbClr val="FFFF00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endParaRPr lang="ru-RU" sz="500" b="0" dirty="0" smtClean="0">
            <a:solidFill>
              <a:schemeClr val="tx1"/>
            </a:solidFill>
          </a:endParaRPr>
        </a:p>
        <a:p>
          <a:r>
            <a:rPr lang="ru-RU" sz="1000" b="0" dirty="0" err="1" smtClean="0">
              <a:solidFill>
                <a:schemeClr val="tx1"/>
              </a:solidFill>
            </a:rPr>
            <a:t>Чадина</a:t>
          </a:r>
          <a:r>
            <a:rPr lang="ru-RU" sz="1000" b="0" dirty="0" smtClean="0">
              <a:solidFill>
                <a:schemeClr val="tx1"/>
              </a:solidFill>
            </a:rPr>
            <a:t>   Оксана   Анатольевна</a:t>
          </a:r>
        </a:p>
        <a:p>
          <a:r>
            <a:rPr lang="ru-RU" sz="1000" b="0" dirty="0" smtClean="0">
              <a:solidFill>
                <a:schemeClr val="tx1"/>
              </a:solidFill>
            </a:rPr>
            <a:t>учитель -логопед</a:t>
          </a:r>
          <a:endParaRPr lang="ru-RU" sz="1000" b="0" dirty="0">
            <a:solidFill>
              <a:schemeClr val="tx1"/>
            </a:solidFill>
          </a:endParaRPr>
        </a:p>
      </dgm:t>
    </dgm:pt>
    <dgm:pt modelId="{15DF15DE-5FD2-46CA-B6D9-124A3744060D}" type="parTrans" cxnId="{2481BB53-6901-4B99-ACA1-DF800A9EAEB8}">
      <dgm:prSet/>
      <dgm:spPr/>
      <dgm:t>
        <a:bodyPr/>
        <a:lstStyle/>
        <a:p>
          <a:endParaRPr lang="ru-RU"/>
        </a:p>
      </dgm:t>
    </dgm:pt>
    <dgm:pt modelId="{26CD9C37-FF2E-456B-B5C3-C551DF915E49}" type="sibTrans" cxnId="{2481BB53-6901-4B99-ACA1-DF800A9EAEB8}">
      <dgm:prSet/>
      <dgm:spPr/>
      <dgm:t>
        <a:bodyPr/>
        <a:lstStyle/>
        <a:p>
          <a:endParaRPr lang="ru-RU"/>
        </a:p>
      </dgm:t>
    </dgm:pt>
    <dgm:pt modelId="{3E606E48-F031-4B3F-A013-6A491318E34C}">
      <dgm:prSet phldrT="[Текст]" phldr="1"/>
      <dgm:spPr/>
      <dgm:t>
        <a:bodyPr/>
        <a:lstStyle/>
        <a:p>
          <a:endParaRPr lang="ru-RU"/>
        </a:p>
      </dgm:t>
    </dgm:pt>
    <dgm:pt modelId="{ECD062BD-F5B1-400F-B998-BDF07C295DB2}" type="parTrans" cxnId="{2C40930B-8A27-4A87-8544-8F81903489AB}">
      <dgm:prSet/>
      <dgm:spPr/>
      <dgm:t>
        <a:bodyPr/>
        <a:lstStyle/>
        <a:p>
          <a:endParaRPr lang="ru-RU"/>
        </a:p>
      </dgm:t>
    </dgm:pt>
    <dgm:pt modelId="{3A4A0CA4-95A9-4708-B3A6-7F102169537C}" type="sibTrans" cxnId="{2C40930B-8A27-4A87-8544-8F81903489AB}">
      <dgm:prSet/>
      <dgm:spPr/>
      <dgm:t>
        <a:bodyPr/>
        <a:lstStyle/>
        <a:p>
          <a:endParaRPr lang="ru-RU"/>
        </a:p>
      </dgm:t>
    </dgm:pt>
    <dgm:pt modelId="{CF2BEE60-B09B-4355-872B-9ED80FA08A9C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900" dirty="0" smtClean="0">
            <a:solidFill>
              <a:srgbClr val="FFFF00"/>
            </a:solidFill>
          </a:endParaRPr>
        </a:p>
        <a:p>
          <a:endParaRPr lang="ru-RU" sz="1000" b="0" dirty="0" smtClean="0">
            <a:solidFill>
              <a:srgbClr val="FFFF00"/>
            </a:solidFill>
          </a:endParaRPr>
        </a:p>
        <a:p>
          <a:endParaRPr lang="ru-RU" sz="1000" b="0" dirty="0" smtClean="0">
            <a:solidFill>
              <a:srgbClr val="FFFF00"/>
            </a:solidFill>
          </a:endParaRPr>
        </a:p>
        <a:p>
          <a:endParaRPr lang="ru-RU" sz="1000" b="0" dirty="0" smtClean="0">
            <a:solidFill>
              <a:srgbClr val="FFFF00"/>
            </a:solidFill>
          </a:endParaRPr>
        </a:p>
        <a:p>
          <a:r>
            <a:rPr lang="ru-RU" sz="1000" b="0" dirty="0" err="1" smtClean="0">
              <a:solidFill>
                <a:schemeClr val="tx1"/>
              </a:solidFill>
            </a:rPr>
            <a:t>Ватолкина</a:t>
          </a:r>
          <a:r>
            <a:rPr lang="ru-RU" sz="1000" b="0" dirty="0" smtClean="0">
              <a:solidFill>
                <a:schemeClr val="tx1"/>
              </a:solidFill>
            </a:rPr>
            <a:t> Оксана  Викторовна</a:t>
          </a:r>
        </a:p>
        <a:p>
          <a:r>
            <a:rPr lang="ru-RU" sz="1000" b="0" dirty="0" smtClean="0">
              <a:solidFill>
                <a:schemeClr val="tx1"/>
              </a:solidFill>
            </a:rPr>
            <a:t>Музыкальный руководитель</a:t>
          </a:r>
          <a:endParaRPr lang="ru-RU" sz="1000" b="0" dirty="0">
            <a:solidFill>
              <a:schemeClr val="tx1"/>
            </a:solidFill>
          </a:endParaRPr>
        </a:p>
      </dgm:t>
    </dgm:pt>
    <dgm:pt modelId="{0C4F3272-CE0C-4030-BEFF-17E26AB0EEDF}" type="parTrans" cxnId="{D031DA9D-0A03-4EBF-9939-4B755AB74C9D}">
      <dgm:prSet/>
      <dgm:spPr/>
      <dgm:t>
        <a:bodyPr/>
        <a:lstStyle/>
        <a:p>
          <a:endParaRPr lang="ru-RU"/>
        </a:p>
      </dgm:t>
    </dgm:pt>
    <dgm:pt modelId="{763328D2-D537-4B8C-8F01-6A16FFC6A16D}" type="sibTrans" cxnId="{D031DA9D-0A03-4EBF-9939-4B755AB74C9D}">
      <dgm:prSet/>
      <dgm:spPr/>
      <dgm:t>
        <a:bodyPr/>
        <a:lstStyle/>
        <a:p>
          <a:endParaRPr lang="ru-RU"/>
        </a:p>
      </dgm:t>
    </dgm:pt>
    <dgm:pt modelId="{E6ECB4AC-A074-4E7C-A66E-8F49D4121C41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/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endParaRPr lang="ru-RU" sz="500" dirty="0" smtClean="0">
            <a:solidFill>
              <a:schemeClr val="tx1"/>
            </a:solidFill>
          </a:endParaRPr>
        </a:p>
        <a:p>
          <a:r>
            <a:rPr lang="ru-RU" sz="1000" dirty="0" smtClean="0">
              <a:solidFill>
                <a:schemeClr val="tx1"/>
              </a:solidFill>
            </a:rPr>
            <a:t>Лосева Елена Васильевна</a:t>
          </a:r>
        </a:p>
        <a:p>
          <a:r>
            <a:rPr lang="ru-RU" sz="1000" dirty="0" smtClean="0">
              <a:solidFill>
                <a:schemeClr val="tx1"/>
              </a:solidFill>
            </a:rPr>
            <a:t>учитель-логопед</a:t>
          </a:r>
          <a:endParaRPr lang="ru-RU" sz="1000" dirty="0">
            <a:solidFill>
              <a:schemeClr val="tx1"/>
            </a:solidFill>
          </a:endParaRPr>
        </a:p>
      </dgm:t>
    </dgm:pt>
    <dgm:pt modelId="{D4D5E6C2-E126-4355-A0D6-D64C3B19305B}" type="parTrans" cxnId="{D2219FFC-56F8-43ED-9766-2F6DA5C5BC3D}">
      <dgm:prSet/>
      <dgm:spPr/>
      <dgm:t>
        <a:bodyPr/>
        <a:lstStyle/>
        <a:p>
          <a:endParaRPr lang="ru-RU"/>
        </a:p>
      </dgm:t>
    </dgm:pt>
    <dgm:pt modelId="{5A5E79A5-DE5D-43E5-A168-589FA521704A}" type="sibTrans" cxnId="{D2219FFC-56F8-43ED-9766-2F6DA5C5BC3D}">
      <dgm:prSet/>
      <dgm:spPr/>
      <dgm:t>
        <a:bodyPr/>
        <a:lstStyle/>
        <a:p>
          <a:endParaRPr lang="ru-RU"/>
        </a:p>
      </dgm:t>
    </dgm:pt>
    <dgm:pt modelId="{C0FCAE5E-EBBE-4DBC-9212-4A5F4B7D9063}" type="pres">
      <dgm:prSet presAssocID="{ACF08AC8-783C-4889-9C23-FB57779FDE7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BB5C64-FE8A-45AD-8620-2F36E563BC5D}" type="pres">
      <dgm:prSet presAssocID="{F0C07CBE-01A6-4875-A286-E2132F74AFD6}" presName="roof" presStyleLbl="dkBgShp" presStyleIdx="0" presStyleCnt="2" custLinFactNeighborX="-855"/>
      <dgm:spPr/>
      <dgm:t>
        <a:bodyPr/>
        <a:lstStyle/>
        <a:p>
          <a:endParaRPr lang="ru-RU"/>
        </a:p>
      </dgm:t>
    </dgm:pt>
    <dgm:pt modelId="{D2A70EE6-0689-4CE8-94E9-8E29880E14E3}" type="pres">
      <dgm:prSet presAssocID="{F0C07CBE-01A6-4875-A286-E2132F74AFD6}" presName="pillars" presStyleCnt="0"/>
      <dgm:spPr/>
    </dgm:pt>
    <dgm:pt modelId="{B6F80E7F-CE3D-4AAD-9B2C-F3B41550ECA0}" type="pres">
      <dgm:prSet presAssocID="{F0C07CBE-01A6-4875-A286-E2132F74AFD6}" presName="pillar1" presStyleLbl="node1" presStyleIdx="0" presStyleCnt="4" custScaleX="81830" custScaleY="88112" custLinFactNeighborX="-65" custLinFactNeighborY="-13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64B383-2ECE-4C82-8B87-A0809AA97196}" type="pres">
      <dgm:prSet presAssocID="{E6ECB4AC-A074-4E7C-A66E-8F49D4121C41}" presName="pillarX" presStyleLbl="node1" presStyleIdx="1" presStyleCnt="4" custScaleX="84811" custScaleY="90081" custLinFactNeighborX="83668" custLinFactNeighborY="-12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948B4-4592-4EA7-B685-0FB1638B4A3A}" type="pres">
      <dgm:prSet presAssocID="{CF2BEE60-B09B-4355-872B-9ED80FA08A9C}" presName="pillarX" presStyleLbl="node1" presStyleIdx="2" presStyleCnt="4" custScaleX="82080" custScaleY="90212" custLinFactNeighborX="-84655" custLinFactNeighborY="-12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6FA06-2F48-4921-AB4E-4CEC441E3116}" type="pres">
      <dgm:prSet presAssocID="{AC0C38BA-6886-442A-BBC8-667423F76A2A}" presName="pillarX" presStyleLbl="node1" presStyleIdx="3" presStyleCnt="4" custScaleX="71148" custScaleY="88111" custLinFactNeighborX="102" custLinFactNeighborY="-13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19F18-8EA3-4691-AC1E-3ED98FA20DBA}" type="pres">
      <dgm:prSet presAssocID="{F0C07CBE-01A6-4875-A286-E2132F74AFD6}" presName="base" presStyleLbl="dkBgShp" presStyleIdx="1" presStyleCnt="2"/>
      <dgm:spPr/>
    </dgm:pt>
  </dgm:ptLst>
  <dgm:cxnLst>
    <dgm:cxn modelId="{D2219FFC-56F8-43ED-9766-2F6DA5C5BC3D}" srcId="{F0C07CBE-01A6-4875-A286-E2132F74AFD6}" destId="{E6ECB4AC-A074-4E7C-A66E-8F49D4121C41}" srcOrd="1" destOrd="0" parTransId="{D4D5E6C2-E126-4355-A0D6-D64C3B19305B}" sibTransId="{5A5E79A5-DE5D-43E5-A168-589FA521704A}"/>
    <dgm:cxn modelId="{A8564B3A-F27C-4F07-A0E4-8C64D3FA1D24}" type="presOf" srcId="{E6ECB4AC-A074-4E7C-A66E-8F49D4121C41}" destId="{7264B383-2ECE-4C82-8B87-A0809AA97196}" srcOrd="0" destOrd="0" presId="urn:microsoft.com/office/officeart/2005/8/layout/hList3"/>
    <dgm:cxn modelId="{2C40930B-8A27-4A87-8544-8F81903489AB}" srcId="{ACF08AC8-783C-4889-9C23-FB57779FDE7E}" destId="{3E606E48-F031-4B3F-A013-6A491318E34C}" srcOrd="1" destOrd="0" parTransId="{ECD062BD-F5B1-400F-B998-BDF07C295DB2}" sibTransId="{3A4A0CA4-95A9-4708-B3A6-7F102169537C}"/>
    <dgm:cxn modelId="{848F82E0-4C78-4FF1-8524-6555200F93E3}" srcId="{F0C07CBE-01A6-4875-A286-E2132F74AFD6}" destId="{1B6A5815-06C9-400D-890E-4AF7878FBA15}" srcOrd="0" destOrd="0" parTransId="{D2EF45A3-EE64-43CB-AE5E-B41BED646234}" sibTransId="{D3BB5830-21B2-49B6-B5B3-791EBF53B595}"/>
    <dgm:cxn modelId="{D031DA9D-0A03-4EBF-9939-4B755AB74C9D}" srcId="{F0C07CBE-01A6-4875-A286-E2132F74AFD6}" destId="{CF2BEE60-B09B-4355-872B-9ED80FA08A9C}" srcOrd="2" destOrd="0" parTransId="{0C4F3272-CE0C-4030-BEFF-17E26AB0EEDF}" sibTransId="{763328D2-D537-4B8C-8F01-6A16FFC6A16D}"/>
    <dgm:cxn modelId="{7EDFA66E-7686-4057-A2CA-ADC2B6B2CCF5}" type="presOf" srcId="{CF2BEE60-B09B-4355-872B-9ED80FA08A9C}" destId="{574948B4-4592-4EA7-B685-0FB1638B4A3A}" srcOrd="0" destOrd="0" presId="urn:microsoft.com/office/officeart/2005/8/layout/hList3"/>
    <dgm:cxn modelId="{2BD79C10-A1BF-42E2-B65D-B1CF5E0FD0D5}" srcId="{ACF08AC8-783C-4889-9C23-FB57779FDE7E}" destId="{F0C07CBE-01A6-4875-A286-E2132F74AFD6}" srcOrd="0" destOrd="0" parTransId="{77517010-423E-4381-8A06-0CE1119494E5}" sibTransId="{F7EA47BF-277B-4F52-8D96-03E32AC4542C}"/>
    <dgm:cxn modelId="{4F68CCC6-9AA0-4FEA-8292-698D731936A3}" type="presOf" srcId="{1B6A5815-06C9-400D-890E-4AF7878FBA15}" destId="{B6F80E7F-CE3D-4AAD-9B2C-F3B41550ECA0}" srcOrd="0" destOrd="0" presId="urn:microsoft.com/office/officeart/2005/8/layout/hList3"/>
    <dgm:cxn modelId="{2481BB53-6901-4B99-ACA1-DF800A9EAEB8}" srcId="{F0C07CBE-01A6-4875-A286-E2132F74AFD6}" destId="{AC0C38BA-6886-442A-BBC8-667423F76A2A}" srcOrd="3" destOrd="0" parTransId="{15DF15DE-5FD2-46CA-B6D9-124A3744060D}" sibTransId="{26CD9C37-FF2E-456B-B5C3-C551DF915E49}"/>
    <dgm:cxn modelId="{5B04032E-2202-49E0-9A0C-B06D9474FFE6}" type="presOf" srcId="{F0C07CBE-01A6-4875-A286-E2132F74AFD6}" destId="{05BB5C64-FE8A-45AD-8620-2F36E563BC5D}" srcOrd="0" destOrd="0" presId="urn:microsoft.com/office/officeart/2005/8/layout/hList3"/>
    <dgm:cxn modelId="{10F0DC24-CB24-49CC-818F-FFD3DCAE1958}" type="presOf" srcId="{AC0C38BA-6886-442A-BBC8-667423F76A2A}" destId="{4056FA06-2F48-4921-AB4E-4CEC441E3116}" srcOrd="0" destOrd="0" presId="urn:microsoft.com/office/officeart/2005/8/layout/hList3"/>
    <dgm:cxn modelId="{59031216-167A-4907-AEAC-6C4CC4A5169C}" type="presOf" srcId="{ACF08AC8-783C-4889-9C23-FB57779FDE7E}" destId="{C0FCAE5E-EBBE-4DBC-9212-4A5F4B7D9063}" srcOrd="0" destOrd="0" presId="urn:microsoft.com/office/officeart/2005/8/layout/hList3"/>
    <dgm:cxn modelId="{D96A45BC-C58D-41F5-A85C-3F8103795CB4}" type="presParOf" srcId="{C0FCAE5E-EBBE-4DBC-9212-4A5F4B7D9063}" destId="{05BB5C64-FE8A-45AD-8620-2F36E563BC5D}" srcOrd="0" destOrd="0" presId="urn:microsoft.com/office/officeart/2005/8/layout/hList3"/>
    <dgm:cxn modelId="{06E07A97-1DC8-48BF-A7EC-D448E4B7E137}" type="presParOf" srcId="{C0FCAE5E-EBBE-4DBC-9212-4A5F4B7D9063}" destId="{D2A70EE6-0689-4CE8-94E9-8E29880E14E3}" srcOrd="1" destOrd="0" presId="urn:microsoft.com/office/officeart/2005/8/layout/hList3"/>
    <dgm:cxn modelId="{B70FC47D-F799-44A9-B1EE-747DA99EF1B1}" type="presParOf" srcId="{D2A70EE6-0689-4CE8-94E9-8E29880E14E3}" destId="{B6F80E7F-CE3D-4AAD-9B2C-F3B41550ECA0}" srcOrd="0" destOrd="0" presId="urn:microsoft.com/office/officeart/2005/8/layout/hList3"/>
    <dgm:cxn modelId="{9E98D59E-76DF-42AA-A3BE-3B8FB9602E06}" type="presParOf" srcId="{D2A70EE6-0689-4CE8-94E9-8E29880E14E3}" destId="{7264B383-2ECE-4C82-8B87-A0809AA97196}" srcOrd="1" destOrd="0" presId="urn:microsoft.com/office/officeart/2005/8/layout/hList3"/>
    <dgm:cxn modelId="{63CDDE22-484F-42CE-B901-0C96C7009293}" type="presParOf" srcId="{D2A70EE6-0689-4CE8-94E9-8E29880E14E3}" destId="{574948B4-4592-4EA7-B685-0FB1638B4A3A}" srcOrd="2" destOrd="0" presId="urn:microsoft.com/office/officeart/2005/8/layout/hList3"/>
    <dgm:cxn modelId="{8B6283BF-6B14-4F74-97D6-40826E9B9F46}" type="presParOf" srcId="{D2A70EE6-0689-4CE8-94E9-8E29880E14E3}" destId="{4056FA06-2F48-4921-AB4E-4CEC441E3116}" srcOrd="3" destOrd="0" presId="urn:microsoft.com/office/officeart/2005/8/layout/hList3"/>
    <dgm:cxn modelId="{44BBA75B-D2F4-4390-A96D-90F2B5BBC1A0}" type="presParOf" srcId="{C0FCAE5E-EBBE-4DBC-9212-4A5F4B7D9063}" destId="{A8419F18-8EA3-4691-AC1E-3ED98FA20DBA}" srcOrd="2" destOrd="0" presId="urn:microsoft.com/office/officeart/2005/8/layout/h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829504-3E17-498D-BFA4-4C969F8A965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FF7442-F3B0-43B3-B86C-F44C5A82D980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>
            <a:solidFill>
              <a:srgbClr val="FFFF00"/>
            </a:solidFill>
          </a:endParaRPr>
        </a:p>
        <a:p>
          <a:endParaRPr lang="ru-RU" sz="1100" dirty="0" smtClean="0">
            <a:solidFill>
              <a:srgbClr val="FFFF00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r>
            <a:rPr lang="ru-RU" sz="1100" dirty="0" smtClean="0">
              <a:solidFill>
                <a:schemeClr val="tx1"/>
              </a:solidFill>
            </a:rPr>
            <a:t>Рябова Оксана Васильевна</a:t>
          </a: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>
            <a:solidFill>
              <a:schemeClr val="tx1"/>
            </a:solidFill>
          </a:endParaRPr>
        </a:p>
      </dgm:t>
    </dgm:pt>
    <dgm:pt modelId="{0BB3C88A-95B8-45D3-B8D0-5D7A25C7132F}" type="parTrans" cxnId="{2422E6C6-E09A-497C-BBDD-C154D546A18B}">
      <dgm:prSet/>
      <dgm:spPr/>
      <dgm:t>
        <a:bodyPr/>
        <a:lstStyle/>
        <a:p>
          <a:endParaRPr lang="ru-RU"/>
        </a:p>
      </dgm:t>
    </dgm:pt>
    <dgm:pt modelId="{98841A05-33A8-4A46-A638-EF4C86493C09}" type="sibTrans" cxnId="{2422E6C6-E09A-497C-BBDD-C154D546A18B}">
      <dgm:prSet/>
      <dgm:spPr/>
      <dgm:t>
        <a:bodyPr/>
        <a:lstStyle/>
        <a:p>
          <a:endParaRPr lang="ru-RU"/>
        </a:p>
      </dgm:t>
    </dgm:pt>
    <dgm:pt modelId="{C29A4B8F-09E7-42FF-865B-A9B38D3A672A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r>
            <a:rPr lang="ru-RU" sz="1100" dirty="0" err="1" smtClean="0">
              <a:solidFill>
                <a:schemeClr val="tx1"/>
              </a:solidFill>
            </a:rPr>
            <a:t>Любителева</a:t>
          </a:r>
          <a:r>
            <a:rPr lang="ru-RU" sz="1100" dirty="0" smtClean="0">
              <a:solidFill>
                <a:schemeClr val="tx1"/>
              </a:solidFill>
            </a:rPr>
            <a:t> </a:t>
          </a:r>
        </a:p>
        <a:p>
          <a:r>
            <a:rPr lang="ru-RU" sz="1100" dirty="0" smtClean="0">
              <a:solidFill>
                <a:schemeClr val="tx1"/>
              </a:solidFill>
            </a:rPr>
            <a:t>Нина Петровна</a:t>
          </a:r>
          <a:endParaRPr lang="ru-RU" sz="1100" dirty="0">
            <a:solidFill>
              <a:schemeClr val="tx1"/>
            </a:solidFill>
          </a:endParaRPr>
        </a:p>
      </dgm:t>
    </dgm:pt>
    <dgm:pt modelId="{79D0C7AE-D8CB-4DB5-B537-330C9A058641}" type="parTrans" cxnId="{6B4DAAD1-0456-4070-BBFD-07FB73BEA610}">
      <dgm:prSet/>
      <dgm:spPr/>
      <dgm:t>
        <a:bodyPr/>
        <a:lstStyle/>
        <a:p>
          <a:endParaRPr lang="ru-RU"/>
        </a:p>
      </dgm:t>
    </dgm:pt>
    <dgm:pt modelId="{A9059254-EDD8-40A5-9B49-8778155FDDFF}" type="sibTrans" cxnId="{6B4DAAD1-0456-4070-BBFD-07FB73BEA610}">
      <dgm:prSet/>
      <dgm:spPr/>
      <dgm:t>
        <a:bodyPr/>
        <a:lstStyle/>
        <a:p>
          <a:endParaRPr lang="ru-RU"/>
        </a:p>
      </dgm:t>
    </dgm:pt>
    <dgm:pt modelId="{D1508D7E-227C-4288-ADA5-6406C86E2B82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r>
            <a:rPr lang="ru-RU" sz="1100" dirty="0" smtClean="0">
              <a:solidFill>
                <a:schemeClr val="tx1"/>
              </a:solidFill>
            </a:rPr>
            <a:t>Кондратьева Елена </a:t>
          </a:r>
        </a:p>
        <a:p>
          <a:r>
            <a:rPr lang="ru-RU" sz="1100" dirty="0" smtClean="0">
              <a:solidFill>
                <a:schemeClr val="tx1"/>
              </a:solidFill>
            </a:rPr>
            <a:t>Викторовна</a:t>
          </a:r>
          <a:endParaRPr lang="ru-RU" sz="1100" dirty="0">
            <a:solidFill>
              <a:schemeClr val="tx1"/>
            </a:solidFill>
          </a:endParaRPr>
        </a:p>
      </dgm:t>
    </dgm:pt>
    <dgm:pt modelId="{2E690F8C-6D7D-4286-93A0-A0F2BC8CA69E}" type="parTrans" cxnId="{04A49A30-ABAA-4DE0-9920-F049C6B32BE5}">
      <dgm:prSet/>
      <dgm:spPr/>
      <dgm:t>
        <a:bodyPr/>
        <a:lstStyle/>
        <a:p>
          <a:endParaRPr lang="ru-RU"/>
        </a:p>
      </dgm:t>
    </dgm:pt>
    <dgm:pt modelId="{D54F5BD9-1A54-4117-AC0D-CBD6FF0C39E2}" type="sibTrans" cxnId="{04A49A30-ABAA-4DE0-9920-F049C6B32BE5}">
      <dgm:prSet/>
      <dgm:spPr/>
      <dgm:t>
        <a:bodyPr/>
        <a:lstStyle/>
        <a:p>
          <a:endParaRPr lang="ru-RU"/>
        </a:p>
      </dgm:t>
    </dgm:pt>
    <dgm:pt modelId="{66B8E3F5-FF9B-4190-9EB2-537F96EA7234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bg1"/>
            </a:solidFill>
          </a:endParaRPr>
        </a:p>
        <a:p>
          <a:endParaRPr lang="ru-RU" sz="1100" dirty="0" smtClean="0">
            <a:solidFill>
              <a:schemeClr val="bg1"/>
            </a:solidFill>
          </a:endParaRPr>
        </a:p>
        <a:p>
          <a:endParaRPr lang="ru-RU" sz="1100" dirty="0" smtClean="0">
            <a:solidFill>
              <a:schemeClr val="bg1"/>
            </a:solidFill>
          </a:endParaRPr>
        </a:p>
        <a:p>
          <a:endParaRPr lang="ru-RU" sz="1100" dirty="0" smtClean="0">
            <a:solidFill>
              <a:schemeClr val="bg1"/>
            </a:solidFill>
          </a:endParaRPr>
        </a:p>
        <a:p>
          <a:endParaRPr lang="ru-RU" sz="1100" dirty="0" smtClean="0">
            <a:solidFill>
              <a:schemeClr val="bg1"/>
            </a:solidFill>
          </a:endParaRPr>
        </a:p>
        <a:p>
          <a:endParaRPr lang="ru-RU" sz="1100" dirty="0" smtClean="0">
            <a:solidFill>
              <a:schemeClr val="bg1"/>
            </a:solidFill>
          </a:endParaRPr>
        </a:p>
        <a:p>
          <a:r>
            <a:rPr lang="ru-RU" sz="1100" dirty="0" smtClean="0">
              <a:solidFill>
                <a:schemeClr val="tx1"/>
              </a:solidFill>
            </a:rPr>
            <a:t>Иванова Валентина Васильевна</a:t>
          </a:r>
          <a:endParaRPr lang="ru-RU" sz="1100" dirty="0">
            <a:solidFill>
              <a:schemeClr val="tx1"/>
            </a:solidFill>
          </a:endParaRPr>
        </a:p>
      </dgm:t>
    </dgm:pt>
    <dgm:pt modelId="{86B60A93-D701-44CF-AC3D-1C6772D20B36}" type="parTrans" cxnId="{FE75AA72-F5EE-449D-BD59-BA3EED66917F}">
      <dgm:prSet/>
      <dgm:spPr/>
      <dgm:t>
        <a:bodyPr/>
        <a:lstStyle/>
        <a:p>
          <a:endParaRPr lang="ru-RU"/>
        </a:p>
      </dgm:t>
    </dgm:pt>
    <dgm:pt modelId="{E6D1AEB1-D074-4C5E-AAB6-4C891C26304F}" type="sibTrans" cxnId="{FE75AA72-F5EE-449D-BD59-BA3EED66917F}">
      <dgm:prSet/>
      <dgm:spPr/>
      <dgm:t>
        <a:bodyPr/>
        <a:lstStyle/>
        <a:p>
          <a:endParaRPr lang="ru-RU"/>
        </a:p>
      </dgm:t>
    </dgm:pt>
    <dgm:pt modelId="{340E0A7B-8B31-45C2-9F98-04037A38717C}">
      <dgm:prSet phldrT="[Текст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>
            <a:solidFill>
              <a:srgbClr val="FFFF00"/>
            </a:solidFill>
          </a:endParaRPr>
        </a:p>
        <a:p>
          <a:endParaRPr lang="ru-RU" sz="1100" dirty="0" smtClean="0">
            <a:solidFill>
              <a:srgbClr val="FFFF00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r>
            <a:rPr lang="ru-RU" sz="1100" dirty="0" smtClean="0">
              <a:solidFill>
                <a:schemeClr val="tx1"/>
              </a:solidFill>
            </a:rPr>
            <a:t>Чугунова Людмила Михайловна</a:t>
          </a:r>
          <a:endParaRPr lang="ru-RU" sz="1100" dirty="0">
            <a:solidFill>
              <a:schemeClr val="tx1"/>
            </a:solidFill>
          </a:endParaRPr>
        </a:p>
      </dgm:t>
    </dgm:pt>
    <dgm:pt modelId="{A6D2C2C0-909D-4038-B8A5-51608D805363}" type="parTrans" cxnId="{EBAFCFF1-B168-4E7B-A5E5-A1534A43FF9D}">
      <dgm:prSet/>
      <dgm:spPr/>
      <dgm:t>
        <a:bodyPr/>
        <a:lstStyle/>
        <a:p>
          <a:endParaRPr lang="ru-RU"/>
        </a:p>
      </dgm:t>
    </dgm:pt>
    <dgm:pt modelId="{77FE6835-72E5-4F0D-BD92-7C27FFCA0986}" type="sibTrans" cxnId="{EBAFCFF1-B168-4E7B-A5E5-A1534A43FF9D}">
      <dgm:prSet/>
      <dgm:spPr/>
      <dgm:t>
        <a:bodyPr/>
        <a:lstStyle/>
        <a:p>
          <a:endParaRPr lang="ru-RU"/>
        </a:p>
      </dgm:t>
    </dgm:pt>
    <dgm:pt modelId="{7F8BEF25-EC38-4B50-AC95-202536BF93A7}">
      <dgm:prSet phldrT="[Текст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r>
            <a:rPr lang="ru-RU" sz="1100" dirty="0" smtClean="0">
              <a:solidFill>
                <a:schemeClr val="tx1"/>
              </a:solidFill>
            </a:rPr>
            <a:t>Якушкина Валентина Ивановна</a:t>
          </a:r>
          <a:endParaRPr lang="ru-RU" sz="1100" dirty="0">
            <a:solidFill>
              <a:schemeClr val="tx1"/>
            </a:solidFill>
          </a:endParaRPr>
        </a:p>
      </dgm:t>
    </dgm:pt>
    <dgm:pt modelId="{5D57E732-2D4F-4A85-8EDB-31C9C0A6C5C9}" type="parTrans" cxnId="{7C5265A7-445A-441A-BCCA-EBB21293F78B}">
      <dgm:prSet/>
      <dgm:spPr/>
      <dgm:t>
        <a:bodyPr/>
        <a:lstStyle/>
        <a:p>
          <a:endParaRPr lang="ru-RU"/>
        </a:p>
      </dgm:t>
    </dgm:pt>
    <dgm:pt modelId="{AAF5E837-6D16-4EEE-9E17-FAB66B05184A}" type="sibTrans" cxnId="{7C5265A7-445A-441A-BCCA-EBB21293F78B}">
      <dgm:prSet/>
      <dgm:spPr/>
      <dgm:t>
        <a:bodyPr/>
        <a:lstStyle/>
        <a:p>
          <a:endParaRPr lang="ru-RU"/>
        </a:p>
      </dgm:t>
    </dgm:pt>
    <dgm:pt modelId="{4EBFA7BD-0B5A-4DFF-9C69-D0F445651931}">
      <dgm:prSet phldrT="[Текст]"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r>
            <a:rPr lang="ru-RU" sz="1100" dirty="0" smtClean="0">
              <a:solidFill>
                <a:schemeClr val="tx1"/>
              </a:solidFill>
            </a:rPr>
            <a:t>Игонина </a:t>
          </a:r>
        </a:p>
        <a:p>
          <a:r>
            <a:rPr lang="ru-RU" sz="1100" dirty="0" smtClean="0">
              <a:solidFill>
                <a:schemeClr val="tx1"/>
              </a:solidFill>
            </a:rPr>
            <a:t>Нина Васильевна</a:t>
          </a:r>
          <a:endParaRPr lang="ru-RU" sz="1100" dirty="0">
            <a:solidFill>
              <a:schemeClr val="tx1"/>
            </a:solidFill>
          </a:endParaRPr>
        </a:p>
      </dgm:t>
    </dgm:pt>
    <dgm:pt modelId="{52D1EA31-C65C-4CA9-AD13-AA940DFFB676}" type="parTrans" cxnId="{858CA288-CE61-4118-A857-490D131A20E5}">
      <dgm:prSet/>
      <dgm:spPr/>
      <dgm:t>
        <a:bodyPr/>
        <a:lstStyle/>
        <a:p>
          <a:endParaRPr lang="ru-RU"/>
        </a:p>
      </dgm:t>
    </dgm:pt>
    <dgm:pt modelId="{BF9E14B9-E596-43A9-B905-7E6159169A63}" type="sibTrans" cxnId="{858CA288-CE61-4118-A857-490D131A20E5}">
      <dgm:prSet/>
      <dgm:spPr/>
      <dgm:t>
        <a:bodyPr/>
        <a:lstStyle/>
        <a:p>
          <a:endParaRPr lang="ru-RU"/>
        </a:p>
      </dgm:t>
    </dgm:pt>
    <dgm:pt modelId="{CFFAEEE2-94FD-402F-AAE7-1F61BEDC0CF8}">
      <dgm:prSet phldrT="[Текст]" custT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r>
            <a:rPr lang="ru-RU" sz="1100" dirty="0" err="1" smtClean="0">
              <a:solidFill>
                <a:schemeClr val="tx1"/>
              </a:solidFill>
            </a:rPr>
            <a:t>Арасланкина</a:t>
          </a:r>
          <a:r>
            <a:rPr lang="ru-RU" sz="1100" baseline="0" dirty="0" smtClean="0">
              <a:solidFill>
                <a:schemeClr val="tx1"/>
              </a:solidFill>
            </a:rPr>
            <a:t> Нина Васильевна</a:t>
          </a:r>
          <a:endParaRPr lang="ru-RU" sz="1100" dirty="0">
            <a:solidFill>
              <a:schemeClr val="tx1"/>
            </a:solidFill>
          </a:endParaRPr>
        </a:p>
      </dgm:t>
    </dgm:pt>
    <dgm:pt modelId="{B52AF164-58C5-4BBA-BF4D-E2311792F137}" type="parTrans" cxnId="{72B35F80-5A6F-44FE-A2F1-E9302499ABE9}">
      <dgm:prSet/>
      <dgm:spPr/>
      <dgm:t>
        <a:bodyPr/>
        <a:lstStyle/>
        <a:p>
          <a:endParaRPr lang="ru-RU"/>
        </a:p>
      </dgm:t>
    </dgm:pt>
    <dgm:pt modelId="{6FE4D6D5-C7FA-4276-977A-C3A0D7E5E701}" type="sibTrans" cxnId="{72B35F80-5A6F-44FE-A2F1-E9302499ABE9}">
      <dgm:prSet/>
      <dgm:spPr/>
      <dgm:t>
        <a:bodyPr/>
        <a:lstStyle/>
        <a:p>
          <a:endParaRPr lang="ru-RU"/>
        </a:p>
      </dgm:t>
    </dgm:pt>
    <dgm:pt modelId="{E6631FF0-1E6C-4525-B56C-6E58DA78173F}">
      <dgm:prSet phldrT="[Текст]" custT="1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b="1" dirty="0" smtClean="0">
            <a:solidFill>
              <a:schemeClr val="tx1"/>
            </a:solidFill>
          </a:endParaRPr>
        </a:p>
        <a:p>
          <a:endParaRPr lang="ru-RU" sz="1100" b="1" dirty="0" smtClean="0">
            <a:solidFill>
              <a:schemeClr val="tx1"/>
            </a:solidFill>
          </a:endParaRPr>
        </a:p>
        <a:p>
          <a:endParaRPr lang="ru-RU" sz="1100" b="1" dirty="0" smtClean="0">
            <a:solidFill>
              <a:schemeClr val="tx1"/>
            </a:solidFill>
          </a:endParaRPr>
        </a:p>
        <a:p>
          <a:endParaRPr lang="ru-RU" sz="1100" b="1" dirty="0" smtClean="0">
            <a:solidFill>
              <a:schemeClr val="tx1"/>
            </a:solidFill>
          </a:endParaRPr>
        </a:p>
        <a:p>
          <a:endParaRPr lang="ru-RU" sz="1100" b="1" dirty="0" smtClean="0">
            <a:solidFill>
              <a:schemeClr val="tx1"/>
            </a:solidFill>
          </a:endParaRPr>
        </a:p>
        <a:p>
          <a:r>
            <a:rPr lang="ru-RU" sz="1100" b="0" dirty="0" smtClean="0">
              <a:solidFill>
                <a:schemeClr val="tx1"/>
              </a:solidFill>
            </a:rPr>
            <a:t>Махрова </a:t>
          </a:r>
        </a:p>
        <a:p>
          <a:r>
            <a:rPr lang="ru-RU" sz="1100" b="0" dirty="0" smtClean="0">
              <a:solidFill>
                <a:schemeClr val="tx1"/>
              </a:solidFill>
            </a:rPr>
            <a:t>Нина Ивановна</a:t>
          </a:r>
          <a:endParaRPr lang="ru-RU" sz="1100" b="0" dirty="0">
            <a:solidFill>
              <a:schemeClr val="tx1"/>
            </a:solidFill>
          </a:endParaRPr>
        </a:p>
      </dgm:t>
    </dgm:pt>
    <dgm:pt modelId="{98068B4F-3E84-448F-B861-624B6DF69DC5}" type="parTrans" cxnId="{8D5557B7-8E9A-4C16-B7A3-A9A8E9915111}">
      <dgm:prSet/>
      <dgm:spPr/>
      <dgm:t>
        <a:bodyPr/>
        <a:lstStyle/>
        <a:p>
          <a:endParaRPr lang="ru-RU"/>
        </a:p>
      </dgm:t>
    </dgm:pt>
    <dgm:pt modelId="{9D2C6DE3-3917-48DC-BC04-E288550ADCFD}" type="sibTrans" cxnId="{8D5557B7-8E9A-4C16-B7A3-A9A8E9915111}">
      <dgm:prSet/>
      <dgm:spPr/>
      <dgm:t>
        <a:bodyPr/>
        <a:lstStyle/>
        <a:p>
          <a:endParaRPr lang="ru-RU"/>
        </a:p>
      </dgm:t>
    </dgm:pt>
    <dgm:pt modelId="{ADBCC91A-B5D3-4506-A225-5510A4511C79}">
      <dgm:prSet phldrT="[Текст]" custT="1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r>
            <a:rPr lang="ru-RU" sz="1100" dirty="0" smtClean="0">
              <a:solidFill>
                <a:schemeClr val="tx1"/>
              </a:solidFill>
            </a:rPr>
            <a:t>Махрова </a:t>
          </a:r>
        </a:p>
        <a:p>
          <a:r>
            <a:rPr lang="ru-RU" sz="1100" dirty="0" smtClean="0">
              <a:solidFill>
                <a:schemeClr val="tx1"/>
              </a:solidFill>
            </a:rPr>
            <a:t>Анна Валерьевна</a:t>
          </a:r>
          <a:endParaRPr lang="ru-RU" sz="1100" dirty="0">
            <a:solidFill>
              <a:schemeClr val="tx1"/>
            </a:solidFill>
          </a:endParaRPr>
        </a:p>
      </dgm:t>
    </dgm:pt>
    <dgm:pt modelId="{45CE746C-0366-4EA4-A088-66AEA19EC0BD}" type="parTrans" cxnId="{CBC72D10-9311-4D02-8CE4-AF968AC6D4C9}">
      <dgm:prSet/>
      <dgm:spPr/>
      <dgm:t>
        <a:bodyPr/>
        <a:lstStyle/>
        <a:p>
          <a:endParaRPr lang="ru-RU"/>
        </a:p>
      </dgm:t>
    </dgm:pt>
    <dgm:pt modelId="{C94E530B-66A0-4198-9795-0F7E090F04D7}" type="sibTrans" cxnId="{CBC72D10-9311-4D02-8CE4-AF968AC6D4C9}">
      <dgm:prSet/>
      <dgm:spPr/>
      <dgm:t>
        <a:bodyPr/>
        <a:lstStyle/>
        <a:p>
          <a:endParaRPr lang="ru-RU"/>
        </a:p>
      </dgm:t>
    </dgm:pt>
    <dgm:pt modelId="{5DE7A848-CBB2-482C-9841-12F25F73EB22}">
      <dgm:prSet phldrT="[Текст]" custT="1"/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endParaRPr lang="ru-RU" sz="1100" dirty="0" smtClean="0">
            <a:solidFill>
              <a:schemeClr val="tx1"/>
            </a:solidFill>
          </a:endParaRPr>
        </a:p>
        <a:p>
          <a:r>
            <a:rPr lang="ru-RU" sz="1100" dirty="0" err="1" smtClean="0">
              <a:solidFill>
                <a:schemeClr val="tx1"/>
              </a:solidFill>
            </a:rPr>
            <a:t>Петурова</a:t>
          </a:r>
          <a:r>
            <a:rPr lang="ru-RU" sz="1100" dirty="0" smtClean="0">
              <a:solidFill>
                <a:schemeClr val="tx1"/>
              </a:solidFill>
            </a:rPr>
            <a:t> </a:t>
          </a:r>
        </a:p>
        <a:p>
          <a:r>
            <a:rPr lang="ru-RU" sz="1100" dirty="0" smtClean="0">
              <a:solidFill>
                <a:schemeClr val="tx1"/>
              </a:solidFill>
            </a:rPr>
            <a:t>Лидия Андреевна</a:t>
          </a:r>
          <a:endParaRPr lang="ru-RU" sz="1100" dirty="0">
            <a:solidFill>
              <a:schemeClr val="tx1"/>
            </a:solidFill>
          </a:endParaRPr>
        </a:p>
      </dgm:t>
    </dgm:pt>
    <dgm:pt modelId="{B5852DAB-41BE-4529-88CF-8C0EF0BB8932}" type="parTrans" cxnId="{0C626DB2-FC77-456A-9153-A2E431339653}">
      <dgm:prSet/>
      <dgm:spPr/>
      <dgm:t>
        <a:bodyPr/>
        <a:lstStyle/>
        <a:p>
          <a:endParaRPr lang="ru-RU"/>
        </a:p>
      </dgm:t>
    </dgm:pt>
    <dgm:pt modelId="{85C6A909-D551-4CEB-A276-C0F73A63EE41}" type="sibTrans" cxnId="{0C626DB2-FC77-456A-9153-A2E431339653}">
      <dgm:prSet/>
      <dgm:spPr/>
      <dgm:t>
        <a:bodyPr/>
        <a:lstStyle/>
        <a:p>
          <a:endParaRPr lang="ru-RU"/>
        </a:p>
      </dgm:t>
    </dgm:pt>
    <dgm:pt modelId="{2D3F3DF2-D06C-4FBE-B4F3-03F93670DA64}">
      <dgm:prSet phldrT="[Текст]" custT="1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 smtClean="0"/>
        </a:p>
        <a:p>
          <a:r>
            <a:rPr lang="ru-RU" sz="1100" dirty="0" err="1" smtClean="0">
              <a:solidFill>
                <a:schemeClr val="tx1"/>
              </a:solidFill>
            </a:rPr>
            <a:t>Артюнина</a:t>
          </a:r>
          <a:r>
            <a:rPr lang="ru-RU" sz="1100" dirty="0" smtClean="0">
              <a:solidFill>
                <a:schemeClr val="tx1"/>
              </a:solidFill>
            </a:rPr>
            <a:t> Татьяна Александровна</a:t>
          </a:r>
          <a:endParaRPr lang="ru-RU" sz="1100" dirty="0">
            <a:solidFill>
              <a:schemeClr val="tx1"/>
            </a:solidFill>
          </a:endParaRPr>
        </a:p>
      </dgm:t>
    </dgm:pt>
    <dgm:pt modelId="{935A973D-9A20-42E6-AD6C-BCCF15B2CBC6}" type="parTrans" cxnId="{FF593F10-BA4B-43A3-99EA-F5B26545FFDB}">
      <dgm:prSet/>
      <dgm:spPr/>
      <dgm:t>
        <a:bodyPr/>
        <a:lstStyle/>
        <a:p>
          <a:endParaRPr lang="ru-RU"/>
        </a:p>
      </dgm:t>
    </dgm:pt>
    <dgm:pt modelId="{594F4832-273F-40EF-9CDD-E31B46A01D9E}" type="sibTrans" cxnId="{FF593F10-BA4B-43A3-99EA-F5B26545FFDB}">
      <dgm:prSet/>
      <dgm:spPr/>
      <dgm:t>
        <a:bodyPr/>
        <a:lstStyle/>
        <a:p>
          <a:endParaRPr lang="ru-RU"/>
        </a:p>
      </dgm:t>
    </dgm:pt>
    <dgm:pt modelId="{ECA2A43D-4527-4D17-8D95-3E6BBE1025F0}" type="pres">
      <dgm:prSet presAssocID="{3C829504-3E17-498D-BFA4-4C969F8A9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0F419E-4A2B-47C4-9D9F-71D8A0CA1847}" type="pres">
      <dgm:prSet presAssocID="{BBFF7442-F3B0-43B3-B86C-F44C5A82D980}" presName="node" presStyleLbl="node1" presStyleIdx="0" presStyleCnt="12" custScaleX="56057" custScaleY="111458" custLinFactNeighborX="-5600" custLinFactNeighborY="-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7A137-B6BB-4221-9B5B-1F1C5BB84A84}" type="pres">
      <dgm:prSet presAssocID="{98841A05-33A8-4A46-A638-EF4C86493C09}" presName="sibTrans" presStyleCnt="0"/>
      <dgm:spPr/>
    </dgm:pt>
    <dgm:pt modelId="{FB67C884-C64D-49D1-A0BE-501E1991AC37}" type="pres">
      <dgm:prSet presAssocID="{C29A4B8F-09E7-42FF-865B-A9B38D3A672A}" presName="node" presStyleLbl="node1" presStyleIdx="1" presStyleCnt="12" custScaleX="57507" custScaleY="116208" custLinFactNeighborX="98" custLinFactNeighborY="-3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23B0A-1513-4F0E-90F3-63008B4A0151}" type="pres">
      <dgm:prSet presAssocID="{A9059254-EDD8-40A5-9B49-8778155FDDFF}" presName="sibTrans" presStyleCnt="0"/>
      <dgm:spPr/>
    </dgm:pt>
    <dgm:pt modelId="{E3CFEA2A-2869-4862-A6BF-1C36E1AC0EC3}" type="pres">
      <dgm:prSet presAssocID="{D1508D7E-227C-4288-ADA5-6406C86E2B82}" presName="node" presStyleLbl="node1" presStyleIdx="2" presStyleCnt="12" custScaleX="54633" custScaleY="114485" custLinFactNeighborX="4484" custLinFactNeighborY="-3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5B4BF-E8D0-4B96-8F0D-321254B27D05}" type="pres">
      <dgm:prSet presAssocID="{D54F5BD9-1A54-4117-AC0D-CBD6FF0C39E2}" presName="sibTrans" presStyleCnt="0"/>
      <dgm:spPr/>
    </dgm:pt>
    <dgm:pt modelId="{1829654E-0FD4-499A-A509-5FB1A8F75645}" type="pres">
      <dgm:prSet presAssocID="{66B8E3F5-FF9B-4190-9EB2-537F96EA7234}" presName="node" presStyleLbl="node1" presStyleIdx="3" presStyleCnt="12" custScaleX="52979" custScaleY="116660" custLinFactNeighborX="11164" custLinFactNeighborY="-2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2C8EC-28CF-42BA-A2E2-58F27A5604A7}" type="pres">
      <dgm:prSet presAssocID="{E6D1AEB1-D074-4C5E-AAB6-4C891C26304F}" presName="sibTrans" presStyleCnt="0"/>
      <dgm:spPr/>
    </dgm:pt>
    <dgm:pt modelId="{9478881E-44BD-48C8-8619-F3171288D064}" type="pres">
      <dgm:prSet presAssocID="{340E0A7B-8B31-45C2-9F98-04037A38717C}" presName="node" presStyleLbl="node1" presStyleIdx="4" presStyleCnt="12" custScaleX="52111" custScaleY="118576" custLinFactNeighborX="5880" custLinFactNeighborY="-2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C87D1-9D45-4055-B8A2-5398765223D7}" type="pres">
      <dgm:prSet presAssocID="{77FE6835-72E5-4F0D-BD92-7C27FFCA0986}" presName="sibTrans" presStyleCnt="0"/>
      <dgm:spPr/>
    </dgm:pt>
    <dgm:pt modelId="{6F86E648-E89A-47FA-824B-25A8DB457AD2}" type="pres">
      <dgm:prSet presAssocID="{7F8BEF25-EC38-4B50-AC95-202536BF93A7}" presName="node" presStyleLbl="node1" presStyleIdx="5" presStyleCnt="12" custScaleX="51448" custScaleY="122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2514E-A0DD-4654-8110-EFF84E3C7D43}" type="pres">
      <dgm:prSet presAssocID="{AAF5E837-6D16-4EEE-9E17-FAB66B05184A}" presName="sibTrans" presStyleCnt="0"/>
      <dgm:spPr/>
    </dgm:pt>
    <dgm:pt modelId="{65A2EFAF-EB18-4928-B325-4AE441D93983}" type="pres">
      <dgm:prSet presAssocID="{4EBFA7BD-0B5A-4DFF-9C69-D0F445651931}" presName="node" presStyleLbl="node1" presStyleIdx="6" presStyleCnt="12" custScaleX="56152" custScaleY="146652" custLinFactNeighborX="-3461" custLinFactNeighborY="16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DC8B2-5EB0-402D-BF2F-E29F4B528E02}" type="pres">
      <dgm:prSet presAssocID="{BF9E14B9-E596-43A9-B905-7E6159169A63}" presName="sibTrans" presStyleCnt="0"/>
      <dgm:spPr/>
    </dgm:pt>
    <dgm:pt modelId="{49904E9D-9A8E-44D1-A858-9DE50B312B03}" type="pres">
      <dgm:prSet presAssocID="{CFFAEEE2-94FD-402F-AAE7-1F61BEDC0CF8}" presName="node" presStyleLbl="node1" presStyleIdx="7" presStyleCnt="12" custScaleX="53412" custScaleY="143911" custLinFactNeighborX="2991" custLinFactNeighborY="146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549F7-753B-4961-B54C-77C47A17831B}" type="pres">
      <dgm:prSet presAssocID="{6FE4D6D5-C7FA-4276-977A-C3A0D7E5E701}" presName="sibTrans" presStyleCnt="0"/>
      <dgm:spPr/>
    </dgm:pt>
    <dgm:pt modelId="{E7A8FF0D-B091-496E-9606-A0748BA2403A}" type="pres">
      <dgm:prSet presAssocID="{E6631FF0-1E6C-4525-B56C-6E58DA78173F}" presName="node" presStyleLbl="node1" presStyleIdx="8" presStyleCnt="12" custScaleX="62223" custScaleY="144652" custLinFactNeighborX="-1017" custLinFactNeighborY="15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CCBB6-E39E-48AA-95BD-775F46B605FE}" type="pres">
      <dgm:prSet presAssocID="{9D2C6DE3-3917-48DC-BC04-E288550ADCFD}" presName="sibTrans" presStyleCnt="0"/>
      <dgm:spPr/>
    </dgm:pt>
    <dgm:pt modelId="{2849A8F6-4DF3-44A5-AB44-127130A824EE}" type="pres">
      <dgm:prSet presAssocID="{ADBCC91A-B5D3-4506-A225-5510A4511C79}" presName="node" presStyleLbl="node1" presStyleIdx="9" presStyleCnt="12" custScaleX="61506" custScaleY="149592" custLinFactNeighborX="-636" custLinFactNeighborY="17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C635-643F-40E1-877D-6DC3AF0834E7}" type="pres">
      <dgm:prSet presAssocID="{C94E530B-66A0-4198-9795-0F7E090F04D7}" presName="sibTrans" presStyleCnt="0"/>
      <dgm:spPr/>
    </dgm:pt>
    <dgm:pt modelId="{3C33148C-E583-44E5-A01C-0B254EBB0577}" type="pres">
      <dgm:prSet presAssocID="{5DE7A848-CBB2-482C-9841-12F25F73EB22}" presName="node" presStyleLbl="node1" presStyleIdx="10" presStyleCnt="12" custScaleX="60986" custScaleY="149457" custLinFactNeighborX="-1185" custLinFactNeighborY="2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B8A2A-70C2-471F-B4D8-7F8FD4B78AA2}" type="pres">
      <dgm:prSet presAssocID="{85C6A909-D551-4CEB-A276-C0F73A63EE41}" presName="sibTrans" presStyleCnt="0"/>
      <dgm:spPr/>
    </dgm:pt>
    <dgm:pt modelId="{A59DBA28-A53D-43DC-95B8-81600E5D7F88}" type="pres">
      <dgm:prSet presAssocID="{2D3F3DF2-D06C-4FBE-B4F3-03F93670DA64}" presName="node" presStyleLbl="node1" presStyleIdx="11" presStyleCnt="12" custScaleX="53842" custScaleY="148244" custLinFactNeighborX="-5763" custLinFactNeighborY="22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658F93-EBF8-4372-80C1-27AA53FCEB1F}" type="presOf" srcId="{CFFAEEE2-94FD-402F-AAE7-1F61BEDC0CF8}" destId="{49904E9D-9A8E-44D1-A858-9DE50B312B03}" srcOrd="0" destOrd="0" presId="urn:microsoft.com/office/officeart/2005/8/layout/default"/>
    <dgm:cxn modelId="{839C59D1-7D80-42AD-9F7E-54642D15E424}" type="presOf" srcId="{D1508D7E-227C-4288-ADA5-6406C86E2B82}" destId="{E3CFEA2A-2869-4862-A6BF-1C36E1AC0EC3}" srcOrd="0" destOrd="0" presId="urn:microsoft.com/office/officeart/2005/8/layout/default"/>
    <dgm:cxn modelId="{CBC72D10-9311-4D02-8CE4-AF968AC6D4C9}" srcId="{3C829504-3E17-498D-BFA4-4C969F8A965F}" destId="{ADBCC91A-B5D3-4506-A225-5510A4511C79}" srcOrd="9" destOrd="0" parTransId="{45CE746C-0366-4EA4-A088-66AEA19EC0BD}" sibTransId="{C94E530B-66A0-4198-9795-0F7E090F04D7}"/>
    <dgm:cxn modelId="{EBAFCFF1-B168-4E7B-A5E5-A1534A43FF9D}" srcId="{3C829504-3E17-498D-BFA4-4C969F8A965F}" destId="{340E0A7B-8B31-45C2-9F98-04037A38717C}" srcOrd="4" destOrd="0" parTransId="{A6D2C2C0-909D-4038-B8A5-51608D805363}" sibTransId="{77FE6835-72E5-4F0D-BD92-7C27FFCA0986}"/>
    <dgm:cxn modelId="{2FCA3B2C-FDCD-4FAE-92CF-5426429C5A9A}" type="presOf" srcId="{340E0A7B-8B31-45C2-9F98-04037A38717C}" destId="{9478881E-44BD-48C8-8619-F3171288D064}" srcOrd="0" destOrd="0" presId="urn:microsoft.com/office/officeart/2005/8/layout/default"/>
    <dgm:cxn modelId="{2422E6C6-E09A-497C-BBDD-C154D546A18B}" srcId="{3C829504-3E17-498D-BFA4-4C969F8A965F}" destId="{BBFF7442-F3B0-43B3-B86C-F44C5A82D980}" srcOrd="0" destOrd="0" parTransId="{0BB3C88A-95B8-45D3-B8D0-5D7A25C7132F}" sibTransId="{98841A05-33A8-4A46-A638-EF4C86493C09}"/>
    <dgm:cxn modelId="{49E53ADC-A9FF-4770-AEF9-98080D7A554F}" type="presOf" srcId="{2D3F3DF2-D06C-4FBE-B4F3-03F93670DA64}" destId="{A59DBA28-A53D-43DC-95B8-81600E5D7F88}" srcOrd="0" destOrd="0" presId="urn:microsoft.com/office/officeart/2005/8/layout/default"/>
    <dgm:cxn modelId="{04A49A30-ABAA-4DE0-9920-F049C6B32BE5}" srcId="{3C829504-3E17-498D-BFA4-4C969F8A965F}" destId="{D1508D7E-227C-4288-ADA5-6406C86E2B82}" srcOrd="2" destOrd="0" parTransId="{2E690F8C-6D7D-4286-93A0-A0F2BC8CA69E}" sibTransId="{D54F5BD9-1A54-4117-AC0D-CBD6FF0C39E2}"/>
    <dgm:cxn modelId="{BAA68B51-3577-4DEF-8355-E5366B42303B}" type="presOf" srcId="{E6631FF0-1E6C-4525-B56C-6E58DA78173F}" destId="{E7A8FF0D-B091-496E-9606-A0748BA2403A}" srcOrd="0" destOrd="0" presId="urn:microsoft.com/office/officeart/2005/8/layout/default"/>
    <dgm:cxn modelId="{858CA288-CE61-4118-A857-490D131A20E5}" srcId="{3C829504-3E17-498D-BFA4-4C969F8A965F}" destId="{4EBFA7BD-0B5A-4DFF-9C69-D0F445651931}" srcOrd="6" destOrd="0" parTransId="{52D1EA31-C65C-4CA9-AD13-AA940DFFB676}" sibTransId="{BF9E14B9-E596-43A9-B905-7E6159169A63}"/>
    <dgm:cxn modelId="{FF593F10-BA4B-43A3-99EA-F5B26545FFDB}" srcId="{3C829504-3E17-498D-BFA4-4C969F8A965F}" destId="{2D3F3DF2-D06C-4FBE-B4F3-03F93670DA64}" srcOrd="11" destOrd="0" parTransId="{935A973D-9A20-42E6-AD6C-BCCF15B2CBC6}" sibTransId="{594F4832-273F-40EF-9CDD-E31B46A01D9E}"/>
    <dgm:cxn modelId="{4E2A5685-C993-4879-94C4-90EBC4BC29DB}" type="presOf" srcId="{BBFF7442-F3B0-43B3-B86C-F44C5A82D980}" destId="{FC0F419E-4A2B-47C4-9D9F-71D8A0CA1847}" srcOrd="0" destOrd="0" presId="urn:microsoft.com/office/officeart/2005/8/layout/default"/>
    <dgm:cxn modelId="{FE75AA72-F5EE-449D-BD59-BA3EED66917F}" srcId="{3C829504-3E17-498D-BFA4-4C969F8A965F}" destId="{66B8E3F5-FF9B-4190-9EB2-537F96EA7234}" srcOrd="3" destOrd="0" parTransId="{86B60A93-D701-44CF-AC3D-1C6772D20B36}" sibTransId="{E6D1AEB1-D074-4C5E-AAB6-4C891C26304F}"/>
    <dgm:cxn modelId="{0C626DB2-FC77-456A-9153-A2E431339653}" srcId="{3C829504-3E17-498D-BFA4-4C969F8A965F}" destId="{5DE7A848-CBB2-482C-9841-12F25F73EB22}" srcOrd="10" destOrd="0" parTransId="{B5852DAB-41BE-4529-88CF-8C0EF0BB8932}" sibTransId="{85C6A909-D551-4CEB-A276-C0F73A63EE41}"/>
    <dgm:cxn modelId="{8D5557B7-8E9A-4C16-B7A3-A9A8E9915111}" srcId="{3C829504-3E17-498D-BFA4-4C969F8A965F}" destId="{E6631FF0-1E6C-4525-B56C-6E58DA78173F}" srcOrd="8" destOrd="0" parTransId="{98068B4F-3E84-448F-B861-624B6DF69DC5}" sibTransId="{9D2C6DE3-3917-48DC-BC04-E288550ADCFD}"/>
    <dgm:cxn modelId="{D31686E0-A4E2-4AD5-A4A6-3938D37810AB}" type="presOf" srcId="{66B8E3F5-FF9B-4190-9EB2-537F96EA7234}" destId="{1829654E-0FD4-499A-A509-5FB1A8F75645}" srcOrd="0" destOrd="0" presId="urn:microsoft.com/office/officeart/2005/8/layout/default"/>
    <dgm:cxn modelId="{7C5265A7-445A-441A-BCCA-EBB21293F78B}" srcId="{3C829504-3E17-498D-BFA4-4C969F8A965F}" destId="{7F8BEF25-EC38-4B50-AC95-202536BF93A7}" srcOrd="5" destOrd="0" parTransId="{5D57E732-2D4F-4A85-8EDB-31C9C0A6C5C9}" sibTransId="{AAF5E837-6D16-4EEE-9E17-FAB66B05184A}"/>
    <dgm:cxn modelId="{72B35F80-5A6F-44FE-A2F1-E9302499ABE9}" srcId="{3C829504-3E17-498D-BFA4-4C969F8A965F}" destId="{CFFAEEE2-94FD-402F-AAE7-1F61BEDC0CF8}" srcOrd="7" destOrd="0" parTransId="{B52AF164-58C5-4BBA-BF4D-E2311792F137}" sibTransId="{6FE4D6D5-C7FA-4276-977A-C3A0D7E5E701}"/>
    <dgm:cxn modelId="{6B4DAAD1-0456-4070-BBFD-07FB73BEA610}" srcId="{3C829504-3E17-498D-BFA4-4C969F8A965F}" destId="{C29A4B8F-09E7-42FF-865B-A9B38D3A672A}" srcOrd="1" destOrd="0" parTransId="{79D0C7AE-D8CB-4DB5-B537-330C9A058641}" sibTransId="{A9059254-EDD8-40A5-9B49-8778155FDDFF}"/>
    <dgm:cxn modelId="{9C8C9A2F-9020-4EE1-A49E-51EF2C9DE6B2}" type="presOf" srcId="{ADBCC91A-B5D3-4506-A225-5510A4511C79}" destId="{2849A8F6-4DF3-44A5-AB44-127130A824EE}" srcOrd="0" destOrd="0" presId="urn:microsoft.com/office/officeart/2005/8/layout/default"/>
    <dgm:cxn modelId="{FF455745-C153-4CA7-9AB0-35ABEA294226}" type="presOf" srcId="{7F8BEF25-EC38-4B50-AC95-202536BF93A7}" destId="{6F86E648-E89A-47FA-824B-25A8DB457AD2}" srcOrd="0" destOrd="0" presId="urn:microsoft.com/office/officeart/2005/8/layout/default"/>
    <dgm:cxn modelId="{C26CDF72-1B5C-481E-B63B-F8FEA083BAB1}" type="presOf" srcId="{C29A4B8F-09E7-42FF-865B-A9B38D3A672A}" destId="{FB67C884-C64D-49D1-A0BE-501E1991AC37}" srcOrd="0" destOrd="0" presId="urn:microsoft.com/office/officeart/2005/8/layout/default"/>
    <dgm:cxn modelId="{83F2DBFC-05B4-4C5B-BDBB-9E88D50A759F}" type="presOf" srcId="{4EBFA7BD-0B5A-4DFF-9C69-D0F445651931}" destId="{65A2EFAF-EB18-4928-B325-4AE441D93983}" srcOrd="0" destOrd="0" presId="urn:microsoft.com/office/officeart/2005/8/layout/default"/>
    <dgm:cxn modelId="{A9488558-56E2-4AC7-97AD-381A47B9EADE}" type="presOf" srcId="{5DE7A848-CBB2-482C-9841-12F25F73EB22}" destId="{3C33148C-E583-44E5-A01C-0B254EBB0577}" srcOrd="0" destOrd="0" presId="urn:microsoft.com/office/officeart/2005/8/layout/default"/>
    <dgm:cxn modelId="{FA7A6639-C2EF-4322-B222-F833F5B7EE5E}" type="presOf" srcId="{3C829504-3E17-498D-BFA4-4C969F8A965F}" destId="{ECA2A43D-4527-4D17-8D95-3E6BBE1025F0}" srcOrd="0" destOrd="0" presId="urn:microsoft.com/office/officeart/2005/8/layout/default"/>
    <dgm:cxn modelId="{BC08C60E-5334-4AF4-9299-C94E326F52A7}" type="presParOf" srcId="{ECA2A43D-4527-4D17-8D95-3E6BBE1025F0}" destId="{FC0F419E-4A2B-47C4-9D9F-71D8A0CA1847}" srcOrd="0" destOrd="0" presId="urn:microsoft.com/office/officeart/2005/8/layout/default"/>
    <dgm:cxn modelId="{C4456AF7-7DF4-4ADD-94DA-24115B9CE487}" type="presParOf" srcId="{ECA2A43D-4527-4D17-8D95-3E6BBE1025F0}" destId="{50D7A137-B6BB-4221-9B5B-1F1C5BB84A84}" srcOrd="1" destOrd="0" presId="urn:microsoft.com/office/officeart/2005/8/layout/default"/>
    <dgm:cxn modelId="{4E36E29A-3F5A-44BA-8384-F93D826A3BB0}" type="presParOf" srcId="{ECA2A43D-4527-4D17-8D95-3E6BBE1025F0}" destId="{FB67C884-C64D-49D1-A0BE-501E1991AC37}" srcOrd="2" destOrd="0" presId="urn:microsoft.com/office/officeart/2005/8/layout/default"/>
    <dgm:cxn modelId="{12D7ACB6-44DC-4C8C-A391-1143652DA350}" type="presParOf" srcId="{ECA2A43D-4527-4D17-8D95-3E6BBE1025F0}" destId="{CF823B0A-1513-4F0E-90F3-63008B4A0151}" srcOrd="3" destOrd="0" presId="urn:microsoft.com/office/officeart/2005/8/layout/default"/>
    <dgm:cxn modelId="{A696FE46-577A-4117-92CC-AB3132D84C26}" type="presParOf" srcId="{ECA2A43D-4527-4D17-8D95-3E6BBE1025F0}" destId="{E3CFEA2A-2869-4862-A6BF-1C36E1AC0EC3}" srcOrd="4" destOrd="0" presId="urn:microsoft.com/office/officeart/2005/8/layout/default"/>
    <dgm:cxn modelId="{D06F5D5F-A460-4C36-9407-D5E6BB047B41}" type="presParOf" srcId="{ECA2A43D-4527-4D17-8D95-3E6BBE1025F0}" destId="{6715B4BF-E8D0-4B96-8F0D-321254B27D05}" srcOrd="5" destOrd="0" presId="urn:microsoft.com/office/officeart/2005/8/layout/default"/>
    <dgm:cxn modelId="{62B29011-0D03-4F5A-96F1-990A5D74BAE3}" type="presParOf" srcId="{ECA2A43D-4527-4D17-8D95-3E6BBE1025F0}" destId="{1829654E-0FD4-499A-A509-5FB1A8F75645}" srcOrd="6" destOrd="0" presId="urn:microsoft.com/office/officeart/2005/8/layout/default"/>
    <dgm:cxn modelId="{6282811E-9499-44D7-8E76-13A8616A0B2E}" type="presParOf" srcId="{ECA2A43D-4527-4D17-8D95-3E6BBE1025F0}" destId="{28D2C8EC-28CF-42BA-A2E2-58F27A5604A7}" srcOrd="7" destOrd="0" presId="urn:microsoft.com/office/officeart/2005/8/layout/default"/>
    <dgm:cxn modelId="{4DC6D861-8C7C-4AA3-94BA-7633535326D7}" type="presParOf" srcId="{ECA2A43D-4527-4D17-8D95-3E6BBE1025F0}" destId="{9478881E-44BD-48C8-8619-F3171288D064}" srcOrd="8" destOrd="0" presId="urn:microsoft.com/office/officeart/2005/8/layout/default"/>
    <dgm:cxn modelId="{C5B755E9-934D-4D4C-BCCB-9C867B3BD72C}" type="presParOf" srcId="{ECA2A43D-4527-4D17-8D95-3E6BBE1025F0}" destId="{6A8C87D1-9D45-4055-B8A2-5398765223D7}" srcOrd="9" destOrd="0" presId="urn:microsoft.com/office/officeart/2005/8/layout/default"/>
    <dgm:cxn modelId="{F80411D8-747D-4807-90A5-B08D0E33BF81}" type="presParOf" srcId="{ECA2A43D-4527-4D17-8D95-3E6BBE1025F0}" destId="{6F86E648-E89A-47FA-824B-25A8DB457AD2}" srcOrd="10" destOrd="0" presId="urn:microsoft.com/office/officeart/2005/8/layout/default"/>
    <dgm:cxn modelId="{B8429172-8397-4FEC-B5F4-F348A7A0CCFA}" type="presParOf" srcId="{ECA2A43D-4527-4D17-8D95-3E6BBE1025F0}" destId="{7132514E-A0DD-4654-8110-EFF84E3C7D43}" srcOrd="11" destOrd="0" presId="urn:microsoft.com/office/officeart/2005/8/layout/default"/>
    <dgm:cxn modelId="{2360CB94-10B0-45D0-89D6-90AC7EFA7E05}" type="presParOf" srcId="{ECA2A43D-4527-4D17-8D95-3E6BBE1025F0}" destId="{65A2EFAF-EB18-4928-B325-4AE441D93983}" srcOrd="12" destOrd="0" presId="urn:microsoft.com/office/officeart/2005/8/layout/default"/>
    <dgm:cxn modelId="{535B110E-C23F-4ADF-A331-AB2D87232B9B}" type="presParOf" srcId="{ECA2A43D-4527-4D17-8D95-3E6BBE1025F0}" destId="{11FDC8B2-5EB0-402D-BF2F-E29F4B528E02}" srcOrd="13" destOrd="0" presId="urn:microsoft.com/office/officeart/2005/8/layout/default"/>
    <dgm:cxn modelId="{78E2F9E3-5C5E-44DE-9769-4E4B8DEE5271}" type="presParOf" srcId="{ECA2A43D-4527-4D17-8D95-3E6BBE1025F0}" destId="{49904E9D-9A8E-44D1-A858-9DE50B312B03}" srcOrd="14" destOrd="0" presId="urn:microsoft.com/office/officeart/2005/8/layout/default"/>
    <dgm:cxn modelId="{BA0F56E7-661E-41A7-B35A-F1441C20CBE0}" type="presParOf" srcId="{ECA2A43D-4527-4D17-8D95-3E6BBE1025F0}" destId="{45F549F7-753B-4961-B54C-77C47A17831B}" srcOrd="15" destOrd="0" presId="urn:microsoft.com/office/officeart/2005/8/layout/default"/>
    <dgm:cxn modelId="{08AB496E-4ADC-4048-A574-2B20E4C2E18A}" type="presParOf" srcId="{ECA2A43D-4527-4D17-8D95-3E6BBE1025F0}" destId="{E7A8FF0D-B091-496E-9606-A0748BA2403A}" srcOrd="16" destOrd="0" presId="urn:microsoft.com/office/officeart/2005/8/layout/default"/>
    <dgm:cxn modelId="{8D6C2AE6-04FE-465F-B00A-91170AAD4E1B}" type="presParOf" srcId="{ECA2A43D-4527-4D17-8D95-3E6BBE1025F0}" destId="{F4CCCBB6-E39E-48AA-95BD-775F46B605FE}" srcOrd="17" destOrd="0" presId="urn:microsoft.com/office/officeart/2005/8/layout/default"/>
    <dgm:cxn modelId="{786FC87B-30B8-409D-8D65-3ED44754ED56}" type="presParOf" srcId="{ECA2A43D-4527-4D17-8D95-3E6BBE1025F0}" destId="{2849A8F6-4DF3-44A5-AB44-127130A824EE}" srcOrd="18" destOrd="0" presId="urn:microsoft.com/office/officeart/2005/8/layout/default"/>
    <dgm:cxn modelId="{06C8AD3E-87D9-40DB-BCE4-0A837BB19267}" type="presParOf" srcId="{ECA2A43D-4527-4D17-8D95-3E6BBE1025F0}" destId="{2078C635-643F-40E1-877D-6DC3AF0834E7}" srcOrd="19" destOrd="0" presId="urn:microsoft.com/office/officeart/2005/8/layout/default"/>
    <dgm:cxn modelId="{360B8D42-D44C-4339-BA4A-C03478C00026}" type="presParOf" srcId="{ECA2A43D-4527-4D17-8D95-3E6BBE1025F0}" destId="{3C33148C-E583-44E5-A01C-0B254EBB0577}" srcOrd="20" destOrd="0" presId="urn:microsoft.com/office/officeart/2005/8/layout/default"/>
    <dgm:cxn modelId="{79B90689-6838-47F4-84B6-948F51E15361}" type="presParOf" srcId="{ECA2A43D-4527-4D17-8D95-3E6BBE1025F0}" destId="{2FFB8A2A-70C2-471F-B4D8-7F8FD4B78AA2}" srcOrd="21" destOrd="0" presId="urn:microsoft.com/office/officeart/2005/8/layout/default"/>
    <dgm:cxn modelId="{10DD0FD0-814E-43D0-A86F-B8268A38646A}" type="presParOf" srcId="{ECA2A43D-4527-4D17-8D95-3E6BBE1025F0}" destId="{A59DBA28-A53D-43DC-95B8-81600E5D7F88}" srcOrd="22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</a:rPr>
              <a:t>Структурное подразделение 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«Детский сад № 50 комбинированного вида»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  МБДОУ « Детский сад «Радуга» комбинированного вида» 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err="1" smtClean="0">
                <a:solidFill>
                  <a:srgbClr val="FF0000"/>
                </a:solidFill>
              </a:rPr>
              <a:t>Рузаевского</a:t>
            </a:r>
            <a:r>
              <a:rPr lang="ru-RU" sz="1800" dirty="0" smtClean="0">
                <a:solidFill>
                  <a:srgbClr val="FF0000"/>
                </a:solidFill>
              </a:rPr>
              <a:t> муниципального района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Архив с ноутбука\фотографии\ДЕТСКИЙ САД\CIMG6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85728"/>
            <a:ext cx="6143668" cy="4524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E:\Архив с ноутбука\фотографии\фото мероприятий\Фото к конкурсу Махрова\SAM_67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214686"/>
            <a:ext cx="3844398" cy="3365505"/>
          </a:xfrm>
          <a:prstGeom prst="rect">
            <a:avLst/>
          </a:prstGeom>
          <a:noFill/>
        </p:spPr>
      </p:pic>
      <p:pic>
        <p:nvPicPr>
          <p:cNvPr id="22532" name="Picture 4" descr="E:\Архив с ноутбука\фотографии\фото мероприятий\фото метод.объединение Махрова\DSC01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928926" cy="2869379"/>
          </a:xfrm>
          <a:prstGeom prst="rect">
            <a:avLst/>
          </a:prstGeom>
          <a:noFill/>
        </p:spPr>
      </p:pic>
      <p:pic>
        <p:nvPicPr>
          <p:cNvPr id="38913" name="Picture 1" descr="C:\Desktop\Фото Нин.Иван\SAM_0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872842"/>
            <a:ext cx="3267627" cy="2627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Архив с ноутбука\фотографии\фото мероприятий\Метод.объединение в лог.группе\P1000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643338" cy="2732504"/>
          </a:xfrm>
          <a:prstGeom prst="rect">
            <a:avLst/>
          </a:prstGeom>
          <a:noFill/>
        </p:spPr>
      </p:pic>
      <p:pic>
        <p:nvPicPr>
          <p:cNvPr id="23556" name="Picture 4" descr="E:\Архив с ноутбука\фотографии\фото библиотека 2016г\SAM_7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357562"/>
            <a:ext cx="2428892" cy="3237644"/>
          </a:xfrm>
          <a:prstGeom prst="rect">
            <a:avLst/>
          </a:prstGeom>
          <a:noFill/>
        </p:spPr>
      </p:pic>
      <p:pic>
        <p:nvPicPr>
          <p:cNvPr id="23557" name="Picture 5" descr="E:\Архив с ноутбука\фотографии\фото мероприятий\фото месячник\Фото0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357562"/>
            <a:ext cx="2484966" cy="3181339"/>
          </a:xfrm>
          <a:prstGeom prst="rect">
            <a:avLst/>
          </a:prstGeom>
          <a:noFill/>
        </p:spPr>
      </p:pic>
      <p:pic>
        <p:nvPicPr>
          <p:cNvPr id="23558" name="Picture 6" descr="E:\Архив с ноутбука\фотографии\фото мероприятий\фото лог.гр\Больница\S60029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85728"/>
            <a:ext cx="3861117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Архив с ноутбука\фотографии\фото открытых занятий\SAM_6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57166"/>
            <a:ext cx="2786082" cy="3046103"/>
          </a:xfrm>
          <a:prstGeom prst="rect">
            <a:avLst/>
          </a:prstGeom>
          <a:noFill/>
        </p:spPr>
      </p:pic>
      <p:pic>
        <p:nvPicPr>
          <p:cNvPr id="24579" name="Picture 3" descr="E:\Архив с ноутбука\фотографии\фото мероприятий\Сюжетно-ролевые  игры\старшая группа\DSC01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00438"/>
            <a:ext cx="3333334" cy="2500330"/>
          </a:xfrm>
          <a:prstGeom prst="rect">
            <a:avLst/>
          </a:prstGeom>
          <a:noFill/>
        </p:spPr>
      </p:pic>
      <p:pic>
        <p:nvPicPr>
          <p:cNvPr id="24580" name="Picture 4" descr="E:\Архив с ноутбука\фотографии\фото открытых занятий\SAM_69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6414" y="3500438"/>
            <a:ext cx="3453238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Архив с ноутбука\фотографии\ДЕТСКИЙ САД\CIMG6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524248" cy="2928938"/>
          </a:xfrm>
          <a:prstGeom prst="rect">
            <a:avLst/>
          </a:prstGeom>
          <a:noFill/>
        </p:spPr>
      </p:pic>
      <p:pic>
        <p:nvPicPr>
          <p:cNvPr id="25603" name="Picture 3" descr="E:\Архив с ноутбука\фотографии\зима\IMG_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3905153" cy="2928958"/>
          </a:xfrm>
          <a:prstGeom prst="rect">
            <a:avLst/>
          </a:prstGeom>
          <a:noFill/>
        </p:spPr>
      </p:pic>
      <p:pic>
        <p:nvPicPr>
          <p:cNvPr id="25604" name="Picture 4" descr="E:\Архив с ноутбука\фотографии\хвостова конк восп года участок\S6000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876"/>
            <a:ext cx="3735086" cy="3000396"/>
          </a:xfrm>
          <a:prstGeom prst="rect">
            <a:avLst/>
          </a:prstGeom>
          <a:noFill/>
        </p:spPr>
      </p:pic>
      <p:pic>
        <p:nvPicPr>
          <p:cNvPr id="25606" name="Picture 6" descr="E:\Архив с ноутбука\фотографии\зима\IMG_1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00438"/>
            <a:ext cx="3500462" cy="3238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Архив с ноутбука\фотографии\библиотека\IMG_08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3982751" cy="2482669"/>
          </a:xfrm>
          <a:prstGeom prst="rect">
            <a:avLst/>
          </a:prstGeom>
          <a:noFill/>
        </p:spPr>
      </p:pic>
      <p:pic>
        <p:nvPicPr>
          <p:cNvPr id="26627" name="Picture 3" descr="E:\Архив с ноутбука\фотографии\ВДПО\IMG_2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1" y="445861"/>
            <a:ext cx="3714776" cy="2483074"/>
          </a:xfrm>
          <a:prstGeom prst="rect">
            <a:avLst/>
          </a:prstGeom>
          <a:noFill/>
        </p:spPr>
      </p:pic>
      <p:pic>
        <p:nvPicPr>
          <p:cNvPr id="26628" name="Picture 4" descr="E:\Архив с ноутбука\фотографии\тяштеня\IMG_23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143248"/>
            <a:ext cx="4095616" cy="3071810"/>
          </a:xfrm>
          <a:prstGeom prst="rect">
            <a:avLst/>
          </a:prstGeom>
          <a:noFill/>
        </p:spPr>
      </p:pic>
      <p:pic>
        <p:nvPicPr>
          <p:cNvPr id="26629" name="Picture 5" descr="E:\Архив с ноутбука\фотографии\фото мероприятий\фото лог.гр\Детсад\P1000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143248"/>
            <a:ext cx="3905278" cy="3089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Архив с ноутбука\фотографии\фото мероприятий\зелёный огонёк\DSCN21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4000528" cy="3071834"/>
          </a:xfrm>
          <a:prstGeom prst="rect">
            <a:avLst/>
          </a:prstGeom>
          <a:noFill/>
        </p:spPr>
      </p:pic>
      <p:pic>
        <p:nvPicPr>
          <p:cNvPr id="27652" name="Picture 4" descr="E:\Архив с ноутбука\фотографии\фольк зан. 9Мая\IMG_0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428604"/>
            <a:ext cx="4071966" cy="3053800"/>
          </a:xfrm>
          <a:prstGeom prst="rect">
            <a:avLst/>
          </a:prstGeom>
          <a:noFill/>
        </p:spPr>
      </p:pic>
      <p:pic>
        <p:nvPicPr>
          <p:cNvPr id="27653" name="Picture 5" descr="E:\Архив с ноутбука\фотографии\Фольклорный утренник-фото\DSC_0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6"/>
            <a:ext cx="4286280" cy="2857520"/>
          </a:xfrm>
          <a:prstGeom prst="rect">
            <a:avLst/>
          </a:prstGeom>
          <a:noFill/>
        </p:spPr>
      </p:pic>
      <p:pic>
        <p:nvPicPr>
          <p:cNvPr id="27654" name="Picture 6" descr="E:\Архив с ноутбука\фотографии\фото пасха\P10008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4095779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Архив с ноутбука\фотографии\махрова физ-ра\IMG_16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336" y="357165"/>
            <a:ext cx="3795232" cy="2357455"/>
          </a:xfrm>
          <a:prstGeom prst="rect">
            <a:avLst/>
          </a:prstGeom>
          <a:noFill/>
        </p:spPr>
      </p:pic>
      <p:pic>
        <p:nvPicPr>
          <p:cNvPr id="28675" name="Picture 3" descr="E:\Архив с ноутбука\фотографии\фото мероприятий\8 марта 2016год\SAM_6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04"/>
            <a:ext cx="3618698" cy="2286016"/>
          </a:xfrm>
          <a:prstGeom prst="rect">
            <a:avLst/>
          </a:prstGeom>
          <a:noFill/>
        </p:spPr>
      </p:pic>
      <p:pic>
        <p:nvPicPr>
          <p:cNvPr id="28676" name="Picture 4" descr="E:\Архив с ноутбука\фотографии\фото мероприятий\день матери 2016\IMG_08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429000"/>
            <a:ext cx="3757610" cy="2743200"/>
          </a:xfrm>
          <a:prstGeom prst="rect">
            <a:avLst/>
          </a:prstGeom>
          <a:noFill/>
        </p:spPr>
      </p:pic>
      <p:pic>
        <p:nvPicPr>
          <p:cNvPr id="28677" name="Picture 5" descr="E:\Архив с ноутбука\фотографии\утренник ко дню матери\DSC_06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071810"/>
            <a:ext cx="3326979" cy="30718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Desktop\SAM_6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048153" cy="3036115"/>
          </a:xfrm>
          <a:prstGeom prst="rect">
            <a:avLst/>
          </a:prstGeom>
          <a:noFill/>
        </p:spPr>
      </p:pic>
      <p:pic>
        <p:nvPicPr>
          <p:cNvPr id="6" name="Picture 5" descr="C:\Users\Luda\Desktop\фото лена\ФОТО САДИК\DSCN109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71480"/>
            <a:ext cx="4424829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Таня\Desktop\Медицина\DSC_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86190"/>
            <a:ext cx="3822700" cy="2882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571472" y="428604"/>
          <a:ext cx="2071702" cy="2845256"/>
        </p:xfrm>
        <a:graphic>
          <a:graphicData uri="http://schemas.openxmlformats.org/presentationml/2006/ole">
            <p:oleObj spid="_x0000_s30724" name="Acrobat Document" r:id="rId3" imgW="5829300" imgH="8019870" progId="AcroExch.Document.7">
              <p:embed/>
            </p:oleObj>
          </a:graphicData>
        </a:graphic>
      </p:graphicFrame>
      <p:pic>
        <p:nvPicPr>
          <p:cNvPr id="30725" name="Picture 5" descr="E:\Архив с ноутбука\грамоты, дипломы\сканированные грамоты 2014-2015гг\пожарный доброволец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14290"/>
            <a:ext cx="2157651" cy="3051348"/>
          </a:xfrm>
          <a:prstGeom prst="rect">
            <a:avLst/>
          </a:prstGeom>
          <a:noFill/>
        </p:spPr>
      </p:pic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6000760" y="285728"/>
          <a:ext cx="2028616" cy="2786082"/>
        </p:xfrm>
        <a:graphic>
          <a:graphicData uri="http://schemas.openxmlformats.org/presentationml/2006/ole">
            <p:oleObj spid="_x0000_s30726" name="Acrobat Document" r:id="rId5" imgW="5838750" imgH="8019870" progId="AcroExch.Document.7">
              <p:embed/>
            </p:oleObj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3143240" y="3357562"/>
          <a:ext cx="2344551" cy="3317884"/>
        </p:xfrm>
        <a:graphic>
          <a:graphicData uri="http://schemas.openxmlformats.org/presentationml/2006/ole">
            <p:oleObj spid="_x0000_s30727" name="Acrobat Document" r:id="rId6" imgW="5667300" imgH="801987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Заведующая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структурным подразделением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«Детский сад № 50 комбинированного вида»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E:\Архив с ноутбука\фотографии\Д. сад №50 сотрудники ФОТО\IMG_7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785926"/>
            <a:ext cx="3000396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</p:nvPr>
        </p:nvGraphicFramePr>
        <p:xfrm>
          <a:off x="285720" y="357166"/>
          <a:ext cx="8358246" cy="572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Воспитатели 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285720" y="1357298"/>
          <a:ext cx="8572560" cy="5018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Архив с ноутбука\фотографии\фото мероприятий\выпускной\DSCN1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28604"/>
            <a:ext cx="7084512" cy="5879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Архив с ноутбука\фотографии\фото мероприятий\фото по здоровью\IMG_1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3786214" cy="2786081"/>
          </a:xfrm>
          <a:prstGeom prst="rect">
            <a:avLst/>
          </a:prstGeom>
          <a:noFill/>
        </p:spPr>
      </p:pic>
      <p:pic>
        <p:nvPicPr>
          <p:cNvPr id="18435" name="Picture 3" descr="E:\Архив с ноутбука\фотографии\фото мероприятий\фото Петурова\SAM_6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5728"/>
            <a:ext cx="3714776" cy="2714644"/>
          </a:xfrm>
          <a:prstGeom prst="rect">
            <a:avLst/>
          </a:prstGeom>
          <a:noFill/>
        </p:spPr>
      </p:pic>
      <p:pic>
        <p:nvPicPr>
          <p:cNvPr id="18436" name="Picture 4" descr="E:\Архив с ноутбука\фотографии\мл гр\IMG_25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429000"/>
            <a:ext cx="3912924" cy="3047987"/>
          </a:xfrm>
          <a:prstGeom prst="rect">
            <a:avLst/>
          </a:prstGeom>
          <a:noFill/>
        </p:spPr>
      </p:pic>
      <p:pic>
        <p:nvPicPr>
          <p:cNvPr id="18438" name="Picture 6" descr="E:\Архив с ноутбука\фотографии\фото мероприятий\Игонина\P10007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00438"/>
            <a:ext cx="3857652" cy="2893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Архив с ноутбука\фотографии\ясли еще\IMG_1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2786082" cy="3597268"/>
          </a:xfrm>
          <a:prstGeom prst="rect">
            <a:avLst/>
          </a:prstGeom>
          <a:noFill/>
        </p:spPr>
      </p:pic>
      <p:pic>
        <p:nvPicPr>
          <p:cNvPr id="19459" name="Picture 3" descr="E:\Архив с ноутбука\фотографии\фото мероприятий\занятие рябовой\SAM_6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14290"/>
            <a:ext cx="3143273" cy="3786214"/>
          </a:xfrm>
          <a:prstGeom prst="rect">
            <a:avLst/>
          </a:prstGeom>
          <a:noFill/>
        </p:spPr>
      </p:pic>
      <p:pic>
        <p:nvPicPr>
          <p:cNvPr id="19460" name="Picture 4" descr="E:\Архив с ноутбука\фотографии\фото мероприятий\занятие рябовой\SAM_6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000372"/>
            <a:ext cx="3321849" cy="35718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Архив с ноутбука\фотографии\фото открытых занятий\SAM_6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85728"/>
            <a:ext cx="3714776" cy="2786082"/>
          </a:xfrm>
          <a:prstGeom prst="rect">
            <a:avLst/>
          </a:prstGeom>
          <a:noFill/>
        </p:spPr>
      </p:pic>
      <p:pic>
        <p:nvPicPr>
          <p:cNvPr id="20484" name="Picture 4" descr="E:\Архив с ноутбука\фотографии\фото открытых занятий\SAM_6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3500461" cy="2714644"/>
          </a:xfrm>
          <a:prstGeom prst="rect">
            <a:avLst/>
          </a:prstGeom>
          <a:noFill/>
        </p:spPr>
      </p:pic>
      <p:pic>
        <p:nvPicPr>
          <p:cNvPr id="20485" name="Picture 5" descr="E:\Архив с ноутбука\фотографии\мл гр\IMG_2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857496"/>
            <a:ext cx="2857520" cy="3695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E:\Архив с ноутбука\фотографии\фото мероприятий\ФОТО ЗЕЛЕНЫЙ ЛУК\20160114_112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3500438"/>
            <a:ext cx="2232398" cy="2976531"/>
          </a:xfrm>
          <a:prstGeom prst="rect">
            <a:avLst/>
          </a:prstGeom>
          <a:noFill/>
        </p:spPr>
      </p:pic>
      <p:pic>
        <p:nvPicPr>
          <p:cNvPr id="21508" name="Picture 4" descr="E:\Архив с ноутбука\фотографии\фото открытых занятий\SAM_6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340133" cy="3119330"/>
          </a:xfrm>
          <a:prstGeom prst="rect">
            <a:avLst/>
          </a:prstGeom>
          <a:noFill/>
        </p:spPr>
      </p:pic>
      <p:pic>
        <p:nvPicPr>
          <p:cNvPr id="8" name="Picture 6" descr="G:\DSC058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1643050"/>
            <a:ext cx="44799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304</TotalTime>
  <Words>62</Words>
  <PresentationFormat>Экран (4:3)</PresentationFormat>
  <Paragraphs>292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Трек</vt:lpstr>
      <vt:lpstr>Acrobat Document</vt:lpstr>
      <vt:lpstr>Структурное подразделение  «Детский сад № 50 комбинированного вида»   МБДОУ « Детский сад «Радуга» комбинированного вида»  Рузаевского муниципального района</vt:lpstr>
      <vt:lpstr>Заведующая  структурным подразделением  «Детский сад № 50 комбинированного вида»</vt:lpstr>
      <vt:lpstr>Слайд 3</vt:lpstr>
      <vt:lpstr> Воспитатели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28</cp:revision>
  <dcterms:created xsi:type="dcterms:W3CDTF">2016-05-11T07:43:46Z</dcterms:created>
  <dcterms:modified xsi:type="dcterms:W3CDTF">2016-05-12T06:36:51Z</dcterms:modified>
</cp:coreProperties>
</file>