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57" r:id="rId3"/>
    <p:sldId id="259" r:id="rId4"/>
    <p:sldId id="264" r:id="rId5"/>
    <p:sldId id="268" r:id="rId6"/>
    <p:sldId id="267" r:id="rId7"/>
    <p:sldId id="261" r:id="rId8"/>
    <p:sldId id="270" r:id="rId9"/>
    <p:sldId id="266" r:id="rId10"/>
    <p:sldId id="262" r:id="rId11"/>
    <p:sldId id="265" r:id="rId12"/>
    <p:sldId id="26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7315-8F4F-4999-92EE-1BD73BBAEDB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1345-2845-46FB-AF81-1A1D5BC92E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7315-8F4F-4999-92EE-1BD73BBAEDB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1345-2845-46FB-AF81-1A1D5BC92E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7315-8F4F-4999-92EE-1BD73BBAEDB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1345-2845-46FB-AF81-1A1D5BC92EB9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7315-8F4F-4999-92EE-1BD73BBAEDB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1345-2845-46FB-AF81-1A1D5BC92EB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7315-8F4F-4999-92EE-1BD73BBAEDB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1345-2845-46FB-AF81-1A1D5BC92E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7315-8F4F-4999-92EE-1BD73BBAEDB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1345-2845-46FB-AF81-1A1D5BC92EB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7315-8F4F-4999-92EE-1BD73BBAEDB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1345-2845-46FB-AF81-1A1D5BC92E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7315-8F4F-4999-92EE-1BD73BBAEDB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1345-2845-46FB-AF81-1A1D5BC92E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7315-8F4F-4999-92EE-1BD73BBAEDB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1345-2845-46FB-AF81-1A1D5BC92E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7315-8F4F-4999-92EE-1BD73BBAEDB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1345-2845-46FB-AF81-1A1D5BC92EB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7315-8F4F-4999-92EE-1BD73BBAEDB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1345-2845-46FB-AF81-1A1D5BC92EB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6D47315-8F4F-4999-92EE-1BD73BBAEDB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1E71345-2845-46FB-AF81-1A1D5BC92EB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34563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1800" dirty="0">
                <a:solidFill>
                  <a:schemeClr val="tx1"/>
                </a:solidFill>
              </a:rPr>
              <a:t>Структурное подразделение «Детский сад комбинированного вида «Ягодка» МБДОУ «Детский сад планета детства» комбинированного вида»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>Семинар – практикум «Развитие связной речи посредством театрализованной деятельности»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872207"/>
          </a:xfrm>
        </p:spPr>
        <p:txBody>
          <a:bodyPr>
            <a:norm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Подготовила: Маркина Е. 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534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ownloads\20201012_163045 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32917" y="2287963"/>
            <a:ext cx="5087615" cy="304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77332" y="1196752"/>
            <a:ext cx="4398724" cy="4929411"/>
          </a:xfrm>
        </p:spPr>
        <p:txBody>
          <a:bodyPr>
            <a:normAutofit fontScale="92500"/>
          </a:bodyPr>
          <a:lstStyle/>
          <a:p>
            <a:r>
              <a:rPr lang="ru-RU" sz="2400" b="1" dirty="0"/>
              <a:t>Подготовка к театрализованной деятельности детей в нашей группе проходит в несколько этапов: подготовительный, основной и заключительный. Подготовительный этап состоит из подбора репертуара, предварительного знакомства с текстом, подборе музыкального сопровождения, изготовления костюмов, декораций, атрибутов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981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928992" cy="3960440"/>
          </a:xfrm>
        </p:spPr>
        <p:txBody>
          <a:bodyPr>
            <a:noAutofit/>
          </a:bodyPr>
          <a:lstStyle/>
          <a:p>
            <a:r>
              <a:rPr lang="ru-RU" sz="2400" dirty="0" smtClean="0"/>
              <a:t> </a:t>
            </a:r>
            <a:r>
              <a:rPr lang="ru-RU" sz="2800" dirty="0"/>
              <a:t>Занятия театральной деятельностью направлены на развитие интересов и способностей ребенка; способствуют общему развитию; проявлению любознательности, стремления к познанию нового, усвоению новой информации и новых способов действия, развитию ассоциативного мышления; настойчивости, целеустремленности, проявлению общего интеллекта, эмоций при проигрывании роле</a:t>
            </a:r>
            <a:r>
              <a:rPr lang="ru-RU" sz="2000" dirty="0"/>
              <a:t>й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t="-2577" r="12798" b="14135"/>
          <a:stretch/>
        </p:blipFill>
        <p:spPr bwMode="auto">
          <a:xfrm>
            <a:off x="1986618" y="3645024"/>
            <a:ext cx="5193437" cy="2885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39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668873" cy="413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77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237626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«</a:t>
            </a:r>
            <a:r>
              <a:rPr lang="ru-RU" sz="2400" dirty="0">
                <a:solidFill>
                  <a:schemeClr val="bg1"/>
                </a:solidFill>
              </a:rPr>
              <a:t>Что такое театр</a:t>
            </a:r>
            <a:r>
              <a:rPr lang="ru-RU" sz="2400" dirty="0" smtClean="0">
                <a:solidFill>
                  <a:schemeClr val="bg1"/>
                </a:solidFill>
              </a:rPr>
              <a:t>?</a:t>
            </a:r>
            <a:r>
              <a:rPr lang="ru-RU" sz="2400" dirty="0">
                <a:solidFill>
                  <a:schemeClr val="bg1"/>
                </a:solidFill>
              </a:rPr>
              <a:t/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Это чудо, способное развивать в ребёнке творческие задатки</a:t>
            </a:r>
            <a:r>
              <a:rPr lang="ru-RU" sz="2400" dirty="0" smtClean="0">
                <a:solidFill>
                  <a:schemeClr val="bg1"/>
                </a:solidFill>
              </a:rPr>
              <a:t>,</a:t>
            </a:r>
            <a:r>
              <a:rPr lang="ru-RU" sz="2400" dirty="0">
                <a:solidFill>
                  <a:schemeClr val="bg1"/>
                </a:solidFill>
              </a:rPr>
              <a:t/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стимулировать психические процессы</a:t>
            </a:r>
            <a:r>
              <a:rPr lang="ru-RU" sz="2400" dirty="0" smtClean="0">
                <a:solidFill>
                  <a:schemeClr val="bg1"/>
                </a:solidFill>
              </a:rPr>
              <a:t>,</a:t>
            </a:r>
            <a:r>
              <a:rPr lang="ru-RU" sz="2400" dirty="0">
                <a:solidFill>
                  <a:schemeClr val="bg1"/>
                </a:solidFill>
              </a:rPr>
              <a:t/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совершенствовать телесную пластичность</a:t>
            </a:r>
            <a:r>
              <a:rPr lang="ru-RU" sz="2400" dirty="0" smtClean="0">
                <a:solidFill>
                  <a:schemeClr val="bg1"/>
                </a:solidFill>
              </a:rPr>
              <a:t>,</a:t>
            </a:r>
            <a:r>
              <a:rPr lang="ru-RU" sz="2400" dirty="0">
                <a:solidFill>
                  <a:schemeClr val="bg1"/>
                </a:solidFill>
              </a:rPr>
              <a:t/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формировать активность» К. С. Станиславский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t="2043" r="4246"/>
          <a:stretch/>
        </p:blipFill>
        <p:spPr bwMode="auto">
          <a:xfrm>
            <a:off x="1979712" y="2564904"/>
            <a:ext cx="5760640" cy="401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9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88640"/>
            <a:ext cx="8892479" cy="345638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/>
              <a:t> Театрализованная деятельность имеет огромное значение для развития творческих способностей дошкольников, она позволяет решать вопросы развития личности, активизирует словарь, развивает </a:t>
            </a:r>
            <a:r>
              <a:rPr lang="ru-RU" dirty="0" smtClean="0"/>
              <a:t>монологическую и диалогическую </a:t>
            </a:r>
            <a:r>
              <a:rPr lang="ru-RU" dirty="0"/>
              <a:t>речь ребенка, способствует умение организовывать общение со сверстниками, умение внешне выражать свои внутренние эмоции и правильно понимать эмоциональное состояние собеседника</a:t>
            </a:r>
            <a:r>
              <a:rPr lang="ru-RU" dirty="0" smtClean="0"/>
              <a:t>. </a:t>
            </a:r>
            <a:r>
              <a:rPr lang="ru-RU" dirty="0"/>
              <a:t>Связная речь - высшая форма речи мыслительной деятельности, которая определяет уровень речевого и умственного развития ребенка. 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7941" r="12610" b="13166"/>
          <a:stretch/>
        </p:blipFill>
        <p:spPr bwMode="auto">
          <a:xfrm>
            <a:off x="670743" y="3645024"/>
            <a:ext cx="4104456" cy="307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" b="6869"/>
          <a:stretch/>
        </p:blipFill>
        <p:spPr bwMode="auto">
          <a:xfrm>
            <a:off x="5436096" y="3573016"/>
            <a:ext cx="2935967" cy="322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48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3312368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Мною </a:t>
            </a:r>
            <a:r>
              <a:rPr lang="ru-RU" sz="3200" dirty="0"/>
              <a:t>ведется кружковая работа по программе «  В сказочном мире» рассчитанная с 3-6 лет.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dirty="0" smtClean="0"/>
              <a:t>Программа </a:t>
            </a:r>
            <a:r>
              <a:rPr lang="ru-RU" sz="2400" dirty="0"/>
              <a:t>базируется на следующих принципах организации образовательной деятельности: доступности, систематичности и последовательности, преемственности, научности, наглядности, связи теории с практикой. 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682587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1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2808312"/>
          </a:xfrm>
        </p:spPr>
        <p:txBody>
          <a:bodyPr>
            <a:normAutofit/>
          </a:bodyPr>
          <a:lstStyle/>
          <a:p>
            <a:r>
              <a:rPr lang="ru-RU" sz="2800" dirty="0"/>
              <a:t>Содержание программы построено так, чтобы обучение было направлено на создание условий для развития духовных качеств личности, способной чувствовать и воспринимать сущность театральной культуры, а также осваивать формы эстетической деятельности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501008"/>
            <a:ext cx="6400800" cy="1473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40968"/>
            <a:ext cx="7102475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39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2376264"/>
          </a:xfrm>
        </p:spPr>
        <p:txBody>
          <a:bodyPr>
            <a:noAutofit/>
          </a:bodyPr>
          <a:lstStyle/>
          <a:p>
            <a:r>
              <a:rPr lang="ru-RU" sz="3600" dirty="0" smtClean="0"/>
              <a:t>Цель программы: </a:t>
            </a:r>
            <a:r>
              <a:rPr lang="ru-RU" sz="3600" dirty="0"/>
              <a:t>стимулирование развития речи и навыков театрально - исполнительской деятельности посредством разных видов театра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1\Downloads\20210113_111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96952"/>
            <a:ext cx="7682746" cy="37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96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7332" y="1052736"/>
            <a:ext cx="3820055" cy="5073427"/>
          </a:xfrm>
        </p:spPr>
        <p:txBody>
          <a:bodyPr>
            <a:normAutofit lnSpcReduction="10000"/>
          </a:bodyPr>
          <a:lstStyle/>
          <a:p>
            <a:r>
              <a:rPr lang="ru-RU" sz="3200" b="1" dirty="0"/>
              <a:t>Деятельность проводится в форме игры:</a:t>
            </a:r>
          </a:p>
          <a:p>
            <a:r>
              <a:rPr lang="ru-RU" sz="3200" b="1" dirty="0"/>
              <a:t>- Игровые упражнения;</a:t>
            </a:r>
          </a:p>
          <a:p>
            <a:r>
              <a:rPr lang="ru-RU" sz="3200" b="1" dirty="0"/>
              <a:t>- Этюды;</a:t>
            </a:r>
          </a:p>
          <a:p>
            <a:r>
              <a:rPr lang="ru-RU" sz="3200" b="1" dirty="0"/>
              <a:t>- Игра-драматизация;</a:t>
            </a:r>
          </a:p>
          <a:p>
            <a:r>
              <a:rPr lang="ru-RU" sz="3200" b="1" dirty="0"/>
              <a:t>- Сюжетно-ролевая игра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3076" name="Picture 4" descr="C:\Users\1\Downloads\20201012_163148 (1)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7"/>
          <a:stretch/>
        </p:blipFill>
        <p:spPr bwMode="auto">
          <a:xfrm rot="5400000">
            <a:off x="3935543" y="1977226"/>
            <a:ext cx="537736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0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8136904" cy="3240360"/>
          </a:xfrm>
        </p:spPr>
        <p:txBody>
          <a:bodyPr>
            <a:noAutofit/>
          </a:bodyPr>
          <a:lstStyle/>
          <a:p>
            <a:r>
              <a:rPr lang="ru-RU" sz="2800" dirty="0"/>
              <a:t>Начиная со среднего возраста </a:t>
            </a:r>
            <a:r>
              <a:rPr lang="ru-RU" sz="2800" dirty="0" smtClean="0"/>
              <a:t>ведется работа по последовательному знакомству </a:t>
            </a:r>
            <a:r>
              <a:rPr lang="ru-RU" sz="2800" dirty="0"/>
              <a:t>с видами театров, основами актерского мастерства. Для этого используют этюдный тренаж, помогающий развить внимание и восприятие; привить навыки отображения различных эмоций, настроений, отдельных черт характера.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12976"/>
            <a:ext cx="6211877" cy="331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71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266429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В старшем дошкольном возрасте </a:t>
            </a:r>
            <a:r>
              <a:rPr lang="ru-RU" sz="2400" dirty="0"/>
              <a:t>- дети активно участвуют в </a:t>
            </a:r>
            <a:r>
              <a:rPr lang="ru-RU" sz="2400" dirty="0" smtClean="0"/>
              <a:t>театрализованных играх </a:t>
            </a:r>
            <a:r>
              <a:rPr lang="ru-RU" sz="2400" dirty="0"/>
              <a:t>и драматизациях. Театрализованные игры отличаются более сложными характерами героев, трудными для разработки мизансценами. Названные игры дают детям возможность применить полученные знания, проявить творчество в различных видах театральной деятельности.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2951163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1\Downloads\IMG-20200723-WA00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/>
          <a:stretch/>
        </p:blipFill>
        <p:spPr bwMode="auto">
          <a:xfrm>
            <a:off x="4848949" y="2850562"/>
            <a:ext cx="3035419" cy="3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39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195</TotalTime>
  <Words>341</Words>
  <Application>Microsoft Office PowerPoint</Application>
  <PresentationFormat>Экран (4:3)</PresentationFormat>
  <Paragraphs>18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   Структурное подразделение «Детский сад комбинированного вида «Ягодка» МБДОУ «Детский сад планета детства» комбинированного вида»    Семинар – практикум «Развитие связной речи посредством театрализованной деятельности»</vt:lpstr>
      <vt:lpstr>«Что такое театр? Это чудо, способное развивать в ребёнке творческие задатки, стимулировать психические процессы, совершенствовать телесную пластичность, формировать активность» К. С. Станиславский</vt:lpstr>
      <vt:lpstr>Презентация PowerPoint</vt:lpstr>
      <vt:lpstr>Мною ведется кружковая работа по программе «  В сказочном мире» рассчитанная с 3-6 лет.  Программа базируется на следующих принципах организации образовательной деятельности: доступности, систематичности и последовательности, преемственности, научности, наглядности, связи теории с практикой. </vt:lpstr>
      <vt:lpstr>Содержание программы построено так, чтобы обучение было направлено на создание условий для развития духовных качеств личности, способной чувствовать и воспринимать сущность театральной культуры, а также осваивать формы эстетической деятельности</vt:lpstr>
      <vt:lpstr>Цель программы: стимулирование развития речи и навыков театрально - исполнительской деятельности посредством разных видов театра</vt:lpstr>
      <vt:lpstr>Презентация PowerPoint</vt:lpstr>
      <vt:lpstr>Презентация PowerPoint</vt:lpstr>
      <vt:lpstr>В старшем дошкольном возрасте - дети активно участвуют в театрализованных играх и драматизациях. Театрализованные игры отличаются более сложными характерами героев, трудными для разработки мизансценами. Названные игры дают детям возможность применить полученные знания, проявить творчество в различных видах театральной деятельности.</vt:lpstr>
      <vt:lpstr>Презентация PowerPoint</vt:lpstr>
      <vt:lpstr> Занятия театральной деятельностью направлены на развитие интересов и способностей ребенка; способствуют общему развитию; проявлению любознательности, стремления к познанию нового, усвоению новой информации и новых способов действия, развитию ассоциативного мышления; настойчивости, целеустремленности, проявлению общего интеллекта, эмоций при проигрывании ролей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15</cp:revision>
  <cp:lastPrinted>2021-12-14T08:33:28Z</cp:lastPrinted>
  <dcterms:created xsi:type="dcterms:W3CDTF">2021-12-08T19:56:25Z</dcterms:created>
  <dcterms:modified xsi:type="dcterms:W3CDTF">2021-12-14T08:34:14Z</dcterms:modified>
</cp:coreProperties>
</file>