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4"/>
  </p:notesMasterIdLst>
  <p:sldIdLst>
    <p:sldId id="307" r:id="rId2"/>
    <p:sldId id="311" r:id="rId3"/>
    <p:sldId id="310" r:id="rId4"/>
    <p:sldId id="256" r:id="rId5"/>
    <p:sldId id="312" r:id="rId6"/>
    <p:sldId id="265" r:id="rId7"/>
    <p:sldId id="313" r:id="rId8"/>
    <p:sldId id="314" r:id="rId9"/>
    <p:sldId id="267" r:id="rId10"/>
    <p:sldId id="315" r:id="rId11"/>
    <p:sldId id="270" r:id="rId12"/>
    <p:sldId id="321" r:id="rId13"/>
    <p:sldId id="316" r:id="rId14"/>
    <p:sldId id="274" r:id="rId15"/>
    <p:sldId id="317" r:id="rId16"/>
    <p:sldId id="318" r:id="rId17"/>
    <p:sldId id="282" r:id="rId18"/>
    <p:sldId id="319" r:id="rId19"/>
    <p:sldId id="320" r:id="rId20"/>
    <p:sldId id="287" r:id="rId21"/>
    <p:sldId id="322" r:id="rId22"/>
    <p:sldId id="289" r:id="rId23"/>
    <p:sldId id="323" r:id="rId24"/>
    <p:sldId id="324" r:id="rId25"/>
    <p:sldId id="325" r:id="rId26"/>
    <p:sldId id="326" r:id="rId27"/>
    <p:sldId id="293" r:id="rId28"/>
    <p:sldId id="327" r:id="rId29"/>
    <p:sldId id="328" r:id="rId30"/>
    <p:sldId id="329" r:id="rId31"/>
    <p:sldId id="296" r:id="rId32"/>
    <p:sldId id="330" r:id="rId33"/>
    <p:sldId id="331" r:id="rId34"/>
    <p:sldId id="300" r:id="rId35"/>
    <p:sldId id="332" r:id="rId36"/>
    <p:sldId id="302" r:id="rId37"/>
    <p:sldId id="334" r:id="rId38"/>
    <p:sldId id="333" r:id="rId39"/>
    <p:sldId id="335" r:id="rId40"/>
    <p:sldId id="305" r:id="rId41"/>
    <p:sldId id="338" r:id="rId42"/>
    <p:sldId id="33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91" d="100"/>
          <a:sy n="91" d="100"/>
        </p:scale>
        <p:origin x="-221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A387-5BBF-41E9-8A2F-EC964C1A1949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8F62-3928-4168-8E3E-EC314A44F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53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78F62-3928-4168-8E3E-EC314A44F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4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69sar.schoolrm.ru/sveden/employees/11196/186654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2091" y="372289"/>
            <a:ext cx="7221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3298" y="866760"/>
            <a:ext cx="60414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Святкиной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Ирины Викторовны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МБДОУ «Дубенский детский сад комбинированного  вида «Солнышко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 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обособленное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Поводимовский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 «Солнышко»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2022г.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1\Favorites\Downloads\IMG_20210119_222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643050"/>
            <a:ext cx="3210152" cy="364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97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грамоты святкина\Косолапов Мирон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569734" cy="6286520"/>
          </a:xfrm>
          <a:prstGeom prst="rect">
            <a:avLst/>
          </a:prstGeom>
          <a:noFill/>
        </p:spPr>
      </p:pic>
      <p:pic>
        <p:nvPicPr>
          <p:cNvPr id="5123" name="Picture 3" descr="F:\грамоты святкина\Акайкина Анн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982" y="357166"/>
            <a:ext cx="436201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НАЛИЧИЕ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АВТОРСКИХ ПРОГРАММ,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МЕТОДИЧЕСКИХ ПОСОБИЙ.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рамоты святкина\Савельева 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4635714" cy="6377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рамоты святкина\Разноцветные ладошк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465876" cy="6143644"/>
          </a:xfrm>
          <a:prstGeom prst="rect">
            <a:avLst/>
          </a:prstGeom>
          <a:noFill/>
        </p:spPr>
      </p:pic>
      <p:pic>
        <p:nvPicPr>
          <p:cNvPr id="1026" name="Picture 2" descr="C:\Users\1\Favorites\Downloads\Реценз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647" y="785794"/>
            <a:ext cx="410239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НАУЧНО-ПРАКТИЧЕСКИХ КОНФЕРЕНЦИЯХ, ПЕДАГОГИЧЕСКИХ ЧТЕНИЯХ, СЕМИНАРАХ,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СЕКЦИЯХ,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ФОРУМАХ,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РАДИОПЕРЕДАЧАХ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рамоты святкина\Лизунова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673592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рамоты святкина\Савельева 5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8856"/>
            <a:ext cx="4357718" cy="5994853"/>
          </a:xfrm>
          <a:prstGeom prst="rect">
            <a:avLst/>
          </a:prstGeom>
          <a:noFill/>
        </p:spPr>
      </p:pic>
      <p:pic>
        <p:nvPicPr>
          <p:cNvPr id="8195" name="Picture 3" descr="F:\грамоты святкина\Савельева 5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124" y="714356"/>
            <a:ext cx="4258160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6445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ОТКРЫТЫХ ЗАНЯТИЙ, МАСТЕР – КЛАССОВ,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МЕРОПРИЯТИЙ.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рамоты святкина\Савельева 6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2928926" cy="4029282"/>
          </a:xfrm>
          <a:prstGeom prst="rect">
            <a:avLst/>
          </a:prstGeom>
          <a:noFill/>
        </p:spPr>
      </p:pic>
      <p:pic>
        <p:nvPicPr>
          <p:cNvPr id="1027" name="Picture 3" descr="F:\грамоты святкина\Савельева 6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685688"/>
            <a:ext cx="2928958" cy="4029327"/>
          </a:xfrm>
          <a:prstGeom prst="rect">
            <a:avLst/>
          </a:prstGeom>
          <a:noFill/>
        </p:spPr>
      </p:pic>
      <p:pic>
        <p:nvPicPr>
          <p:cNvPr id="1028" name="Picture 4" descr="F:\грамоты святкина\Савельева 6 в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7905" y="1785926"/>
            <a:ext cx="2856095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рамоты святкина\Лизунова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5728"/>
            <a:ext cx="4621663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563" y="998730"/>
            <a:ext cx="8229600" cy="55086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рождения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 января 1986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-высшее,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2008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 МГПИ </a:t>
            </a:r>
            <a:r>
              <a:rPr lang="ru-RU" sz="2400" b="1" i="1" dirty="0" err="1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им.М.Е.Евсевьева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учитель начальных классов» 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Диплом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ВСГ №  1156779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специальности):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 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14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последней 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аттестации: </a:t>
            </a: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22.03.2018 </a:t>
            </a:r>
            <a:r>
              <a:rPr lang="ru-RU" sz="2400" b="1" i="1" u="sng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="" xmlns:p14="http://schemas.microsoft.com/office/powerpoint/2010/main" val="27496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476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ЭКСПЕРТНАЯ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ДЕЯТЕЛЬНОСТЬ.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рамоты святкина\Время знаний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206231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ОБЩЕСТВЕННО-ПЕДАГОГИЧЕСКАЯ АКТИВНОСТЬ ПЕДАГОГА:  УЧАСТИЕ В КОМИССИЯХ,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 В СООБЩЕСТВАХ,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В ЖЮРИ  КОНКУРСОВ.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грамоты святкина\Депцов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69887"/>
            <a:ext cx="4071966" cy="5601748"/>
          </a:xfrm>
          <a:prstGeom prst="rect">
            <a:avLst/>
          </a:prstGeom>
          <a:noFill/>
        </p:spPr>
      </p:pic>
      <p:pic>
        <p:nvPicPr>
          <p:cNvPr id="4" name="Picture 2" descr="C:\Users\1\Favorites\Downloads\справка Ягин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62403"/>
            <a:ext cx="4005130" cy="5509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рамоты святкина\педагогическое сообществ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3946586" cy="5429264"/>
          </a:xfrm>
          <a:prstGeom prst="rect">
            <a:avLst/>
          </a:prstGeom>
          <a:noFill/>
        </p:spPr>
      </p:pic>
      <p:pic>
        <p:nvPicPr>
          <p:cNvPr id="6147" name="Picture 3" descr="F:\грамоты святкина\тотальный тест Доступная сред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85794"/>
            <a:ext cx="3921334" cy="53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рамоты святкина\этнографический диктан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568"/>
            <a:ext cx="4768553" cy="3466308"/>
          </a:xfrm>
          <a:prstGeom prst="rect">
            <a:avLst/>
          </a:prstGeom>
          <a:noFill/>
        </p:spPr>
      </p:pic>
      <p:pic>
        <p:nvPicPr>
          <p:cNvPr id="1026" name="Picture 2" descr="C:\Users\1\Favorites\Downloads\ир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6580" y="3143248"/>
            <a:ext cx="5107419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рамоты святкина\Сульдин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4050461" cy="5572164"/>
          </a:xfrm>
          <a:prstGeom prst="rect">
            <a:avLst/>
          </a:prstGeom>
          <a:noFill/>
        </p:spPr>
      </p:pic>
      <p:pic>
        <p:nvPicPr>
          <p:cNvPr id="8195" name="Picture 3" descr="F:\грамоты святкина\газет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3" y="571480"/>
            <a:ext cx="4155157" cy="5716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6590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ПОЗИТИВНЫЕ РЕЗУЛЬТАТЫ РАБОТЫ С ВОСПИТАННИКАМИ: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КАЧЕСТВЕННОЙ, ЭСТЕТИЧЕСКИ-ОФОРМЛЕННОЙ ТЕКУЩЕЙ ДОКУМЕНТАЦИИ;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-ОРГАНИЗАЦИЯ ИНДИВИДУАЛЬНОГО ПОДХОДА;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-ОТЛАЖЕННАЯ СИСТЕМА ВЗАИМОДЕЙСТВИЯ С РОДИТЕЛЯМИ,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ОТСУТСТВИЕ ЖАЛОБ И ОБРАЩЕНИЙ РОДИТЕЛЕЙ НА НЕПРАВОМЕРНЫЕ ДЕЙСТВИЯ;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-РЕАЛИЗАЦИЯ ЗДОРОВЬЕ СБЕРЕГАЮЩИХ ТЕХНОЛОГИЙ В ВОСПИТАТЕЛЬНОМ ПРОЦЕССЕ;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ДУХОВНО – НРАВСТВЕННОЕ ВОСПИТАНИЕ И НАРОДНЫЕ ТРАДИЦИИ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 charset="0"/>
                <a:ea typeface="Droid Sans" charset="0"/>
                <a:cs typeface="Droid Sans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Palatino Linotype" pitchFamily="18" charset="0"/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грамоты святкина\Савельева 9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894657" cy="5357826"/>
          </a:xfrm>
          <a:prstGeom prst="rect">
            <a:avLst/>
          </a:prstGeom>
          <a:noFill/>
        </p:spPr>
      </p:pic>
      <p:pic>
        <p:nvPicPr>
          <p:cNvPr id="9219" name="Picture 3" descr="F:\грамоты святкина\Савельева 9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7011"/>
            <a:ext cx="3929090" cy="540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грамоты святкина\Савельева 9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050444" cy="5572140"/>
          </a:xfrm>
          <a:prstGeom prst="rect">
            <a:avLst/>
          </a:prstGeom>
          <a:noFill/>
        </p:spPr>
      </p:pic>
      <p:pic>
        <p:nvPicPr>
          <p:cNvPr id="10243" name="Picture 3" descr="F:\грамоты святкина\Савельева 9г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43048"/>
            <a:ext cx="4071966" cy="5601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971" y="296652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71" y="1607331"/>
            <a:ext cx="85687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u="sng" dirty="0">
              <a:solidFill>
                <a:srgbClr val="0000FF"/>
              </a:solidFill>
              <a:latin typeface="Times New Roman"/>
              <a:ea typeface="Times New Roman"/>
              <a:hlinkClick r:id="rId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воспитателя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Святкиной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Ирины Викторовны 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МБДОУ «Дубенский детский сад комбинированного  вида «Солнышко»  структурное подразделение «</a:t>
            </a: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Поводимовский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детский сад  «Солнышко»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altLang="ru-RU" sz="2000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http</a:t>
            </a: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://</a:t>
            </a:r>
            <a:r>
              <a:rPr lang="en-US" altLang="ru-RU" sz="2000" b="1" u="sng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dspovdub</a:t>
            </a: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.</a:t>
            </a:r>
            <a:r>
              <a:rPr lang="en-US" altLang="ru-RU" sz="2000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schoolrm.ru</a:t>
            </a:r>
            <a:endParaRPr lang="ru-RU" altLang="ru-RU" sz="2000" b="1" u="sng" dirty="0">
              <a:solidFill>
                <a:srgbClr val="FF00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92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грамоты святкина\Савельева 9д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4154302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7246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РОДИТЕЛЯМИ.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грамоты святкина\Савельева 8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102373" cy="5643578"/>
          </a:xfrm>
          <a:prstGeom prst="rect">
            <a:avLst/>
          </a:prstGeom>
          <a:noFill/>
        </p:spPr>
      </p:pic>
      <p:pic>
        <p:nvPicPr>
          <p:cNvPr id="12291" name="Picture 3" descr="F:\грамоты святкина\Савельева 8 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1325"/>
            <a:ext cx="4143404" cy="5700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грамоты святкина\Савельева 8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207086" cy="5787631"/>
          </a:xfrm>
          <a:prstGeom prst="rect">
            <a:avLst/>
          </a:prstGeom>
          <a:noFill/>
        </p:spPr>
      </p:pic>
      <p:pic>
        <p:nvPicPr>
          <p:cNvPr id="13315" name="Picture 3" descr="F:\грамоты святкина\Савельева 8г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207086" cy="5787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4249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грамоты святкина\Савельева 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14290"/>
            <a:ext cx="4421400" cy="6082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88488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рамоты святкина\Лизунова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428604"/>
            <a:ext cx="4465876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грамоты святкина\Сертификат ВГ Р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85794"/>
            <a:ext cx="3707020" cy="5099697"/>
          </a:xfrm>
          <a:prstGeom prst="rect">
            <a:avLst/>
          </a:prstGeom>
          <a:noFill/>
        </p:spPr>
      </p:pic>
      <p:pic>
        <p:nvPicPr>
          <p:cNvPr id="15363" name="Picture 3" descr="F:\грамоты святкина\ВГ Дубенк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1" y="857232"/>
            <a:ext cx="3635029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Favorites\Downloads\746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66"/>
            <a:ext cx="4425798" cy="6256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15616" y="981076"/>
            <a:ext cx="7392821" cy="28799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252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 И ПООЩРЕНИЯ.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Favorites\Downloads\221af0d2948917ec90935bc0c975bc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86247" cy="6061021"/>
          </a:xfrm>
          <a:prstGeom prst="rect">
            <a:avLst/>
          </a:prstGeom>
          <a:noFill/>
        </p:spPr>
      </p:pic>
      <p:pic>
        <p:nvPicPr>
          <p:cNvPr id="3" name="Picture 2" descr="F:\грамоты святкина\Благодарность Нефедов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7166"/>
            <a:ext cx="4362035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грамоты святкина\Благодарность Солдатов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154302" cy="5715016"/>
          </a:xfrm>
          <a:prstGeom prst="rect">
            <a:avLst/>
          </a:prstGeom>
          <a:noFill/>
        </p:spPr>
      </p:pic>
      <p:pic>
        <p:nvPicPr>
          <p:cNvPr id="4" name="Picture 2" descr="F:\грамоты святкина\Благодарность Волков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161755" cy="5725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грамоты святкина\проек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310106" cy="5929355"/>
          </a:xfrm>
          <a:prstGeom prst="rect">
            <a:avLst/>
          </a:prstGeom>
          <a:noFill/>
        </p:spPr>
      </p:pic>
      <p:sp>
        <p:nvSpPr>
          <p:cNvPr id="39938" name="AutoShape 2" descr="Справка проект 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9" name="Picture 3" descr="C:\Users\1\Favorites\Downloads\Справка проек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230" y="500042"/>
            <a:ext cx="420624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3541" y="275035"/>
            <a:ext cx="7786059" cy="41802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рамоты святкина\Вестник дошкольного образован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72528" cy="6231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аттестация\5dfbdc07e40c29a91ea7adf7c9e18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66" cy="6109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57224" y="1600200"/>
            <a:ext cx="6858048" cy="440056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Georgia" pitchFamily="18" charset="0"/>
                <a:ea typeface="Droid Sans"/>
                <a:cs typeface="Droid Sans"/>
              </a:rPr>
              <a:t>   </a:t>
            </a:r>
            <a:endParaRPr lang="ru-RU" alt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РЕЗУЛЬТАТЫ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УЧАСТИЯ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ВОСПИТАННИКОВ В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-КОНКУРСАХ;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-ВЫСТАВКАХ;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-ТУРНИРАХ;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-СОРЕВНОВАНИЯХ;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-АКЦИЯХ;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-ФЕСТИВАЛЯХ.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46</Words>
  <Application>Microsoft Office PowerPoint</Application>
  <PresentationFormat>Экран (4:3)</PresentationFormat>
  <Paragraphs>33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Дата рождения : 19 января 1986 г.  Профессиональное образование:  -высшее, 2008 г. МГПИ им.М.Е.Евсевьева,   «учитель начальных классов»  Диплом ВСГ №  1156779  Стаж педагогической работы (по специальности): 7  лет  Общий трудовой стаж: 14 лет  Дата последней аттестации: 22.03.2018 г.</vt:lpstr>
      <vt:lpstr>Слайд 3</vt:lpstr>
      <vt:lpstr>  УЧАСТИЕ В ИННОВАЦИОННОЙ (ЭКСПЕРИМЕНТАЛЬНОЙ) ДЕЯТЕЛЬНОСТИ.</vt:lpstr>
      <vt:lpstr>Слайд 5</vt:lpstr>
      <vt:lpstr>  НАЛИЧИЕ ПУБЛИКАЦИЙ.</vt:lpstr>
      <vt:lpstr>Слайд 7</vt:lpstr>
      <vt:lpstr>Слайд 8</vt:lpstr>
      <vt:lpstr>Слайд 9</vt:lpstr>
      <vt:lpstr>Слайд 10</vt:lpstr>
      <vt:lpstr> НАЛИЧИЕ  АВТОРСКИХ ПРОГРАММ,  МЕТОДИЧЕСКИХ ПОСОБИЙ.</vt:lpstr>
      <vt:lpstr>Слайд 12</vt:lpstr>
      <vt:lpstr>Слайд 13</vt:lpstr>
      <vt:lpstr> ВЫСТУПЛЕНИЯ НА ЗАСЕДАНИЯХ МЕТОДИЧЕСКИХ СОВЕТОВ,  НАУЧНО-ПРАКТИЧЕСКИХ КОНФЕРЕНЦИЯХ, ПЕДАГОГИЧЕСКИХ ЧТЕНИЯХ, СЕМИНАРАХ,  СЕКЦИЯХ,   ФОРУМАХ,  РАДИОПЕРЕДАЧАХ. </vt:lpstr>
      <vt:lpstr>Слайд 15</vt:lpstr>
      <vt:lpstr>Слайд 16</vt:lpstr>
      <vt:lpstr> ПРОВЕДЕНИЕ ОТКРЫТЫХ ЗАНЯТИЙ, МАСТЕР – КЛАССОВ,  МЕРОПРИЯТИЙ. </vt:lpstr>
      <vt:lpstr>Слайд 18</vt:lpstr>
      <vt:lpstr>Слайд 19</vt:lpstr>
      <vt:lpstr>  ЭКСПЕРТНАЯ  ДЕЯТЕЛЬНОСТЬ.</vt:lpstr>
      <vt:lpstr>Слайд 21</vt:lpstr>
      <vt:lpstr> ОБЩЕСТВЕННО-ПЕДАГОГИЧЕСКАЯ АКТИВНОСТЬ ПЕДАГОГА:  УЧАСТИЕ В КОМИССИЯХ,  В СООБЩЕСТВАХ,  В ЖЮРИ  КОНКУРСОВ. </vt:lpstr>
      <vt:lpstr>Слайд 23</vt:lpstr>
      <vt:lpstr>Слайд 24</vt:lpstr>
      <vt:lpstr>Слайд 25</vt:lpstr>
      <vt:lpstr>Слайд 26</vt:lpstr>
      <vt:lpstr> ПОЗИТИВНЫЕ РЕЗУЛЬТАТЫ РАБОТЫ С ВОСПИТАННИКАМИ: - НАЛИЧИЕ СИСТЕМЫ ВОСПИТАТЕЛЬНОЙ РАБОТЫ; - НАЛИЧИЕ КАЧЕСТВЕННОЙ, ЭСТЕТИЧЕСКИ-ОФОРМЛЕННОЙ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РОДИТЕЛЯМИ, ОТСУТСТВИЕ ЖАЛОБ И ОБРАЩЕНИЙ РОДИТЕЛЕЙ НА НЕПРАВОМЕРНЫЕ ДЕЙСТВИЯ; -РЕАЛИЗАЦИЯ ЗДОРОВЬЕ СБЕРЕГАЮЩИХ ТЕХНОЛОГИЙ В ВОСПИТАТЕЛЬНОМ ПРОЦЕССЕ; -ДУХОВНО – НРАВСТВЕННОЕ ВОСПИТАНИЕ И НАРОДНЫЕ ТРАДИЦИИ.</vt:lpstr>
      <vt:lpstr>Слайд 28</vt:lpstr>
      <vt:lpstr>Слайд 29</vt:lpstr>
      <vt:lpstr>Слайд 30</vt:lpstr>
      <vt:lpstr>  КАЧЕСТВО  ВЗАИМОДЕЙСТВИЯ  С РОДИТЕЛЯМИ.</vt:lpstr>
      <vt:lpstr>Слайд 32</vt:lpstr>
      <vt:lpstr>Слайд 33</vt:lpstr>
      <vt:lpstr>  РАБОТА С ДЕТЬМИ ИЗ СОЦИАЛЬНО-НЕБЛАГОПОЛУЧНЫХ СЕМЕЙ.</vt:lpstr>
      <vt:lpstr>Слайд 35</vt:lpstr>
      <vt:lpstr> УЧАСТИЕ ПЕДАГОГА В ПРОФЕССИОНАЛЬНЫХ  КОНКУРСАХ.</vt:lpstr>
      <vt:lpstr>Слайд 37</vt:lpstr>
      <vt:lpstr>Слайд 38</vt:lpstr>
      <vt:lpstr>Слайд 39</vt:lpstr>
      <vt:lpstr>  НАГРАДЫ  И ПООЩРЕНИЯ.   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УЧАСТИЕ В ИННОВАЦИОННОЙ (ЭКСПЕРИМЕНТАЛЬНОЙ) ДЕЯТЕЛЬНОСТИ</dc:title>
  <dc:creator>Бухгалтер</dc:creator>
  <cp:lastModifiedBy>1</cp:lastModifiedBy>
  <cp:revision>88</cp:revision>
  <dcterms:created xsi:type="dcterms:W3CDTF">2022-10-06T10:08:05Z</dcterms:created>
  <dcterms:modified xsi:type="dcterms:W3CDTF">2022-11-18T16:20:17Z</dcterms:modified>
</cp:coreProperties>
</file>