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3" r:id="rId17"/>
    <p:sldId id="275" r:id="rId18"/>
    <p:sldId id="276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9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8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4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3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6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2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1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9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3469-9819-4F2C-BAF6-92B6F7D99C0F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B2BC-3768-4C39-A484-B9CB2B7B2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304" y="1275008"/>
            <a:ext cx="11421414" cy="2677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Фотоотчёт </a:t>
            </a:r>
            <a:r>
              <a:rPr lang="ru-RU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 театрализованной </a:t>
            </a:r>
            <a:r>
              <a:rPr lang="ru-RU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    деятельности   </a:t>
            </a:r>
            <a:endParaRPr lang="ru-RU" sz="5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2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2" y="759853"/>
            <a:ext cx="7830354" cy="441745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45477" y="5422006"/>
            <a:ext cx="574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</a:rPr>
              <a:t>Сказка « </a:t>
            </a: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</a:rPr>
              <a:t>У белочки в гостях»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1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57" y="746975"/>
            <a:ext cx="8137706" cy="430154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45477" y="5422006"/>
            <a:ext cx="574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Сказка « </a:t>
            </a:r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Кот </a:t>
            </a:r>
            <a:r>
              <a:rPr lang="ru-RU" sz="3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Баюн</a:t>
            </a:r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endParaRPr lang="ru-RU" sz="3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695459"/>
            <a:ext cx="7701565" cy="4430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3504" y="5383369"/>
            <a:ext cx="638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Сказка « Три поросенка»</a:t>
            </a:r>
            <a:endParaRPr lang="ru-RU" sz="36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7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61" y="772734"/>
            <a:ext cx="7987820" cy="4327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3504" y="5383369"/>
            <a:ext cx="638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Сказка « Сорока-белобока»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9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3" y="759855"/>
            <a:ext cx="7688687" cy="44127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23504" y="5383369"/>
            <a:ext cx="638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Сказка « Курочка Ряба»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8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746976"/>
            <a:ext cx="7585657" cy="4301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3504" y="5383369"/>
            <a:ext cx="638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Сказка « Курочка Ряба»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759854"/>
            <a:ext cx="7431109" cy="4327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408" y="5383369"/>
            <a:ext cx="712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Сказка « Веселый зоопарк»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1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09860" y="5383369"/>
            <a:ext cx="886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Сказка «  Жили у бабуси два веселых гуся»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759854"/>
            <a:ext cx="7984902" cy="462351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5130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09860" y="5383369"/>
            <a:ext cx="886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Сказка «  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Волк и семеро козлят»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772732"/>
            <a:ext cx="7753082" cy="430154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0550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25014" y="5383369"/>
            <a:ext cx="712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86" y="2240924"/>
            <a:ext cx="7018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</a:rPr>
              <a:t>Продолжение следует</a:t>
            </a:r>
            <a:endParaRPr lang="ru-RU" sz="5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28" y="3164253"/>
            <a:ext cx="2654543" cy="1600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2" y="3026535"/>
            <a:ext cx="2033364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545" y="1236371"/>
            <a:ext cx="12170536" cy="18466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ru-RU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Наши постановки</a:t>
            </a:r>
            <a:endParaRPr lang="ru-RU" sz="5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21" y="2975020"/>
            <a:ext cx="3065172" cy="1996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1030288"/>
            <a:ext cx="2060619" cy="1313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7" y="809438"/>
            <a:ext cx="2446986" cy="15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759854"/>
            <a:ext cx="7791720" cy="432730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" y="463639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7442" y="5383369"/>
            <a:ext cx="659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Сказка «Курочка ряба»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2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785611"/>
            <a:ext cx="7753081" cy="42500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3653" y="5456126"/>
            <a:ext cx="1093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Сказка «В гостях у домовёнка Кузи»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9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 descr="IMAG0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3803" y="721217"/>
            <a:ext cx="7727324" cy="426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53803" y="5550795"/>
            <a:ext cx="7727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>
                    <a:lumMod val="95000"/>
                  </a:schemeClr>
                </a:solidFill>
              </a:rPr>
              <a:t>Сказка «Репка»</a:t>
            </a:r>
            <a:endParaRPr lang="ru-RU" sz="4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3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 descr="DSC05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5166" y="721217"/>
            <a:ext cx="7881871" cy="4378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2597" y="5293217"/>
            <a:ext cx="6426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sz="4400" b="1" i="1" dirty="0">
                <a:solidFill>
                  <a:schemeClr val="bg1">
                    <a:lumMod val="95000"/>
                  </a:schemeClr>
                </a:solidFill>
              </a:rPr>
              <a:t>Сказка « Три </a:t>
            </a:r>
            <a:r>
              <a:rPr lang="ru-RU" sz="4400" b="1" i="1" dirty="0" smtClean="0">
                <a:solidFill>
                  <a:schemeClr val="bg1">
                    <a:lumMod val="95000"/>
                  </a:schemeClr>
                </a:solidFill>
              </a:rPr>
              <a:t>медведя»</a:t>
            </a:r>
            <a:endParaRPr lang="ru-RU" sz="4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721217"/>
            <a:ext cx="7559898" cy="44689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60620" y="5396248"/>
            <a:ext cx="835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Сказка « В  Гостях у Светофора»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7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12667"/>
          <a:stretch/>
        </p:blipFill>
        <p:spPr>
          <a:xfrm>
            <a:off x="2292439" y="695459"/>
            <a:ext cx="7903120" cy="440457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5526" y="5430369"/>
            <a:ext cx="564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Сказка « Курочка Ряба»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785612"/>
            <a:ext cx="7817476" cy="459775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68958" y="5486400"/>
            <a:ext cx="619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Сказка « </a:t>
            </a:r>
            <a:r>
              <a:rPr lang="ru-RU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Красная шапочка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endParaRPr lang="ru-RU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52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104</Words>
  <Application>Microsoft Office PowerPoint</Application>
  <PresentationFormat>Произвольный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Лена</cp:lastModifiedBy>
  <cp:revision>23</cp:revision>
  <dcterms:created xsi:type="dcterms:W3CDTF">2016-01-16T12:29:17Z</dcterms:created>
  <dcterms:modified xsi:type="dcterms:W3CDTF">2016-01-20T10:41:49Z</dcterms:modified>
</cp:coreProperties>
</file>