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78" r:id="rId4"/>
    <p:sldId id="259" r:id="rId5"/>
    <p:sldId id="260" r:id="rId6"/>
    <p:sldId id="277" r:id="rId7"/>
    <p:sldId id="270" r:id="rId8"/>
    <p:sldId id="313" r:id="rId9"/>
    <p:sldId id="272" r:id="rId10"/>
    <p:sldId id="302" r:id="rId11"/>
    <p:sldId id="264" r:id="rId12"/>
    <p:sldId id="265" r:id="rId13"/>
    <p:sldId id="266" r:id="rId14"/>
    <p:sldId id="314" r:id="rId15"/>
    <p:sldId id="271" r:id="rId16"/>
    <p:sldId id="261" r:id="rId17"/>
    <p:sldId id="307" r:id="rId18"/>
    <p:sldId id="306" r:id="rId19"/>
    <p:sldId id="315" r:id="rId20"/>
    <p:sldId id="267" r:id="rId21"/>
    <p:sldId id="285" r:id="rId22"/>
    <p:sldId id="268" r:id="rId23"/>
    <p:sldId id="298" r:id="rId24"/>
    <p:sldId id="299" r:id="rId25"/>
    <p:sldId id="297" r:id="rId26"/>
    <p:sldId id="296" r:id="rId27"/>
    <p:sldId id="301" r:id="rId28"/>
    <p:sldId id="293" r:id="rId29"/>
    <p:sldId id="289" r:id="rId30"/>
    <p:sldId id="295" r:id="rId31"/>
    <p:sldId id="286" r:id="rId32"/>
    <p:sldId id="287" r:id="rId33"/>
    <p:sldId id="284" r:id="rId34"/>
    <p:sldId id="291" r:id="rId35"/>
    <p:sldId id="288" r:id="rId36"/>
    <p:sldId id="26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4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14C42-E7CD-4C14-B8BA-679650B205C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7221E-D3A5-4CD2-B208-F5D2443F6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221E-D3A5-4CD2-B208-F5D2443F62C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Рассматривание иллюстраций сказок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221E-D3A5-4CD2-B208-F5D2443F62C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Литературная</a:t>
            </a:r>
            <a:r>
              <a:rPr lang="ru-RU" baseline="0" dirty="0" smtClean="0"/>
              <a:t> в</a:t>
            </a:r>
            <a:r>
              <a:rPr lang="ru-RU" dirty="0" smtClean="0"/>
              <a:t>икторина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221E-D3A5-4CD2-B208-F5D2443F62C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 рисунков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221E-D3A5-4CD2-B208-F5D2443F62C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Творческий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сказкам Г.Х. Андерсена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72066" y="5072074"/>
            <a:ext cx="30718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Авторы проекта: </a:t>
            </a:r>
            <a:r>
              <a:rPr lang="ru-RU" altLang="zh-CN" sz="1400" dirty="0" smtClean="0">
                <a:solidFill>
                  <a:srgbClr val="11111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Кожевникова С.А.,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</a:t>
            </a:r>
            <a:r>
              <a:rPr lang="ru-RU" altLang="zh-CN" sz="1400" dirty="0" smtClean="0">
                <a:solidFill>
                  <a:srgbClr val="11111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Зайцева Е.А.,  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 smtClean="0">
                <a:solidFill>
                  <a:srgbClr val="11111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Кондрова Л.И.,</a:t>
            </a:r>
            <a:r>
              <a:rPr lang="ru-RU" altLang="zh-CN" sz="900" dirty="0" smtClean="0">
                <a:solidFill>
                  <a:srgbClr val="11111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</a:t>
            </a:r>
            <a:r>
              <a:rPr lang="ru-RU" altLang="zh-CN" sz="1400" dirty="0" err="1" smtClean="0">
                <a:solidFill>
                  <a:srgbClr val="11111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Овчинникова</a:t>
            </a:r>
            <a:r>
              <a:rPr lang="ru-RU" altLang="zh-CN" sz="1400" dirty="0" smtClean="0">
                <a:solidFill>
                  <a:srgbClr val="11111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Л.Н.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1\Desktop\img094.jpg"/>
          <p:cNvPicPr>
            <a:picLocks noChangeAspect="1" noChangeArrowheads="1"/>
          </p:cNvPicPr>
          <p:nvPr/>
        </p:nvPicPr>
        <p:blipFill>
          <a:blip r:embed="rId3" cstate="print"/>
          <a:srcRect r="2050" b="989"/>
          <a:stretch>
            <a:fillRect/>
          </a:stretch>
        </p:blipFill>
        <p:spPr bwMode="auto">
          <a:xfrm>
            <a:off x="1071538" y="2000240"/>
            <a:ext cx="3000396" cy="442915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3643314"/>
            <a:ext cx="321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/>
              <a:t>Структурное подразделение </a:t>
            </a:r>
          </a:p>
          <a:p>
            <a:pPr algn="r"/>
            <a:r>
              <a:rPr lang="ru-RU" sz="1400" b="1" dirty="0" smtClean="0"/>
              <a:t>«Детский сад №13</a:t>
            </a:r>
          </a:p>
          <a:p>
            <a:pPr algn="r"/>
            <a:r>
              <a:rPr lang="ru-RU" sz="1400" b="1" dirty="0" smtClean="0"/>
              <a:t> комбинированного вида» </a:t>
            </a:r>
          </a:p>
          <a:p>
            <a:pPr algn="r"/>
            <a:r>
              <a:rPr lang="ru-RU" sz="1400" b="1" dirty="0" smtClean="0"/>
              <a:t>МБДОУ «Детский сад «Радуга»  комбинированного вида»</a:t>
            </a:r>
          </a:p>
          <a:p>
            <a:pPr algn="r"/>
            <a:r>
              <a:rPr lang="ru-RU" sz="1400" b="1" dirty="0" smtClean="0"/>
              <a:t> </a:t>
            </a:r>
            <a:r>
              <a:rPr lang="ru-RU" sz="1400" b="1" dirty="0" err="1" smtClean="0"/>
              <a:t>Рузаевского</a:t>
            </a:r>
            <a:r>
              <a:rPr lang="ru-RU" sz="1400" b="1" dirty="0" smtClean="0"/>
              <a:t>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0178" name="Picture 2" descr="https://i.mycdn.me/image?id=936880126769&amp;t=3&amp;plc=API&amp;viewToken=XaErqLbrXgeJINLe6Q1KeA&amp;tkn=*2l1Le12DKuGWRnjJfz5Tao7X8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142984"/>
            <a:ext cx="6858048" cy="5143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Ведущая идея – активное вовлечение родителей в творческий процесс развития театральной деятельности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 Беседа с родителями «Знакомство с проектом».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 Домашние задания для родителей и детей (закрепление стихотворений) 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Чтение сказок с детьми.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Придумывание сказок с детьми.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Рисование рисунков по мотивам сказок Г.Х. Андерсена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Помощь в изготовлении костюмов и декораций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14356"/>
            <a:ext cx="380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работы с родителями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006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I этап: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подготовительная работа (06.11- 09.11 2018 г.)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1. Определение темы (проблемы проекта, постановка цели проектной  деятельности, формулировка задач).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2. Составление плана-схемы проекта.    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Разработать сценарий к сказке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3. Обсуждение проекта с родителями, довести до родителей информацию о воспитании интереса у детей к книгам и их чтению.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4. Подбор методического и дидактического материалов и оборудования для работы.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5. Сбор информации, литературы.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6. Введение детей в игровую ситуацию.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7. Распределение ролей детей в создании проекта.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8. Организовать совместную деятельность родителей и детей.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571481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5007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I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I I этап: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Практическая часть (12.11.2018 — 16.11.2018)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работы с детьми: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Чтение сказки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Г.Х. Андерсена;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Чтение и обсуждение сказок Г.Х. Андерсена: «Гадкий утенок», «Дикие лебеди», «Стойкий оловянный солдатик», «Огниво»;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Словесное рисование детьми по прочтении текста характеров героев, обстановки, «интерьера», пословиц о сказках, сказочных героях;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Самостоятельное составление сказок;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показ мультфильма 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Иллюстрирование сказки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Сопровождение рассматривания готовых работ словесными рассказами и пояснениями;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Рассматривание иллюстраций разных художников к сказке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Загадки о сказках, героях сказок;                                                                           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НОД «Мир сказок Г.Х.Андерсена»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Викторина по сказкам Андерсена;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•Дидактическая игра по сказкам Андерсена «Отгадай персонажей сказок» и «Подбери сказочные предметы»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знакомство детей со сценарием драматизации 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ролей;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Разучивание музыкального материала к спектаклю;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•Консультации для родителей «Театральная деятельность старших дошкольников », «Читаем детям».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Организация выставки книг.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642918"/>
            <a:ext cx="476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сказки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Г.Х. Андерсена</a:t>
            </a:r>
            <a:endParaRPr lang="ru-RU" dirty="0"/>
          </a:p>
        </p:txBody>
      </p:sp>
      <p:pic>
        <p:nvPicPr>
          <p:cNvPr id="23554" name="Picture 2" descr="https://i.mycdn.me/image?id=938660532785&amp;t=3&amp;plc=API&amp;viewToken=PRCOeVDAxHiSRQ9mJq6QGA&amp;tkn=*lZOBGKeTtmNGsseBCx55LDLrRN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6858048" cy="514353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286544" cy="71438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Рассказывание по картинкам.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«Разложи картинки в определенной последовательности» «Расскажи сказку по картинкам» </a:t>
            </a:r>
            <a:b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185" b="12913"/>
          <a:stretch>
            <a:fillRect/>
          </a:stretch>
        </p:blipFill>
        <p:spPr bwMode="auto">
          <a:xfrm>
            <a:off x="1214414" y="1571612"/>
            <a:ext cx="6714169" cy="482892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1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128" b="3130"/>
          <a:stretch>
            <a:fillRect/>
          </a:stretch>
        </p:blipFill>
        <p:spPr bwMode="auto">
          <a:xfrm>
            <a:off x="1214414" y="1428736"/>
            <a:ext cx="6572296" cy="48577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642918"/>
            <a:ext cx="314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«Собери картинку к сказке»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571480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по сказкам Г.Х. Андерсена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«Подбери сказочные предметы»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0" name="Picture 2" descr="https://i.mycdn.me/i?r=AyH4iRPQ2q0otWIFepML2LxRxo1J-zC89PCLYAnC2Dko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181700" cy="4636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0298" y="714356"/>
            <a:ext cx="370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мультфильма 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/>
          </a:p>
        </p:txBody>
      </p:sp>
      <p:pic>
        <p:nvPicPr>
          <p:cNvPr id="6" name="Picture 2" descr="https://i.mycdn.me/image?id=938016681265&amp;t=3&amp;plc=API&amp;viewToken=ve061GUEnuWdtM9m3g0biQ&amp;tkn=*5sjCVp1d5zL86gitFLnjQikbK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6905673" cy="517925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12" y="571480"/>
            <a:ext cx="354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по сказкам Андерсена;</a:t>
            </a:r>
            <a:endParaRPr lang="ru-RU" dirty="0"/>
          </a:p>
        </p:txBody>
      </p:sp>
      <p:pic>
        <p:nvPicPr>
          <p:cNvPr id="23556" name="Picture 4" descr="https://i.mycdn.me/i?r=AyH4iRPQ2q0otWIFepML2LxRoV5zCyjvBpaPalFvPdwu3A"/>
          <p:cNvPicPr>
            <a:picLocks noChangeAspect="1" noChangeArrowheads="1"/>
          </p:cNvPicPr>
          <p:nvPr/>
        </p:nvPicPr>
        <p:blipFill>
          <a:blip r:embed="rId4"/>
          <a:srcRect r="20312" b="9552"/>
          <a:stretch>
            <a:fillRect/>
          </a:stretch>
        </p:blipFill>
        <p:spPr bwMode="auto">
          <a:xfrm>
            <a:off x="343972" y="1428736"/>
            <a:ext cx="8395208" cy="4857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30103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/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Тип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информационно-творческий, коллективный.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Вид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среднесрочный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Участники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дети подготовительной  логопедической группы, воспитатели, музыкальный руководитель,  логопед, родители воспитанников.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Сроки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ноябрь 2018г.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Результат: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презентация проекта в форме музыкального спектакля и выставки детских работ.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Проблема: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воспитанников недостаточно развиты представления о театрализованной деятельности, умения в «актёрском мастерстве»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навыки речевой выразительности и передачи эмоционального состояния персонажа, а также дети недостаточно знакомы с творчеством зарубежного сказочника Г.Х. Андерсена.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4718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Реализация проекта (19.11.2017 — 29.11. 2017)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разучивание слов;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подготовка атрибутов и декораций для театрализации сказки;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продуктивная художественная деятельность по теме сказки;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репетиции сказки 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работа над вокальными и хореографическими номерами;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работа над эмоциональной и выразительной речью, правильным звукопроизношением;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работа над актерским мастерством, выразительностью мимики, движений и жестов.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подготовка костюмов;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7" name="Picture 1" descr="C:\Users\1\Desktop\атестация 2021\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953297" cy="521497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Заключительный (30.11.2018)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выставка продуктов детской художественной деятельности «Сказки Г.Х. Андерсена»;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премьера театрализованного представления сказки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подведение итогов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Продукт 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выставка рисунков и поделок по сказкам Г. Х. Андерсена;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 театральная постановка к сказке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Г. Х. Андерсена.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785794"/>
            <a:ext cx="24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работ детей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www.maam.ru/upload/blogs/detsad-208536-1395860674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3027" t="1490" b="3118"/>
          <a:stretch>
            <a:fillRect/>
          </a:stretch>
        </p:blipFill>
        <p:spPr bwMode="auto">
          <a:xfrm>
            <a:off x="1000100" y="1428736"/>
            <a:ext cx="7080966" cy="471490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6386" name="Picture 2" descr="https://www.maam.ru/images/users/photos/medium/99cecf374fd3e0c96b09717ff6d7b8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506910" cy="262562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6388" name="Picture 4" descr="https://www.maam.ru/images/photos/54e084f4b957d4cf18ab7c78d0948eda.jpg"/>
          <p:cNvPicPr>
            <a:picLocks noChangeAspect="1" noChangeArrowheads="1"/>
          </p:cNvPicPr>
          <p:nvPr/>
        </p:nvPicPr>
        <p:blipFill>
          <a:blip r:embed="rId4"/>
          <a:srcRect b="4929"/>
          <a:stretch>
            <a:fillRect/>
          </a:stretch>
        </p:blipFill>
        <p:spPr bwMode="auto">
          <a:xfrm>
            <a:off x="500034" y="1428736"/>
            <a:ext cx="3608864" cy="257176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6390" name="Picture 6" descr="https://gidrukodeliya.ru/sites/default/files/1podelka_lebed_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143380"/>
            <a:ext cx="3500462" cy="232780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2226" name="Picture 2" descr="C:\Users\1\Desktop\атестация 2021\фото дюймовочка\cacb3caa7d08cd3054629bb1af0d78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6762797" cy="507209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театральная постановка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сказке 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Г. Х. Андерсена.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1202" name="Picture 2" descr="C:\Users\1\Desktop\атестация 2021\caa437b608b0e43f8851cc78379959de.jpg"/>
          <p:cNvPicPr>
            <a:picLocks noChangeAspect="1" noChangeArrowheads="1"/>
          </p:cNvPicPr>
          <p:nvPr/>
        </p:nvPicPr>
        <p:blipFill>
          <a:blip r:embed="rId3"/>
          <a:srcRect l="12646" t="15493" r="5985" b="11267"/>
          <a:stretch>
            <a:fillRect/>
          </a:stretch>
        </p:blipFill>
        <p:spPr bwMode="auto">
          <a:xfrm>
            <a:off x="857224" y="1285860"/>
            <a:ext cx="7407571" cy="500066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2" name="Содержимое 3" descr="IMG-939e7cf129b7d286952190c44c6596a9-V.jpg"/>
          <p:cNvPicPr>
            <a:picLocks noChangeAspect="1"/>
          </p:cNvPicPr>
          <p:nvPr/>
        </p:nvPicPr>
        <p:blipFill>
          <a:blip r:embed="rId3" cstate="print"/>
          <a:srcRect l="7862" t="19920" r="7245"/>
          <a:stretch>
            <a:fillRect/>
          </a:stretch>
        </p:blipFill>
        <p:spPr>
          <a:xfrm>
            <a:off x="1071538" y="1285860"/>
            <a:ext cx="7068292" cy="5000660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6" name="Picture 2" descr="C:\Users\1\Desktop\атестация 2021\фото дюймовочка\451bc05be0de874d9a344a20e83d29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6953299" cy="521497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5" name="Picture 5" descr="C:\Users\1\Desktop\атестация 2021\фото дюймовочка\3f8b04a26f1268f5f72a2e671ee721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953267" cy="521495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1285860"/>
            <a:ext cx="821537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настоящее время сложилась тенденция, что современные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родители очень мало времени уделяют чтению сказок.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 без сказок немыслимо детство любого человека. Необходимо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познакомить детей со сказками разных народов и писателей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том числе и с творчеством знаменитого сказочника Г.Х. Андерсена.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Как известно, музыкальный театр тесно связан с литературой, является одной из наиболее   наглядных форм художественного отражения жизни, основанной на восприятии мира через образы.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«Театр – это волшебный мир. Он дает уроки красоты, морали и нравственности. А чем они богаче, тем успешнее идет развитие духовного мира детей…» Б.М.Теплов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Увлекательным направлением в дошкольном воспитании является театрализованная деятельность. Именно театрализованная деятельность помогает сформировать правильную модель поведения в современном мире; повысить общую культуру ребенка, приобщая к духовным ценностям; познакомить его с детской литературой, музыкой, изобразительным искусством, правилами этикета, обрядами, традициями, привить к ним устойчивый интерес; дает элементарные представления о видах театра; помогает совершенствовать навык воплощать в игре определенные переживания, побуждать к созданию новых образов, мышлению; способствует развитию игрового поведения, эстетического чувства, способности творчески относиться к любому делу, умению общаться со сверстниками и взрослыми, развитию сценического творчества, музыкальных и артистических способностей детей; развивает навыки публичного выступления и творческого содружества. </a:t>
            </a:r>
            <a:endParaRPr lang="ru-RU" altLang="zh-CN" sz="16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857232"/>
            <a:ext cx="240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Актуальность  темы:</a:t>
            </a:r>
            <a:endParaRPr lang="ru-RU" altLang="zh-C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0178" name="Picture 2" descr="C:\Users\1\Desktop\атестация 2021\фото дюймовочка\ce59b9a22d06649e3b3f2d021295d8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786610" cy="508995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 descr="C:\Users\1\Desktop\атестация 2021\фото дюймовочка\9172729d49644c2970ede3f392d062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63" y="1160820"/>
            <a:ext cx="6738985" cy="505423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IMG-1ab00fb05e05113958961a3da75f81d3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14422"/>
            <a:ext cx="6762797" cy="5072098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Содержимое 3" descr="IMG-d357f94badbff29414509652c5a1f859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648"/>
          <a:stretch>
            <a:fillRect/>
          </a:stretch>
        </p:blipFill>
        <p:spPr>
          <a:xfrm>
            <a:off x="428596" y="1357298"/>
            <a:ext cx="8172400" cy="4986292"/>
          </a:xfrm>
          <a:ln w="1905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2" name="Picture 2" descr="C:\Users\1\Desktop\атестация 2021\фото дюймовочка\98ab6a619d0819396f4754a5439147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04855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 descr="C:\Users\1\Desktop\атестация 2021\фото дюймовочка\a78de60ce180ce3b6be496f1bc92f3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7048549" cy="528641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 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углубление знаний ребенка о сказках, написанных Г. Х. Андерсеном;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заинтересованности в самостоятельном чтении сказок и совместном с родителями чтении;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творческих способностей, заинтересованности в творческой деятельности.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духовно-богатой личности ребенка, как активного участника проекта. Создание благоприятных условий для саморазвития ребенка, чтобы в мире, насыщенном информацией, новыми технологиями ребенок не потерял способность познать мир умом и сердцем, выражая свое отношение к добру и злу, мог познать радость творчества.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7"/>
            <a:ext cx="8429684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Знакомство с творчеством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Ганса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Христиана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Андерсена, развитие     интереса к чтению.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Приобщение  детей  к театральному искусству,  к театральной    деятельности.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Способствовать    формированию    творческой    личности;   развивать   речь  и коммуникативные навыки у детей.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Создать  условия  для  развития  творческой  активности  детей  в  театральной деятельности, обеспечить условия взаимосвязи с другими видами деятельности в целостном педагогическом процессе.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571480"/>
            <a:ext cx="170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.mycdn.me/image?id=936881717297&amp;t=3&amp;plc=API&amp;viewToken=_vKt7qwf5jYErgnpYV4AOQ&amp;tkn=*gjXoqoaZhdxQLNKfBiLMXI8q_8c"/>
          <p:cNvPicPr>
            <a:picLocks noChangeAspect="1" noChangeArrowheads="1"/>
          </p:cNvPicPr>
          <p:nvPr/>
        </p:nvPicPr>
        <p:blipFill>
          <a:blip r:embed="rId3"/>
          <a:srcRect t="16588" b="17060"/>
          <a:stretch>
            <a:fillRect/>
          </a:stretch>
        </p:blipFill>
        <p:spPr bwMode="auto">
          <a:xfrm>
            <a:off x="1711768" y="3500438"/>
            <a:ext cx="5742160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5"/>
            <a:ext cx="8401080" cy="535784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Пробудить интерес детей к театру. Расширять представление детей о театре, его видах, атрибутах, костюмах, декорации.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Создать  условия  для организации  совместной  театральной  деятельности детей и взрослых,  направленные  на сближение детей,  родителей и педагогов ДОУ.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Развивать   эмоциональность,   выразительность  и   грамотность   речи   у дошкольников,    расширять   словарный    запас,   формировать    правильное звукопроизношение.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Привить детям первичные навыки в области театрального искусства (использование мимики, жестов, голоса);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Способствовать формированию эстетического вкуса;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Обеспечивать взаимосвязь с другими видами деятельности: изобразительной, музыкальной, художественной литературой;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Формировать в ДОУ художественно-эстетическую, творчески развивающую предметную среду.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Учить детей налаживать контакты в совместной деятельности;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Приобщать взрослых  и детей  к театрально-исполнительской  деятельности;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Приобщать родителей к театрально-культурной жизни ДОУ.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714356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Формы работы с детьми: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образовательная деятельность;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показ спектаклей, драматизация сказок;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выставки.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1\Desktop\атестация 2021\фото дюймовочка\ce59b9a22d06649e3b3f2d021295d8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333774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698" name="Picture 2" descr="https://i.mycdn.me/image?id=936879689777&amp;t=3&amp;plc=API&amp;viewToken=4dFWLlxABeIPqzmEf20yvg&amp;tkn=*n0PJO_3LzlJ_z1CSLBMVo8GsaH8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2214546" y="1643050"/>
            <a:ext cx="4214842" cy="2264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4" descr="https://i.mycdn.me/i?r=AyH4iRPQ2q0otWIFepML2LxRNiOwbSs2AlENOFSq4QANy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00504"/>
            <a:ext cx="3429024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85860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творческая деятельность (игровое творчество, песенное, танцевальное, импровизация на детских музыкальных инструментах);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чтение сказок Г.Х.Андерсена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просмотр мультфильмов по сказкам Андерсена и беседы;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викторины, дидактические игры по сказкам;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 для эмоционального развития детей;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коррекционно-развивающие игры;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 по дикции;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 на развитие мимики, детской пластики;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репетиции и обыгрывание сказок и инсценировок.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разнообразных средств: театральные и литературные уголки в группах, разнообразные виды театров, костюмы, декорации, фонотека, детские музыкальные инструменты, дидактические игры, наглядные иллюстрации.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714356"/>
            <a:ext cx="223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986" name="Picture 2" descr="https://i.mycdn.me/image?id=938661796913&amp;t=3&amp;plc=API&amp;viewToken=V91wPpBtnMSlw1QYpzFj8Q&amp;tkn=*DJP6Jg2rF1CYNhTZxFeDjyDWdq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6786610" cy="5089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5602" name="Picture 2" descr="https://www.maam.ru/upload/blogs/detsad-152857-1396627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14422"/>
            <a:ext cx="6770887" cy="5072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294</Words>
  <PresentationFormat>Экран (4:3)</PresentationFormat>
  <Paragraphs>112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Творческий проект  по сказкам Г.Х. Андерсена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Рассказывание по картинкам.  «Разложи картинки в определенной последовательности» «Расскажи сказку по картинкам»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сказке  К.И. Чуковского  «Муха-Цокотуха»</dc:title>
  <dc:creator>1</dc:creator>
  <cp:lastModifiedBy>1</cp:lastModifiedBy>
  <cp:revision>192</cp:revision>
  <dcterms:created xsi:type="dcterms:W3CDTF">2021-09-12T11:42:05Z</dcterms:created>
  <dcterms:modified xsi:type="dcterms:W3CDTF">2021-12-05T14:23:33Z</dcterms:modified>
</cp:coreProperties>
</file>