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256" r:id="rId2"/>
    <p:sldId id="259" r:id="rId3"/>
    <p:sldId id="257" r:id="rId4"/>
    <p:sldId id="258" r:id="rId5"/>
    <p:sldId id="260" r:id="rId6"/>
    <p:sldId id="298" r:id="rId7"/>
    <p:sldId id="261" r:id="rId8"/>
    <p:sldId id="262" r:id="rId9"/>
    <p:sldId id="263" r:id="rId10"/>
    <p:sldId id="286" r:id="rId11"/>
    <p:sldId id="265" r:id="rId12"/>
    <p:sldId id="299" r:id="rId13"/>
    <p:sldId id="300" r:id="rId14"/>
    <p:sldId id="291" r:id="rId15"/>
    <p:sldId id="287" r:id="rId16"/>
    <p:sldId id="271" r:id="rId17"/>
    <p:sldId id="297" r:id="rId18"/>
    <p:sldId id="269" r:id="rId19"/>
    <p:sldId id="270" r:id="rId20"/>
    <p:sldId id="288" r:id="rId21"/>
    <p:sldId id="301" r:id="rId22"/>
    <p:sldId id="273" r:id="rId23"/>
    <p:sldId id="272" r:id="rId24"/>
    <p:sldId id="274" r:id="rId25"/>
    <p:sldId id="275" r:id="rId26"/>
    <p:sldId id="276" r:id="rId27"/>
    <p:sldId id="294" r:id="rId28"/>
    <p:sldId id="277" r:id="rId29"/>
    <p:sldId id="293" r:id="rId30"/>
    <p:sldId id="303" r:id="rId31"/>
    <p:sldId id="278" r:id="rId32"/>
    <p:sldId id="280" r:id="rId33"/>
    <p:sldId id="302" r:id="rId34"/>
    <p:sldId id="281" r:id="rId35"/>
    <p:sldId id="283" r:id="rId36"/>
    <p:sldId id="29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A018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546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package" Target="../embeddings/_________Microsoft_Word1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upload2.schoolrm.ru/iblock/bce/bce79eb6ea6f7745afc145372f42ce3f/ATTESTATSIYA-YULYA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64896" cy="504056"/>
          </a:xfrm>
        </p:spPr>
        <p:txBody>
          <a:bodyPr/>
          <a:lstStyle/>
          <a:p>
            <a:pPr algn="ctr"/>
            <a:r>
              <a:rPr lang="ru-RU" sz="32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образования РМ</a:t>
            </a:r>
            <a:endParaRPr lang="ru-RU" sz="32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4101" y="836712"/>
            <a:ext cx="4680520" cy="5832648"/>
          </a:xfrm>
        </p:spPr>
        <p:txBody>
          <a:bodyPr>
            <a:normAutofit fontScale="92500" lnSpcReduction="10000"/>
          </a:bodyPr>
          <a:lstStyle/>
          <a:p>
            <a:pPr lvl="0" algn="ctr"/>
            <a:r>
              <a:rPr lang="ru-RU" b="1" u="sng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u="sng" dirty="0" smtClean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100" b="1" dirty="0" err="1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Филалеевой</a:t>
            </a:r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Юлии Сергеевны</a:t>
            </a:r>
          </a:p>
          <a:p>
            <a:pPr lvl="0" algn="ctr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воспитателя МАДОУ</a:t>
            </a:r>
          </a:p>
          <a:p>
            <a:pPr lvl="0" algn="ctr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«Детский сад №82 комбинированного вида» городского округа Саранск</a:t>
            </a:r>
          </a:p>
          <a:p>
            <a:pPr lvl="0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1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12.08.1986</a:t>
            </a:r>
          </a:p>
          <a:p>
            <a:pPr lvl="0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1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средне-профессиональное , колледж искусства и культуры РМ по специальности социально-культурная деятельность и народное художественное творчество 2005г.».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Профессиональная переподготовка: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dirty="0" smtClean="0">
                <a:solidFill>
                  <a:srgbClr val="0A0185"/>
                </a:solidFill>
                <a:latin typeface="Times New Roman"/>
                <a:ea typeface="Times New Roman"/>
              </a:rPr>
              <a:t>ГБУ  ДПО «Мордовский республиканский институт образования»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dirty="0" smtClean="0">
                <a:solidFill>
                  <a:srgbClr val="0A0185"/>
                </a:solidFill>
                <a:latin typeface="Times New Roman"/>
                <a:ea typeface="Times New Roman"/>
              </a:rPr>
              <a:t>«Педагогика и методика дошкольного образования», 2017г.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9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Стаж педагогической работы: </a:t>
            </a:r>
            <a:r>
              <a:rPr lang="ru-RU" sz="1900" dirty="0" smtClean="0">
                <a:solidFill>
                  <a:srgbClr val="0A0185"/>
                </a:solidFill>
                <a:latin typeface="Times New Roman"/>
                <a:ea typeface="Times New Roman"/>
              </a:rPr>
              <a:t>4года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900" b="1" dirty="0" smtClean="0">
                <a:solidFill>
                  <a:srgbClr val="0A0185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1900" dirty="0" smtClean="0">
                <a:solidFill>
                  <a:srgbClr val="0A0185"/>
                </a:solidFill>
                <a:latin typeface="Times New Roman" pitchFamily="18" charset="0"/>
              </a:rPr>
              <a:t>18 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900" b="1" dirty="0" smtClean="0">
                <a:solidFill>
                  <a:srgbClr val="0A0185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sz="1900" dirty="0" smtClean="0">
                <a:solidFill>
                  <a:srgbClr val="0A0185"/>
                </a:solidFill>
                <a:latin typeface="Times New Roman" pitchFamily="18" charset="0"/>
              </a:rPr>
              <a:t>соответствие занимаемой должности</a:t>
            </a:r>
            <a:endParaRPr lang="ru-RU" dirty="0" smtClean="0">
              <a:solidFill>
                <a:srgbClr val="6E08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94" y="1484784"/>
            <a:ext cx="3388246" cy="375958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432048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4" name="Picture 2" descr="F:\сайт 7 группа Филалеева Ю. С\свидетельство о публикации на сайте Солнечный све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56" y="980728"/>
            <a:ext cx="785794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2400" dirty="0">
              <a:solidFill>
                <a:srgbClr val="990033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767816"/>
              </p:ext>
            </p:extLst>
          </p:nvPr>
        </p:nvGraphicFramePr>
        <p:xfrm>
          <a:off x="4928224" y="836712"/>
          <a:ext cx="3991498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Документ" r:id="rId4" imgW="7625823" imgH="10887458" progId="Word.Document.12">
                  <p:embed/>
                </p:oleObj>
              </mc:Choice>
              <mc:Fallback>
                <p:oleObj name="Документ" r:id="rId4" imgW="7625823" imgH="108874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8224" y="836712"/>
                        <a:ext cx="3991498" cy="583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 descr="C:\Users\Пользователь\AppData\Local\Microsoft\Windows\INetCache\Content.Word\Screenshot_2022-12-14-12-16-54-355_com.viber.voip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8" r="1182" b="35650"/>
          <a:stretch/>
        </p:blipFill>
        <p:spPr bwMode="auto">
          <a:xfrm>
            <a:off x="235688" y="1700808"/>
            <a:ext cx="4664551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92088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13314" name="Picture 2" descr="C:\Users\user\Pictures\2023-01-24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/>
          <a:stretch/>
        </p:blipFill>
        <p:spPr bwMode="auto">
          <a:xfrm>
            <a:off x="251520" y="1052736"/>
            <a:ext cx="3994803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83" y="1052736"/>
            <a:ext cx="4402751" cy="560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95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64807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14338" name="Picture 2" descr="C:\Users\user\Pictures\2023-01-24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032448" cy="5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032699" cy="554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3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64807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4" name="Picture 2" descr="C:\Users\user\Pictures\2021-01-11\002.jpg"/>
          <p:cNvPicPr>
            <a:picLocks noChangeAspect="1" noChangeArrowheads="1"/>
          </p:cNvPicPr>
          <p:nvPr/>
        </p:nvPicPr>
        <p:blipFill>
          <a:blip r:embed="rId2" cstate="print"/>
          <a:srcRect r="2743"/>
          <a:stretch>
            <a:fillRect/>
          </a:stretch>
        </p:blipFill>
        <p:spPr>
          <a:xfrm>
            <a:off x="196911" y="908720"/>
            <a:ext cx="4015049" cy="5676646"/>
          </a:xfrm>
          <a:prstGeom prst="rect">
            <a:avLst/>
          </a:prstGeom>
          <a:noFill/>
        </p:spPr>
      </p:pic>
      <p:pic>
        <p:nvPicPr>
          <p:cNvPr id="15362" name="Picture 2" descr="C:\Users\user\Pictures\2023-01-24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10" y="908720"/>
            <a:ext cx="4108173" cy="564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84976" cy="4766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400" dirty="0"/>
          </a:p>
        </p:txBody>
      </p:sp>
      <p:pic>
        <p:nvPicPr>
          <p:cNvPr id="16386" name="Picture 2" descr="C:\Users\user\Pictures\2023-01-24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5"/>
            <a:ext cx="4248472" cy="58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Pictures\2023-01-25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764705"/>
            <a:ext cx="4248473" cy="58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Pictures\2023-01-24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942310" cy="54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4" y="260648"/>
            <a:ext cx="9144000" cy="8640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F:\сайт 7 группа Филалеева Ю. С\Семинар_page-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816424" cy="53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сайт 7 группа Филалеева Ю. С\Сертификат Педсове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5"/>
            <a:ext cx="3816424" cy="532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6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21" y="116632"/>
            <a:ext cx="9144000" cy="10801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18434" name="Picture 2" descr="C:\Users\user\Pictures\2023-01-24\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" b="14946"/>
          <a:stretch/>
        </p:blipFill>
        <p:spPr bwMode="auto">
          <a:xfrm>
            <a:off x="2267744" y="1196752"/>
            <a:ext cx="4824536" cy="54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Pictures\2023-01-24\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105398" cy="56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4046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8194" name="Picture 2" descr="C:\Users\user\Pictures\2023-01-25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176464" cy="57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Pictures\2023-01-25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56" y="620687"/>
            <a:ext cx="4176465" cy="57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user\Pictures\2023-01-24\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2" y="836712"/>
            <a:ext cx="4281180" cy="58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40" y="836712"/>
            <a:ext cx="4280545" cy="588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user\Pictures\2023-01-24\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2" y="908722"/>
            <a:ext cx="413626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Pictures\2023-01-24\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182" y="908721"/>
            <a:ext cx="413626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38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cuments\Новый рисун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41" y="980729"/>
            <a:ext cx="4071414" cy="53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0" y="980730"/>
            <a:ext cx="3977576" cy="5331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Пользователь\AppData\Local\Microsoft\Windows\INetCache\Content.Word\Screenshot_2022-12-14-12-40-39-201_com.mi.globalbrowser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" b="64882"/>
          <a:stretch/>
        </p:blipFill>
        <p:spPr bwMode="auto">
          <a:xfrm>
            <a:off x="1115616" y="1268760"/>
            <a:ext cx="6984776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492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1196752"/>
            <a:ext cx="17281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не имею 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08688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9.Общественно педагогическая активность</a:t>
            </a:r>
            <a:r>
              <a:rPr lang="en-US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жюри, в конкурсах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user\Pictures\2023-01-24\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0728"/>
            <a:ext cx="4018228" cy="55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32048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user\Pictures\2023-01-24\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3" y="764704"/>
            <a:ext cx="4151741" cy="57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Pictures\2023-01-24\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43" y="764704"/>
            <a:ext cx="4166833" cy="57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32048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user\Pictures\2023-01-24\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0892"/>
            <a:ext cx="429333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Pictures\2023-01-24\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00892"/>
            <a:ext cx="4262768" cy="586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504056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user\Pictures\2023-01-24\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8" y="764704"/>
            <a:ext cx="4204099" cy="578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Pictures\2023-01-24\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31" y="764705"/>
            <a:ext cx="4200938" cy="577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32048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user\Pictures\2023-01-24\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54473"/>
            <a:ext cx="4361999" cy="599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r>
              <a:rPr lang="ru-RU" sz="2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«Ознакомление детей дошкольного возраста с народными промыслами регионов России. »</a:t>
            </a:r>
            <a:endParaRPr lang="ru-RU" sz="2400" b="1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720080"/>
          </a:xfrm>
          <a:ln>
            <a:solidFill>
              <a:srgbClr val="0A0185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https://upload2.schoolrm.ru/iblock/bce/bce79eb6ea6f7745afc145372f42ce3f/ATTESTATSIYA-YULYA.pdf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80928"/>
            <a:ext cx="6862192" cy="355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Pictures\2023-05-03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46219" cy="61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231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92088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r>
              <a:rPr lang="ru-RU" altLang="ru-RU" sz="2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Таких семей нет</a:t>
            </a:r>
            <a:endParaRPr lang="ru-RU" sz="2200" dirty="0"/>
          </a:p>
        </p:txBody>
      </p:sp>
      <p:pic>
        <p:nvPicPr>
          <p:cNvPr id="27650" name="Picture 2" descr="C:\Users\user\Pictures\2023-01-24\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08" y="908720"/>
            <a:ext cx="3952756" cy="543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88" y="260648"/>
            <a:ext cx="8746299" cy="504056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user\Pictures\2023-01-24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"/>
          <a:stretch/>
        </p:blipFill>
        <p:spPr bwMode="auto">
          <a:xfrm>
            <a:off x="467544" y="836713"/>
            <a:ext cx="4127460" cy="577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50" y="836713"/>
            <a:ext cx="4201440" cy="577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432048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user\Pictures\2023-01-24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"/>
          <a:stretch/>
        </p:blipFill>
        <p:spPr bwMode="auto">
          <a:xfrm>
            <a:off x="291728" y="754776"/>
            <a:ext cx="4064248" cy="58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54775"/>
            <a:ext cx="4285853" cy="589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0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504056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На сайт Горина\IMG-14fda831d72c13e4d77c1f87b4ff99d3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9" y="980728"/>
            <a:ext cx="4405668" cy="36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Пользователь\AppData\Local\Microsoft\Windows\INetCache\Content.Word\Screenshot_2022-12-14-12-41-12-621_com.mi.globalbrowser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64268"/>
          <a:stretch/>
        </p:blipFill>
        <p:spPr bwMode="auto">
          <a:xfrm>
            <a:off x="4572000" y="980728"/>
            <a:ext cx="4248472" cy="36987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57356" cy="432048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188305"/>
              </p:ext>
            </p:extLst>
          </p:nvPr>
        </p:nvGraphicFramePr>
        <p:xfrm>
          <a:off x="251520" y="620688"/>
          <a:ext cx="3534978" cy="5202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20688"/>
                        <a:ext cx="3534978" cy="52024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C:\Users\Пользователь\AppData\Local\Microsoft\Windows\INetCache\Content.Word\Screenshot_2022-12-14-12-17-04-031_com.viber.voip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32719" r="1175" b="35110"/>
          <a:stretch/>
        </p:blipFill>
        <p:spPr bwMode="auto">
          <a:xfrm>
            <a:off x="3995936" y="1196752"/>
            <a:ext cx="4896544" cy="3279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05800" cy="36004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86106"/>
            <a:ext cx="4162430" cy="58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79432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30017"/>
            <a:ext cx="506936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3672408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32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829" y="116632"/>
            <a:ext cx="8295456" cy="64807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400" dirty="0"/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"/>
          <a:stretch>
            <a:fillRect/>
          </a:stretch>
        </p:blipFill>
        <p:spPr bwMode="auto">
          <a:xfrm>
            <a:off x="4716016" y="908720"/>
            <a:ext cx="4086269" cy="573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user\Pictures\2023-01-24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34" y="890319"/>
            <a:ext cx="4244157" cy="583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83671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400" dirty="0"/>
          </a:p>
        </p:txBody>
      </p:sp>
      <p:pic>
        <p:nvPicPr>
          <p:cNvPr id="11267" name="Picture 3" descr="C:\Users\user\Pictures\2023-01-24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04" y="947947"/>
            <a:ext cx="4107744" cy="56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188913"/>
            <a:ext cx="8316416" cy="647799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398190"/>
              </p:ext>
            </p:extLst>
          </p:nvPr>
        </p:nvGraphicFramePr>
        <p:xfrm>
          <a:off x="307422" y="1052736"/>
          <a:ext cx="3976546" cy="559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cument" r:id="rId3" imgW="7601644" imgH="10703737" progId="Word.Document.8">
                  <p:embed/>
                </p:oleObj>
              </mc:Choice>
              <mc:Fallback>
                <p:oleObj name="Document" r:id="rId3" imgW="7601644" imgH="1070373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422" y="1052736"/>
                        <a:ext cx="3976546" cy="559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5" name="Picture 21" descr="C:\Users\user\Pictures\2023-01-24\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73" y="1052736"/>
            <a:ext cx="4017493" cy="55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0"/>
            <a:ext cx="7851648" cy="90872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dirty="0">
                <a:solidFill>
                  <a:srgbClr val="990033"/>
                </a:solidFill>
                <a:effectLst/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1400" dirty="0">
              <a:solidFill>
                <a:srgbClr val="990033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556792"/>
            <a:ext cx="4752528" cy="1872208"/>
          </a:xfrm>
        </p:spPr>
        <p:txBody>
          <a:bodyPr/>
          <a:lstStyle/>
          <a:p>
            <a:pPr algn="l"/>
            <a:r>
              <a:rPr lang="ru-RU" b="1" dirty="0" smtClean="0"/>
              <a:t>Не имею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54868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6302"/>
            <a:ext cx="3816424" cy="58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ocuments\юля\1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8531"/>
            <a:ext cx="4162897" cy="58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6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F8D1D3"/>
      </a:accent2>
      <a:accent3>
        <a:srgbClr val="F7C1A3"/>
      </a:accent3>
      <a:accent4>
        <a:srgbClr val="39639D"/>
      </a:accent4>
      <a:accent5>
        <a:srgbClr val="474B78"/>
      </a:accent5>
      <a:accent6>
        <a:srgbClr val="7D3C4A"/>
      </a:accent6>
      <a:hlink>
        <a:srgbClr val="2A4A75"/>
      </a:hlink>
      <a:folHlink>
        <a:srgbClr val="44B9E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1646</TotalTime>
  <Words>362</Words>
  <Application>Microsoft Office PowerPoint</Application>
  <PresentationFormat>Экран (4:3)</PresentationFormat>
  <Paragraphs>50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Поток</vt:lpstr>
      <vt:lpstr>Document</vt:lpstr>
      <vt:lpstr>Документ</vt:lpstr>
      <vt:lpstr>Министерство образования РМ</vt:lpstr>
      <vt:lpstr>Представление к аттестации</vt:lpstr>
      <vt:lpstr>Представление педагогического опыта «Ознакомление детей дошкольного возраста с народными промыслами регионов России. »</vt:lpstr>
      <vt:lpstr>1.Участие в инновационной  (экспериментальной) деятельности</vt:lpstr>
      <vt:lpstr>1.Участие в инновационной  (экспериментальной) деятельности</vt:lpstr>
      <vt:lpstr>1.Участие в инновационной  (экспериментальной) деятельности</vt:lpstr>
      <vt:lpstr>1.Участие в инновационной  (экспериментальной) деятельности</vt:lpstr>
      <vt:lpstr>2. Наставничество</vt:lpstr>
      <vt:lpstr>3. Наличие публикаций</vt:lpstr>
      <vt:lpstr>3. Наличие публикаций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5. Наличие авторских программ, методических пособий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8. Экспертная деятельность</vt:lpstr>
      <vt:lpstr>9.Общественно педагогическая активность: участие в комиссиях, педагогических сообществах, в жюри, в конкурсах</vt:lpstr>
      <vt:lpstr>10. Позитивные результаты работы с воспитанниками</vt:lpstr>
      <vt:lpstr>10. Позитивные результаты работы с воспитанниками</vt:lpstr>
      <vt:lpstr>11. Качество взаимодействия с родителями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 Таких семей нет</vt:lpstr>
      <vt:lpstr>13. Участие педагога в профессиональных конкурсах</vt:lpstr>
      <vt:lpstr>13. Участие педагога в профессиональных конкурсах</vt:lpstr>
      <vt:lpstr>13. Участие педагога в профессиональных конкурсах</vt:lpstr>
      <vt:lpstr>14. Награды и поощрения</vt:lpstr>
      <vt:lpstr>14. 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Лида</dc:creator>
  <cp:lastModifiedBy>Customer</cp:lastModifiedBy>
  <cp:revision>186</cp:revision>
  <dcterms:created xsi:type="dcterms:W3CDTF">2021-01-31T20:39:46Z</dcterms:created>
  <dcterms:modified xsi:type="dcterms:W3CDTF">2023-05-03T10:16:19Z</dcterms:modified>
</cp:coreProperties>
</file>