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3" r:id="rId6"/>
    <p:sldId id="275" r:id="rId7"/>
    <p:sldId id="264" r:id="rId8"/>
    <p:sldId id="265" r:id="rId9"/>
    <p:sldId id="267" r:id="rId10"/>
    <p:sldId id="268" r:id="rId11"/>
    <p:sldId id="269" r:id="rId12"/>
    <p:sldId id="270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713" autoAdjust="0"/>
  </p:normalViewPr>
  <p:slideViewPr>
    <p:cSldViewPr>
      <p:cViewPr varScale="1">
        <p:scale>
          <a:sx n="69" d="100"/>
          <a:sy n="69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946C-EDB2-4DA0-99F0-11DDB3EAC6B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9707C-E1F6-4600-BA6B-4D5D5F5642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AAF34-6B02-47B8-A0CE-A4CD9DEAC1F1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18E3F-992E-42DE-A747-CF78275762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4A04-E79F-4E57-B038-21F233E09CFF}" type="datetime1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CF6E-81DD-4778-9BB6-11ECBFB32478}" type="datetime1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591D-3B4E-49D9-BC70-AA6A217B4A22}" type="datetime1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0D85-DF96-40A1-8F47-E3B3B233B3E4}" type="datetime1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EB77-FD5A-4979-A6E9-1B0B82D02973}" type="datetime1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C053-8AD8-40FE-BF64-12AD37854286}" type="datetime1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1F68-C609-4BE8-BC37-F6056AF7371F}" type="datetime1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E12-C5BE-4B44-8555-9BB67E15719B}" type="datetime1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413-C279-4AFA-B972-F393764C4B03}" type="datetime1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A41-A20F-4C69-BF96-7F3C47C03CBB}" type="datetime1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EDB8-E854-45DE-9783-17FED917D7B3}" type="datetime1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2C09-24FE-44E3-958C-D6BB31099278}" type="datetime1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Р.Г.Н.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0B94-F5EF-4EBB-BA62-EC5C1C609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Методическая работа\Рамки\Фоны\Фоны_3\TILE09_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2616200"/>
            <a:ext cx="1625600" cy="1625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6413" y="630932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700" y="345988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Самые необычные </a:t>
            </a:r>
          </a:p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книги мира</a:t>
            </a:r>
            <a:endParaRPr lang="ru-RU" sz="44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138" y="2239506"/>
            <a:ext cx="3931704" cy="2621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016" y="5760343"/>
            <a:ext cx="5028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Гурьянова Н.Г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4.googleusercontent.com/1cVwj_xXZtVkEeGXGSYtR-t8HL6M1JinUNxfCO9mMH0C_Zx-crYd6dJIyiobRWasX3W4cpWLkZWqaiCUcQbKHDKQGuFLvV1s5UiEVIz73x542KdDdLfeS-8qTAI_NpUSW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14324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lh3.googleusercontent.com/IJdvsTZLZXIpD6TJz43nu_a4kX1t710Uqc5Ku2ozOsnA7xlg0XYlurKi5ZMArOVoQpkze1kGJa_ADa71ArxsvL6LDU0usi8WG7GMSVlvTGy4Gi8PBMg6uxQnEX7UqWzR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92880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285728"/>
            <a:ext cx="69271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Дырявая книга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Джонатана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Сафрана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Фоера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3.googleusercontent.com/JETf6y_PMkczBKYg0qvbZ3DPqRl9Cy_WuvA_YqCQbDBCs4xORlHKb6M5esOAZiLWD4_gt1Csp5igzZl6Lz0AGa9WM4-QJ70wLW1uz3pOJ3MgrfWG86NwCIFUM-0KwQunN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3810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642918"/>
            <a:ext cx="40361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  - ночник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64305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Книга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Good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Ideas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Glow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Dark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» — это необычная ночная лампа, стилизованная под книгу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Она смотрится очень стильно, находясь не только на полке, но и на столе.</a:t>
            </a:r>
          </a:p>
        </p:txBody>
      </p:sp>
      <p:pic>
        <p:nvPicPr>
          <p:cNvPr id="8" name="Рисунок 7" descr="https://lh5.googleusercontent.com/-LlI5xfIxlr-2V-kp0x82tONMIJkM9D2O_w7QHcMPR2VlpQm3E6vsvFl6Xb7r-DkD429EIIdrlBXha9JWyLjTEXcavHoZnQRLqWM-LPWyFvDv5NM-h0iR0QcOo0P0jDxu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928935"/>
            <a:ext cx="3810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4.googleusercontent.com/lqubpd2E1ms0hTedTyGJRg16L-AokN6Q_nLuPmKNKNLiGRusQwfeUXZk2DI4YIpjybyqfDseFKMKZEGZnkQOfYheQzbY7bPMhZWHx5hV_k7BqLuA-S5M-k0nCrcUvvMVQ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lh3.googleusercontent.com/oLGG_NzY0oyPzizB8niFPVT-wcg398wuxJAgd1svl3KvLnuzDFrdGFfcvPXlQBDTvYRdDswVNYhYcbKbnddrY60DFLSuwvfuKw5YNJXsJlNze0PXRIcQDLQH4JwW5pSr1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928802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1000108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Кулинарный справочник под названием «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Homemade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Is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Best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содержит рецепты, которые изображены в стиле инструкций по сборке модульной мебели IKEA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85728"/>
            <a:ext cx="4777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Поваренная книга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071942"/>
            <a:ext cx="3041651" cy="219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000504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ая тяжелая книга в мир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52149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357166"/>
            <a:ext cx="5632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тяжелая книга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По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легенде, она написана за одну ночь чешским монахом из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Богемии.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71448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Древнее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творение имеет 624 пергаментные страницы. Размеры её деревянных обложек составляют 92 на 50 см. На изготовление книги ушли шкуры 160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ослов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. Общий вес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- 75 кг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3.googleusercontent.com/ky6jmFmn-vmf7apPawJj_kFN6UZdtbia_QErakpTo9N4NsjNKu-AdWew5Q7O2R65ksQzHYQF1ihvlYd7xvuSqEyQ7UhK9E-OZi-jJBQbBavrrEgdzFpfvCNXRJzE-oFfW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3048008" cy="47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6085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 – теннисный мяч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357959"/>
            <a:ext cx="2895600" cy="500042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786214" cy="264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00166" y="571480"/>
            <a:ext cx="6325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маленькая книга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929066"/>
            <a:ext cx="5072098" cy="246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3438" y="2000240"/>
            <a:ext cx="357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Эта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–самая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маленькая в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 копия Нового Завета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Ее можно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почитать только в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600 -кратном увеличении.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714488"/>
            <a:ext cx="5929354" cy="41738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642918"/>
            <a:ext cx="5897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большая книга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857364"/>
            <a:ext cx="3460294" cy="388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571480"/>
            <a:ext cx="5599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Самая толстая книга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85776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Дизайнер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Мэттьюс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создал книгу,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5000 страницах.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928802"/>
            <a:ext cx="2857520" cy="25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143116"/>
            <a:ext cx="6381750" cy="4095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357166"/>
            <a:ext cx="4097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 - тоннель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Книга «</a:t>
            </a:r>
            <a:r>
              <a:rPr lang="ru-RU" b="1" dirty="0" err="1"/>
              <a:t>Tunnel</a:t>
            </a:r>
            <a:r>
              <a:rPr lang="ru-RU" b="1" dirty="0"/>
              <a:t> </a:t>
            </a:r>
            <a:r>
              <a:rPr lang="ru-RU" b="1" dirty="0" err="1"/>
              <a:t>Vision</a:t>
            </a:r>
            <a:r>
              <a:rPr lang="ru-RU" b="1" dirty="0"/>
              <a:t>» повествует о тоннеле, соединяющем Нью-Йорк и Нью-Джерси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/>
          <a:srcRect b="27"/>
          <a:stretch>
            <a:fillRect/>
          </a:stretch>
        </p:blipFill>
        <p:spPr bwMode="auto">
          <a:xfrm>
            <a:off x="4857752" y="1285860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необычная форма книг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929066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необычная форма книг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85860"/>
            <a:ext cx="3000396" cy="24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285728"/>
            <a:ext cx="60229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Необычной формы книги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 b="47"/>
          <a:stretch>
            <a:fillRect/>
          </a:stretch>
        </p:blipFill>
        <p:spPr>
          <a:xfrm>
            <a:off x="571472" y="1428736"/>
            <a:ext cx="4294596" cy="303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артинки по запросу необычная форма книг"/>
          <p:cNvPicPr/>
          <p:nvPr/>
        </p:nvPicPr>
        <p:blipFill>
          <a:blip r:embed="rId4"/>
          <a:srcRect r="29"/>
          <a:stretch>
            <a:fillRect/>
          </a:stretch>
        </p:blipFill>
        <p:spPr bwMode="auto">
          <a:xfrm>
            <a:off x="4929190" y="3286124"/>
            <a:ext cx="3384529" cy="276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86116" y="642918"/>
            <a:ext cx="5374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Необычной формы книги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500306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книга была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хорватскими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книгоиздателями.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чтобы приготовить какое-нибудь блюдо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рецепту из нее, нужно сначала запечь альманах, — только после этого на его страницах появится текст.</a:t>
            </a:r>
          </a:p>
        </p:txBody>
      </p:sp>
      <p:pic>
        <p:nvPicPr>
          <p:cNvPr id="7" name="Рисунок 6" descr="https://lh6.googleusercontent.com/ZA1-d6Pa96jvpKF5Y4ASv467Ab1kdF2_U5BZjI3j35MdQeC3DrKCPnu3kNikGtDApOTHidNA1HNZchSLgDNE5O8vsxk3IGhkqedqYuGYhLZ7dGW1x7KOQoor-g9wI1ENpA"/>
          <p:cNvPicPr/>
          <p:nvPr/>
        </p:nvPicPr>
        <p:blipFill>
          <a:blip r:embed="rId3"/>
          <a:srcRect b="153"/>
          <a:stretch>
            <a:fillRect/>
          </a:stretch>
        </p:blipFill>
        <p:spPr bwMode="auto">
          <a:xfrm>
            <a:off x="1285852" y="4500570"/>
            <a:ext cx="3000364" cy="183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00042"/>
            <a:ext cx="702326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Книга, которую перед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Прочтением нужно запечь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духовке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Эта книга была создана хорватскими книгоиздателями. Для того чтобы приготовить какое-нибудь блюдо по рецепту из нее, нужно сначала запечь альманах, - только после этого на его страницах появится текст."/>
          <p:cNvPicPr/>
          <p:nvPr/>
        </p:nvPicPr>
        <p:blipFill>
          <a:blip r:embed="rId4"/>
          <a:srcRect r="58"/>
          <a:stretch>
            <a:fillRect/>
          </a:stretch>
        </p:blipFill>
        <p:spPr bwMode="auto">
          <a:xfrm>
            <a:off x="4929190" y="3000372"/>
            <a:ext cx="3232848" cy="227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Картинки по запросу фон книг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h3.googleusercontent.com/NHpwK6IVghZ3Hb9qJPhUsnQy53jHe42NxQy1PqPGcoBZ3FfvzHuzrcauWVAyiwISrwPKQCuhbCe7xRrJjW5rbKH4Yn0etglggysyoINAFRUIm7inJf7dRRtNyMOyDPzGV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4024314" cy="31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lh4.googleusercontent.com/B8GRJnpJl3DLc_nHIRkzWkp9FEKPth0sevC1cF0noIJpeVt8NlwdMASUwYVv50o17thX_rDqHs4viyYa9w35OUGnBE-tPHcl0tV4vyrGtxYdACMVbEzu2ZBH2tjiwoxEK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54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736"/>
            <a:ext cx="36433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Фрэнсис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Пикеринг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, при изготовлении своих книг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художница в обилии использует цветы из собственного сада, а также переработанные страницы из журналов по садоводству.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142852"/>
            <a:ext cx="52027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Книга из цветочных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лепестков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Р.Г.Н.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273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Иван</cp:lastModifiedBy>
  <cp:revision>20</cp:revision>
  <dcterms:created xsi:type="dcterms:W3CDTF">2017-01-07T19:45:47Z</dcterms:created>
  <dcterms:modified xsi:type="dcterms:W3CDTF">2020-05-16T12:46:33Z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557188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