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04" r:id="rId3"/>
    <p:sldId id="275" r:id="rId4"/>
    <p:sldId id="269" r:id="rId5"/>
    <p:sldId id="276" r:id="rId6"/>
    <p:sldId id="277" r:id="rId7"/>
    <p:sldId id="280" r:id="rId8"/>
    <p:sldId id="283" r:id="rId9"/>
    <p:sldId id="285" r:id="rId10"/>
    <p:sldId id="286" r:id="rId11"/>
    <p:sldId id="287" r:id="rId12"/>
    <p:sldId id="294" r:id="rId13"/>
    <p:sldId id="298" r:id="rId14"/>
    <p:sldId id="300" r:id="rId15"/>
    <p:sldId id="301" r:id="rId16"/>
    <p:sldId id="30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864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7600-61FD-44D9-AE97-25750B9CE404}" type="datetimeFigureOut">
              <a:rPr lang="ru-RU" smtClean="0"/>
              <a:pPr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C6A1-AD7F-49E9-967A-60AA8E79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7600-61FD-44D9-AE97-25750B9CE404}" type="datetimeFigureOut">
              <a:rPr lang="ru-RU" smtClean="0"/>
              <a:pPr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C6A1-AD7F-49E9-967A-60AA8E79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7600-61FD-44D9-AE97-25750B9CE404}" type="datetimeFigureOut">
              <a:rPr lang="ru-RU" smtClean="0"/>
              <a:pPr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C6A1-AD7F-49E9-967A-60AA8E79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7600-61FD-44D9-AE97-25750B9CE404}" type="datetimeFigureOut">
              <a:rPr lang="ru-RU" smtClean="0"/>
              <a:pPr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C6A1-AD7F-49E9-967A-60AA8E79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7600-61FD-44D9-AE97-25750B9CE404}" type="datetimeFigureOut">
              <a:rPr lang="ru-RU" smtClean="0"/>
              <a:pPr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C6A1-AD7F-49E9-967A-60AA8E79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7600-61FD-44D9-AE97-25750B9CE404}" type="datetimeFigureOut">
              <a:rPr lang="ru-RU" smtClean="0"/>
              <a:pPr/>
              <a:t>23.02.2019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C6A1-AD7F-49E9-967A-60AA8E79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7600-61FD-44D9-AE97-25750B9CE404}" type="datetimeFigureOut">
              <a:rPr lang="ru-RU" smtClean="0"/>
              <a:pPr/>
              <a:t>23.02.2019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C6A1-AD7F-49E9-967A-60AA8E79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7600-61FD-44D9-AE97-25750B9CE404}" type="datetimeFigureOut">
              <a:rPr lang="ru-RU" smtClean="0"/>
              <a:pPr/>
              <a:t>23.02.2019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C6A1-AD7F-49E9-967A-60AA8E79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7600-61FD-44D9-AE97-25750B9CE404}" type="datetimeFigureOut">
              <a:rPr lang="ru-RU" smtClean="0"/>
              <a:pPr/>
              <a:t>23.02.2019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C6A1-AD7F-49E9-967A-60AA8E79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7600-61FD-44D9-AE97-25750B9CE404}" type="datetimeFigureOut">
              <a:rPr lang="ru-RU" smtClean="0"/>
              <a:pPr/>
              <a:t>23.02.2019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C6A1-AD7F-49E9-967A-60AA8E79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7600-61FD-44D9-AE97-25750B9CE404}" type="datetimeFigureOut">
              <a:rPr lang="ru-RU" smtClean="0"/>
              <a:pPr/>
              <a:t>23.02.2019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C6A1-AD7F-49E9-967A-60AA8E79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97600-61FD-44D9-AE97-25750B9CE404}" type="datetimeFigureOut">
              <a:rPr lang="ru-RU" smtClean="0"/>
              <a:pPr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3C6A1-AD7F-49E9-967A-60AA8E794E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rt_background-color-widescreen--06_25-2560x16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476672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ЗАНЯТИЕ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ПО ИЗОБРАЗИТЕЛЬНОЙ ДЕЯТЕЛЬНОСТИ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30120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РАЗРАБОТАЛА: ВОСПИТАТЕЛЬ</a:t>
            </a:r>
          </a:p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МБДОУ « ДЕТСКИЙ САД «РАДУГА» КОМБИНИРОВАННОГО ВИДА»</a:t>
            </a:r>
          </a:p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РУЗАЕВСКОГО МУНИЦИПАЛЬНОГО РАЙОНА</a:t>
            </a:r>
          </a:p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СУЛЕЕВА ГАЛИНА НИКОЛАЕВНА</a:t>
            </a: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2636912"/>
            <a:ext cx="7416823" cy="7694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«СКАЗОЧНАЯ ПТИЦА»</a:t>
            </a: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 </a:t>
            </a:r>
            <a:endParaRPr lang="ru-RU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821b006bc8f0b74e80a5fb63049f846.jpg"/>
          <p:cNvPicPr>
            <a:picLocks noChangeAspect="1"/>
          </p:cNvPicPr>
          <p:nvPr/>
        </p:nvPicPr>
        <p:blipFill>
          <a:blip r:embed="rId2" cstate="print">
            <a:lum bright="-10000" contrast="40000"/>
          </a:blip>
          <a:stretch>
            <a:fillRect/>
          </a:stretch>
        </p:blipFill>
        <p:spPr>
          <a:xfrm>
            <a:off x="3882257" y="2636912"/>
            <a:ext cx="5261743" cy="4221088"/>
          </a:xfrm>
          <a:prstGeom prst="rect">
            <a:avLst/>
          </a:prstGeom>
        </p:spPr>
      </p:pic>
      <p:pic>
        <p:nvPicPr>
          <p:cNvPr id="3" name="Рисунок 2" descr="4.pn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0" y="4348762"/>
            <a:ext cx="3923928" cy="2509238"/>
          </a:xfrm>
          <a:prstGeom prst="rect">
            <a:avLst/>
          </a:prstGeom>
        </p:spPr>
      </p:pic>
      <p:pic>
        <p:nvPicPr>
          <p:cNvPr id="4" name="Рисунок 3" descr="22366.jpe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0" y="836712"/>
            <a:ext cx="3971518" cy="3240360"/>
          </a:xfrm>
          <a:prstGeom prst="rect">
            <a:avLst/>
          </a:prstGeom>
        </p:spPr>
      </p:pic>
      <p:pic>
        <p:nvPicPr>
          <p:cNvPr id="5" name="Рисунок 4" descr="ktbSt7MqUeNCeIPV3dqrPA.jpg"/>
          <p:cNvPicPr>
            <a:picLocks noChangeAspect="1"/>
          </p:cNvPicPr>
          <p:nvPr/>
        </p:nvPicPr>
        <p:blipFill>
          <a:blip r:embed="rId5" cstate="print">
            <a:lum bright="10000" contrast="40000"/>
          </a:blip>
          <a:stretch>
            <a:fillRect/>
          </a:stretch>
        </p:blipFill>
        <p:spPr>
          <a:xfrm>
            <a:off x="3995936" y="0"/>
            <a:ext cx="4896544" cy="2600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f559f131cfe535b5121397f367e20ea.JPG"/>
          <p:cNvPicPr>
            <a:picLocks noChangeAspect="1"/>
          </p:cNvPicPr>
          <p:nvPr/>
        </p:nvPicPr>
        <p:blipFill>
          <a:blip r:embed="rId2" cstate="print">
            <a:lum bright="-10000" contrast="40000"/>
          </a:blip>
          <a:srcRect l="5901" t="11151" r="2751"/>
          <a:stretch>
            <a:fillRect/>
          </a:stretch>
        </p:blipFill>
        <p:spPr>
          <a:xfrm>
            <a:off x="4895528" y="260648"/>
            <a:ext cx="4248472" cy="4132235"/>
          </a:xfrm>
          <a:prstGeom prst="rect">
            <a:avLst/>
          </a:prstGeom>
        </p:spPr>
      </p:pic>
      <p:pic>
        <p:nvPicPr>
          <p:cNvPr id="5" name="Рисунок 4" descr="DSC_8902.JPG"/>
          <p:cNvPicPr>
            <a:picLocks noChangeAspect="1"/>
          </p:cNvPicPr>
          <p:nvPr/>
        </p:nvPicPr>
        <p:blipFill>
          <a:blip r:embed="rId3" cstate="print">
            <a:lum bright="10000" contrast="40000"/>
          </a:blip>
          <a:srcRect l="14300" t="2751" r="12201" b="2751"/>
          <a:stretch>
            <a:fillRect/>
          </a:stretch>
        </p:blipFill>
        <p:spPr>
          <a:xfrm>
            <a:off x="827584" y="2969568"/>
            <a:ext cx="3024336" cy="3888432"/>
          </a:xfrm>
          <a:prstGeom prst="rect">
            <a:avLst/>
          </a:prstGeom>
        </p:spPr>
      </p:pic>
      <p:pic>
        <p:nvPicPr>
          <p:cNvPr id="4" name="Рисунок 3" descr="IMG_4621.jpg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 l="9887" t="8370" r="8462" b="6075"/>
          <a:stretch>
            <a:fillRect/>
          </a:stretch>
        </p:blipFill>
        <p:spPr>
          <a:xfrm rot="201544">
            <a:off x="706360" y="126452"/>
            <a:ext cx="4189785" cy="2924944"/>
          </a:xfrm>
          <a:prstGeom prst="rect">
            <a:avLst/>
          </a:prstGeom>
        </p:spPr>
      </p:pic>
      <p:pic>
        <p:nvPicPr>
          <p:cNvPr id="3" name="Рисунок 2" descr="IMG_4618.jpg"/>
          <p:cNvPicPr>
            <a:picLocks noChangeAspect="1"/>
          </p:cNvPicPr>
          <p:nvPr/>
        </p:nvPicPr>
        <p:blipFill>
          <a:blip r:embed="rId5" cstate="print">
            <a:lum bright="-10000" contrast="40000"/>
          </a:blip>
          <a:srcRect t="5871" r="4437" b="6724"/>
          <a:stretch>
            <a:fillRect/>
          </a:stretch>
        </p:blipFill>
        <p:spPr>
          <a:xfrm>
            <a:off x="4283968" y="4049688"/>
            <a:ext cx="4608512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69aa426973cd0fa14b039f6b0cd1092--russian-folk.jpg"/>
          <p:cNvPicPr>
            <a:picLocks noChangeAspect="1"/>
          </p:cNvPicPr>
          <p:nvPr/>
        </p:nvPicPr>
        <p:blipFill>
          <a:blip r:embed="rId2" cstate="print">
            <a:lum bright="10000" contrast="40000"/>
          </a:blip>
          <a:srcRect b="5288"/>
          <a:stretch>
            <a:fillRect/>
          </a:stretch>
        </p:blipFill>
        <p:spPr>
          <a:xfrm>
            <a:off x="5183560" y="3479015"/>
            <a:ext cx="3960440" cy="3378985"/>
          </a:xfrm>
          <a:prstGeom prst="rect">
            <a:avLst/>
          </a:prstGeom>
        </p:spPr>
      </p:pic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5039544" y="188640"/>
            <a:ext cx="4104456" cy="3089144"/>
          </a:xfrm>
          <a:prstGeom prst="rect">
            <a:avLst/>
          </a:prstGeom>
        </p:spPr>
      </p:pic>
      <p:pic>
        <p:nvPicPr>
          <p:cNvPr id="2" name="Рисунок 1" descr="IMG_462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5741" b="5246"/>
          <a:stretch>
            <a:fillRect/>
          </a:stretch>
        </p:blipFill>
        <p:spPr>
          <a:xfrm>
            <a:off x="539552" y="0"/>
            <a:ext cx="4932040" cy="2924944"/>
          </a:xfrm>
          <a:prstGeom prst="rect">
            <a:avLst/>
          </a:prstGeom>
        </p:spPr>
      </p:pic>
      <p:pic>
        <p:nvPicPr>
          <p:cNvPr id="6" name="Рисунок 5" descr="71bf957ece7e94e69b2ed571b3ac9a9c.jpg"/>
          <p:cNvPicPr>
            <a:picLocks noChangeAspect="1"/>
          </p:cNvPicPr>
          <p:nvPr/>
        </p:nvPicPr>
        <p:blipFill>
          <a:blip r:embed="rId5" cstate="print">
            <a:lum bright="10000" contrast="40000"/>
          </a:blip>
          <a:srcRect l="2716" t="4266" r="10862" b="-2151"/>
          <a:stretch>
            <a:fillRect/>
          </a:stretch>
        </p:blipFill>
        <p:spPr>
          <a:xfrm>
            <a:off x="0" y="2924944"/>
            <a:ext cx="2736304" cy="3933056"/>
          </a:xfrm>
          <a:prstGeom prst="rect">
            <a:avLst/>
          </a:prstGeom>
        </p:spPr>
      </p:pic>
      <p:pic>
        <p:nvPicPr>
          <p:cNvPr id="7" name="Рисунок 6" descr="hello_html_m52a23952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5203" r="16750"/>
          <a:stretch>
            <a:fillRect/>
          </a:stretch>
        </p:blipFill>
        <p:spPr>
          <a:xfrm>
            <a:off x="2771800" y="2996952"/>
            <a:ext cx="2160240" cy="2767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32bcf43a4e5a38302f0412c7cux--dlya-doma-i-interera-shkatulka-pavlin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rcRect l="4756" b="2881"/>
          <a:stretch>
            <a:fillRect/>
          </a:stretch>
        </p:blipFill>
        <p:spPr>
          <a:xfrm>
            <a:off x="6228184" y="0"/>
            <a:ext cx="2915816" cy="2815583"/>
          </a:xfrm>
          <a:prstGeom prst="rect">
            <a:avLst/>
          </a:prstGeom>
        </p:spPr>
      </p:pic>
      <p:pic>
        <p:nvPicPr>
          <p:cNvPr id="5" name="Рисунок 4" descr="a440ef96137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r="3490"/>
          <a:stretch>
            <a:fillRect/>
          </a:stretch>
        </p:blipFill>
        <p:spPr>
          <a:xfrm>
            <a:off x="0" y="0"/>
            <a:ext cx="3347864" cy="2780928"/>
          </a:xfrm>
          <a:prstGeom prst="rect">
            <a:avLst/>
          </a:prstGeom>
        </p:spPr>
      </p:pic>
      <p:pic>
        <p:nvPicPr>
          <p:cNvPr id="6" name="Рисунок 5" descr="G_5239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6345" t="2441" r="6940"/>
          <a:stretch>
            <a:fillRect/>
          </a:stretch>
        </p:blipFill>
        <p:spPr>
          <a:xfrm>
            <a:off x="3275856" y="404664"/>
            <a:ext cx="2952328" cy="2877862"/>
          </a:xfrm>
          <a:prstGeom prst="rect">
            <a:avLst/>
          </a:prstGeom>
        </p:spPr>
      </p:pic>
      <p:pic>
        <p:nvPicPr>
          <p:cNvPr id="8" name="Рисунок 7" descr="gorodeckaya_rospis_7_0914314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4355976" y="3212976"/>
            <a:ext cx="2543944" cy="3458174"/>
          </a:xfrm>
          <a:prstGeom prst="rect">
            <a:avLst/>
          </a:prstGeom>
        </p:spPr>
      </p:pic>
      <p:pic>
        <p:nvPicPr>
          <p:cNvPr id="10" name="Рисунок 9" descr="1314019780002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tretch>
            <a:fillRect/>
          </a:stretch>
        </p:blipFill>
        <p:spPr>
          <a:xfrm>
            <a:off x="7020272" y="2893708"/>
            <a:ext cx="2123728" cy="3964292"/>
          </a:xfrm>
          <a:prstGeom prst="rect">
            <a:avLst/>
          </a:prstGeom>
        </p:spPr>
      </p:pic>
      <p:pic>
        <p:nvPicPr>
          <p:cNvPr id="11" name="Рисунок 10" descr="a8daa90f40a997911edc2a0f77573add_RSZ_690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6293" t="5263" r="5606"/>
          <a:stretch>
            <a:fillRect/>
          </a:stretch>
        </p:blipFill>
        <p:spPr>
          <a:xfrm>
            <a:off x="2339752" y="3140968"/>
            <a:ext cx="2016224" cy="2592289"/>
          </a:xfrm>
          <a:prstGeom prst="rect">
            <a:avLst/>
          </a:prstGeom>
        </p:spPr>
      </p:pic>
      <p:pic>
        <p:nvPicPr>
          <p:cNvPr id="12" name="Рисунок 11" descr="1ea304b664316ade2d0c0cca1db7ea2a--henna-art-russian-folk.jpg"/>
          <p:cNvPicPr>
            <a:picLocks noChangeAspect="1"/>
          </p:cNvPicPr>
          <p:nvPr/>
        </p:nvPicPr>
        <p:blipFill>
          <a:blip r:embed="rId8" cstate="print">
            <a:lum contrast="40000"/>
          </a:blip>
          <a:stretch>
            <a:fillRect/>
          </a:stretch>
        </p:blipFill>
        <p:spPr>
          <a:xfrm>
            <a:off x="0" y="2776063"/>
            <a:ext cx="2267744" cy="4081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a10b26602810de08d1c8df377e6e368.jpg"/>
          <p:cNvPicPr>
            <a:picLocks noChangeAspect="1"/>
          </p:cNvPicPr>
          <p:nvPr/>
        </p:nvPicPr>
        <p:blipFill>
          <a:blip r:embed="rId2" cstate="print">
            <a:lum bright="-10000" contrast="40000"/>
          </a:blip>
          <a:srcRect l="6086" t="8784" b="3852"/>
          <a:stretch>
            <a:fillRect/>
          </a:stretch>
        </p:blipFill>
        <p:spPr>
          <a:xfrm>
            <a:off x="0" y="0"/>
            <a:ext cx="4668146" cy="5445224"/>
          </a:xfrm>
          <a:prstGeom prst="rect">
            <a:avLst/>
          </a:prstGeom>
        </p:spPr>
      </p:pic>
      <p:pic>
        <p:nvPicPr>
          <p:cNvPr id="6" name="Рисунок 5" descr="hello_html_m345f5db1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rcRect l="9525" r="10464" b="2844"/>
          <a:stretch>
            <a:fillRect/>
          </a:stretch>
        </p:blipFill>
        <p:spPr>
          <a:xfrm>
            <a:off x="4637145" y="0"/>
            <a:ext cx="4506855" cy="5472608"/>
          </a:xfrm>
          <a:prstGeom prst="rect">
            <a:avLst/>
          </a:prstGeom>
        </p:spPr>
      </p:pic>
      <p:pic>
        <p:nvPicPr>
          <p:cNvPr id="4" name="Рисунок 3" descr="content_1448834157-d1588d5479.JPG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 l="3955" r="5082"/>
          <a:stretch>
            <a:fillRect/>
          </a:stretch>
        </p:blipFill>
        <p:spPr>
          <a:xfrm>
            <a:off x="0" y="4750488"/>
            <a:ext cx="1763688" cy="2107512"/>
          </a:xfrm>
          <a:prstGeom prst="rect">
            <a:avLst/>
          </a:prstGeom>
        </p:spPr>
      </p:pic>
      <p:pic>
        <p:nvPicPr>
          <p:cNvPr id="2" name="Рисунок 1" descr="4376.jpg"/>
          <p:cNvPicPr>
            <a:picLocks noChangeAspect="1"/>
          </p:cNvPicPr>
          <p:nvPr/>
        </p:nvPicPr>
        <p:blipFill>
          <a:blip r:embed="rId5" cstate="print">
            <a:lum bright="-10000" contrast="40000"/>
          </a:blip>
          <a:srcRect l="23571" r="12278" b="5082"/>
          <a:stretch>
            <a:fillRect/>
          </a:stretch>
        </p:blipFill>
        <p:spPr>
          <a:xfrm>
            <a:off x="7380312" y="4958420"/>
            <a:ext cx="1763688" cy="1899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825w.JPG"/>
          <p:cNvPicPr>
            <a:picLocks noChangeAspect="1"/>
          </p:cNvPicPr>
          <p:nvPr/>
        </p:nvPicPr>
        <p:blipFill>
          <a:blip r:embed="rId2" cstate="print">
            <a:lum bright="-10000" contrast="40000"/>
          </a:blip>
          <a:srcRect t="21920" b="5743"/>
          <a:stretch>
            <a:fillRect/>
          </a:stretch>
        </p:blipFill>
        <p:spPr>
          <a:xfrm>
            <a:off x="6444209" y="188639"/>
            <a:ext cx="2699792" cy="2914855"/>
          </a:xfrm>
          <a:prstGeom prst="rect">
            <a:avLst/>
          </a:prstGeom>
        </p:spPr>
      </p:pic>
      <p:pic>
        <p:nvPicPr>
          <p:cNvPr id="3" name="Рисунок 2" descr="dsc_4016w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rcRect t="22157" b="13835"/>
          <a:stretch>
            <a:fillRect/>
          </a:stretch>
        </p:blipFill>
        <p:spPr>
          <a:xfrm>
            <a:off x="0" y="3883739"/>
            <a:ext cx="2915816" cy="2785621"/>
          </a:xfrm>
          <a:prstGeom prst="rect">
            <a:avLst/>
          </a:prstGeom>
        </p:spPr>
      </p:pic>
      <p:pic>
        <p:nvPicPr>
          <p:cNvPr id="4" name="Рисунок 3" descr="dsc_4245w (1).jpg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 l="8593" r="22660"/>
          <a:stretch>
            <a:fillRect/>
          </a:stretch>
        </p:blipFill>
        <p:spPr>
          <a:xfrm>
            <a:off x="0" y="188640"/>
            <a:ext cx="2771800" cy="2701377"/>
          </a:xfrm>
          <a:prstGeom prst="rect">
            <a:avLst/>
          </a:prstGeom>
        </p:spPr>
      </p:pic>
      <p:pic>
        <p:nvPicPr>
          <p:cNvPr id="5" name="Рисунок 4" descr="dsc_4247w.jpg"/>
          <p:cNvPicPr>
            <a:picLocks noChangeAspect="1"/>
          </p:cNvPicPr>
          <p:nvPr/>
        </p:nvPicPr>
        <p:blipFill>
          <a:blip r:embed="rId5" cstate="print">
            <a:lum bright="-10000" contrast="40000"/>
          </a:blip>
          <a:srcRect l="14057" r="17415"/>
          <a:stretch>
            <a:fillRect/>
          </a:stretch>
        </p:blipFill>
        <p:spPr>
          <a:xfrm>
            <a:off x="6225987" y="3789040"/>
            <a:ext cx="2918013" cy="2852936"/>
          </a:xfrm>
          <a:prstGeom prst="rect">
            <a:avLst/>
          </a:prstGeom>
        </p:spPr>
      </p:pic>
      <p:pic>
        <p:nvPicPr>
          <p:cNvPr id="7" name="Рисунок 6" descr="import_files_c5_c5e38b60-ae0f-11e4-abdd-90e6ba83657c_f1c6b792-b145-11e4-abdd-90e6ba83657c.jpeg"/>
          <p:cNvPicPr>
            <a:picLocks noChangeAspect="1"/>
          </p:cNvPicPr>
          <p:nvPr/>
        </p:nvPicPr>
        <p:blipFill>
          <a:blip r:embed="rId6" cstate="print">
            <a:lum bright="-30000" contrast="40000"/>
          </a:blip>
          <a:stretch>
            <a:fillRect/>
          </a:stretch>
        </p:blipFill>
        <p:spPr>
          <a:xfrm>
            <a:off x="2915816" y="188640"/>
            <a:ext cx="3408040" cy="3408040"/>
          </a:xfrm>
          <a:prstGeom prst="rect">
            <a:avLst/>
          </a:prstGeom>
        </p:spPr>
      </p:pic>
      <p:pic>
        <p:nvPicPr>
          <p:cNvPr id="8" name="Рисунок 7" descr="bf6ca078a3e8.jpg"/>
          <p:cNvPicPr>
            <a:picLocks noChangeAspect="1"/>
          </p:cNvPicPr>
          <p:nvPr/>
        </p:nvPicPr>
        <p:blipFill>
          <a:blip r:embed="rId7" cstate="print">
            <a:lum bright="-10000" contrast="40000"/>
          </a:blip>
          <a:srcRect l="25149" t="4716" r="21408" b="4118"/>
          <a:stretch>
            <a:fillRect/>
          </a:stretch>
        </p:blipFill>
        <p:spPr>
          <a:xfrm>
            <a:off x="3563888" y="3541396"/>
            <a:ext cx="1944216" cy="3316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-remmer-sirin-bird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rcRect l="1879" r="27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c590f965236c9acc642405596773233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rcRect l="3538" t="14300" r="2751" b="9051"/>
          <a:stretch>
            <a:fillRect/>
          </a:stretch>
        </p:blipFill>
        <p:spPr>
          <a:xfrm>
            <a:off x="-28621" y="0"/>
            <a:ext cx="9172621" cy="6858000"/>
          </a:xfrm>
          <a:prstGeom prst="rect">
            <a:avLst/>
          </a:prstGeom>
        </p:spPr>
      </p:pic>
      <p:pic>
        <p:nvPicPr>
          <p:cNvPr id="3" name="Рисунок 2" descr="s120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0" y="0"/>
            <a:ext cx="914400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revo-jizni-579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rcRect t="3150" b="18500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0abe0df41512_copy.png"/>
          <p:cNvPicPr>
            <a:picLocks noChangeAspect="1"/>
          </p:cNvPicPr>
          <p:nvPr/>
        </p:nvPicPr>
        <p:blipFill>
          <a:blip r:embed="rId3" cstate="print">
            <a:lum bright="10000" contrast="40000"/>
          </a:blip>
          <a:stretch>
            <a:fillRect/>
          </a:stretch>
        </p:blipFill>
        <p:spPr>
          <a:xfrm>
            <a:off x="1907704" y="2780928"/>
            <a:ext cx="1462630" cy="2060848"/>
          </a:xfrm>
          <a:prstGeom prst="rect">
            <a:avLst/>
          </a:prstGeom>
        </p:spPr>
      </p:pic>
      <p:pic>
        <p:nvPicPr>
          <p:cNvPr id="5" name="Рисунок 4" descr="hello_html_m5032096b (1).gif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r="4746" b="8208"/>
          <a:stretch>
            <a:fillRect/>
          </a:stretch>
        </p:blipFill>
        <p:spPr>
          <a:xfrm>
            <a:off x="3419872" y="0"/>
            <a:ext cx="2016224" cy="1916832"/>
          </a:xfrm>
          <a:prstGeom prst="rect">
            <a:avLst/>
          </a:prstGeom>
        </p:spPr>
      </p:pic>
      <p:pic>
        <p:nvPicPr>
          <p:cNvPr id="6" name="Рисунок 5" descr="md_5aa965a033fe8.png"/>
          <p:cNvPicPr>
            <a:picLocks noChangeAspect="1"/>
          </p:cNvPicPr>
          <p:nvPr/>
        </p:nvPicPr>
        <p:blipFill>
          <a:blip r:embed="rId5" cstate="print">
            <a:lum bright="30000" contrast="40000"/>
          </a:blip>
          <a:srcRect l="13654" t="10923" r="12615"/>
          <a:stretch>
            <a:fillRect/>
          </a:stretch>
        </p:blipFill>
        <p:spPr>
          <a:xfrm rot="20786447">
            <a:off x="5900374" y="383816"/>
            <a:ext cx="1944216" cy="2348880"/>
          </a:xfrm>
          <a:prstGeom prst="rect">
            <a:avLst/>
          </a:prstGeom>
        </p:spPr>
      </p:pic>
      <p:pic>
        <p:nvPicPr>
          <p:cNvPr id="7" name="Рисунок 6" descr="0_1b032b_b5c85569_XL.png"/>
          <p:cNvPicPr>
            <a:picLocks noChangeAspect="1"/>
          </p:cNvPicPr>
          <p:nvPr/>
        </p:nvPicPr>
        <p:blipFill>
          <a:blip r:embed="rId6" cstate="print">
            <a:lum bright="10000" contrast="40000"/>
          </a:blip>
          <a:srcRect l="11597" r="7227" b="5896"/>
          <a:stretch>
            <a:fillRect/>
          </a:stretch>
        </p:blipFill>
        <p:spPr>
          <a:xfrm rot="633697">
            <a:off x="3469953" y="2298116"/>
            <a:ext cx="2016224" cy="2304256"/>
          </a:xfrm>
          <a:prstGeom prst="rect">
            <a:avLst/>
          </a:prstGeom>
        </p:spPr>
      </p:pic>
      <p:pic>
        <p:nvPicPr>
          <p:cNvPr id="8" name="Рисунок 7" descr="1363797_1cb3e.png"/>
          <p:cNvPicPr>
            <a:picLocks noChangeAspect="1"/>
          </p:cNvPicPr>
          <p:nvPr/>
        </p:nvPicPr>
        <p:blipFill>
          <a:blip r:embed="rId7" cstate="print">
            <a:lum bright="10000" contrast="40000"/>
          </a:blip>
          <a:srcRect l="20642" r="5635"/>
          <a:stretch>
            <a:fillRect/>
          </a:stretch>
        </p:blipFill>
        <p:spPr>
          <a:xfrm>
            <a:off x="5364088" y="2636912"/>
            <a:ext cx="1800200" cy="2441848"/>
          </a:xfrm>
          <a:prstGeom prst="rect">
            <a:avLst/>
          </a:prstGeom>
        </p:spPr>
      </p:pic>
      <p:pic>
        <p:nvPicPr>
          <p:cNvPr id="9" name="Рисунок 8" descr="s952479_0_27.png"/>
          <p:cNvPicPr>
            <a:picLocks noChangeAspect="1"/>
          </p:cNvPicPr>
          <p:nvPr/>
        </p:nvPicPr>
        <p:blipFill>
          <a:blip r:embed="rId8" cstate="print">
            <a:lum bright="20000" contrast="40000"/>
          </a:blip>
          <a:srcRect l="10086" t="7531" r="9229" b="9623"/>
          <a:stretch>
            <a:fillRect/>
          </a:stretch>
        </p:blipFill>
        <p:spPr>
          <a:xfrm rot="541412">
            <a:off x="1547664" y="332656"/>
            <a:ext cx="1728192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pn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198120"/>
            <a:ext cx="9144000" cy="6461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9964f0e01d0e1ad803b7c7d5a2c69e--abstract-tree-painting-abstract-trees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rcRect l="2751" t="14300" r="1701" b="13251"/>
          <a:stretch>
            <a:fillRect/>
          </a:stretch>
        </p:blipFill>
        <p:spPr>
          <a:xfrm>
            <a:off x="0" y="-28977"/>
            <a:ext cx="9144000" cy="6933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s1200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0d18a53c36d55838c9591ec96o4--kartiny-i-panno-kartina-biserom-pavliny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2304256" cy="3288662"/>
          </a:xfrm>
          <a:prstGeom prst="rect">
            <a:avLst/>
          </a:prstGeom>
        </p:spPr>
      </p:pic>
      <p:pic>
        <p:nvPicPr>
          <p:cNvPr id="5" name="Рисунок 4" descr="69f92b52eed4f8dee7dde46d1f59--kartiny-panno-kartina-sokol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2555776" y="188640"/>
            <a:ext cx="4131230" cy="2924944"/>
          </a:xfrm>
          <a:prstGeom prst="rect">
            <a:avLst/>
          </a:prstGeom>
        </p:spPr>
      </p:pic>
      <p:pic>
        <p:nvPicPr>
          <p:cNvPr id="6" name="Рисунок 5" descr="300128b28fc922feb91109ec04x9--kartiny-i-panno-kartina-vyshitaya-lentami-v-stile-russkoj-ros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6948265" y="188639"/>
            <a:ext cx="2195736" cy="2931343"/>
          </a:xfrm>
          <a:prstGeom prst="rect">
            <a:avLst/>
          </a:prstGeom>
        </p:spPr>
      </p:pic>
      <p:pic>
        <p:nvPicPr>
          <p:cNvPr id="8" name="Рисунок 7" descr="3349552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3851919" y="3284984"/>
            <a:ext cx="4865383" cy="3573016"/>
          </a:xfrm>
          <a:prstGeom prst="rect">
            <a:avLst/>
          </a:prstGeom>
        </p:spPr>
      </p:pic>
      <p:pic>
        <p:nvPicPr>
          <p:cNvPr id="9" name="Рисунок 8" descr="97171a68-e3a8-44a2-90cf-07c8c7cda495.jpe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tretch>
            <a:fillRect/>
          </a:stretch>
        </p:blipFill>
        <p:spPr>
          <a:xfrm>
            <a:off x="683568" y="3356993"/>
            <a:ext cx="2625755" cy="3501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8591029-stock-photo-phoenix-wood-carving.jpg"/>
          <p:cNvPicPr>
            <a:picLocks noChangeAspect="1"/>
          </p:cNvPicPr>
          <p:nvPr/>
        </p:nvPicPr>
        <p:blipFill>
          <a:blip r:embed="rId2" cstate="print">
            <a:lum bright="10000" contrast="40000"/>
          </a:blip>
          <a:srcRect l="11270" r="7024"/>
          <a:stretch>
            <a:fillRect/>
          </a:stretch>
        </p:blipFill>
        <p:spPr>
          <a:xfrm>
            <a:off x="467544" y="0"/>
            <a:ext cx="2088232" cy="3833664"/>
          </a:xfrm>
          <a:prstGeom prst="rect">
            <a:avLst/>
          </a:prstGeom>
        </p:spPr>
      </p:pic>
      <p:pic>
        <p:nvPicPr>
          <p:cNvPr id="6" name="Рисунок 5" descr="IMG_1502_7f9x18t5.pn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179512" y="3927531"/>
            <a:ext cx="2915816" cy="2930469"/>
          </a:xfrm>
          <a:prstGeom prst="rect">
            <a:avLst/>
          </a:prstGeom>
        </p:spPr>
      </p:pic>
      <p:pic>
        <p:nvPicPr>
          <p:cNvPr id="7" name="Рисунок 6" descr="2857ec7d967aefc3e96d15c293d49b16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5404" t="3632" r="12199" b="4430"/>
          <a:stretch>
            <a:fillRect/>
          </a:stretch>
        </p:blipFill>
        <p:spPr>
          <a:xfrm>
            <a:off x="3203848" y="548680"/>
            <a:ext cx="3340037" cy="5544616"/>
          </a:xfrm>
          <a:prstGeom prst="rect">
            <a:avLst/>
          </a:prstGeom>
        </p:spPr>
      </p:pic>
      <p:pic>
        <p:nvPicPr>
          <p:cNvPr id="8" name="Рисунок 7" descr="Easy-Peacock-Painting-Ideas-which-are-Useful-3.jpg"/>
          <p:cNvPicPr>
            <a:picLocks noChangeAspect="1"/>
          </p:cNvPicPr>
          <p:nvPr/>
        </p:nvPicPr>
        <p:blipFill>
          <a:blip r:embed="rId5" cstate="print">
            <a:lum bright="10000" contrast="40000"/>
          </a:blip>
          <a:srcRect b="2751"/>
          <a:stretch>
            <a:fillRect/>
          </a:stretch>
        </p:blipFill>
        <p:spPr>
          <a:xfrm>
            <a:off x="6588224" y="2690238"/>
            <a:ext cx="2339752" cy="4167762"/>
          </a:xfrm>
          <a:prstGeom prst="rect">
            <a:avLst/>
          </a:prstGeom>
        </p:spPr>
      </p:pic>
      <p:pic>
        <p:nvPicPr>
          <p:cNvPr id="9" name="Рисунок 8" descr="brd-25sm-1_enl.jpg"/>
          <p:cNvPicPr>
            <a:picLocks noChangeAspect="1"/>
          </p:cNvPicPr>
          <p:nvPr/>
        </p:nvPicPr>
        <p:blipFill>
          <a:blip r:embed="rId6" cstate="print">
            <a:lum bright="-10000" contrast="40000"/>
          </a:blip>
          <a:stretch>
            <a:fillRect/>
          </a:stretch>
        </p:blipFill>
        <p:spPr>
          <a:xfrm>
            <a:off x="6660232" y="0"/>
            <a:ext cx="2365512" cy="2628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00d9_9db99df4_XXL.jpg"/>
          <p:cNvPicPr>
            <a:picLocks noChangeAspect="1"/>
          </p:cNvPicPr>
          <p:nvPr/>
        </p:nvPicPr>
        <p:blipFill>
          <a:blip r:embed="rId2" cstate="print">
            <a:lum bright="-10000" contrast="40000"/>
          </a:blip>
          <a:srcRect l="1963" t="2100" r="1963" b="4851"/>
          <a:stretch>
            <a:fillRect/>
          </a:stretch>
        </p:blipFill>
        <p:spPr>
          <a:xfrm>
            <a:off x="179512" y="260648"/>
            <a:ext cx="8784976" cy="638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28</Words>
  <Application>Microsoft Office PowerPoint</Application>
  <PresentationFormat>Экран (4:3)</PresentationFormat>
  <Paragraphs>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Галя</dc:creator>
  <cp:lastModifiedBy>Галя</cp:lastModifiedBy>
  <cp:revision>72</cp:revision>
  <dcterms:created xsi:type="dcterms:W3CDTF">2019-02-10T06:40:44Z</dcterms:created>
  <dcterms:modified xsi:type="dcterms:W3CDTF">2019-02-23T15:35:12Z</dcterms:modified>
</cp:coreProperties>
</file>