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64" r:id="rId3"/>
    <p:sldId id="284" r:id="rId4"/>
    <p:sldId id="288" r:id="rId5"/>
    <p:sldId id="280" r:id="rId6"/>
    <p:sldId id="281" r:id="rId7"/>
    <p:sldId id="282" r:id="rId8"/>
    <p:sldId id="283" r:id="rId9"/>
    <p:sldId id="285" r:id="rId10"/>
    <p:sldId id="286" r:id="rId11"/>
    <p:sldId id="287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92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280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768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671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196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088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313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407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808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342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270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005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BB4E-1146-4900-B53E-1000C80132C4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C5714-C5D0-4012-A666-069B525F1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136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5" y="3857628"/>
            <a:ext cx="2428891" cy="1515589"/>
          </a:xfrm>
        </p:spPr>
        <p:txBody>
          <a:bodyPr>
            <a:normAutofit/>
          </a:bodyPr>
          <a:lstStyle/>
          <a:p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dirty="0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1371600" y="1214422"/>
            <a:ext cx="6400800" cy="1857388"/>
          </a:xfrm>
        </p:spPr>
        <p:txBody>
          <a:bodyPr>
            <a:noAutofit/>
          </a:bodyPr>
          <a:lstStyle/>
          <a:p>
            <a:endParaRPr lang="ru-RU" sz="40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Презентация на </a:t>
            </a:r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лучший национальный костюм народов Поволжья «Наследие традиций</a:t>
            </a:r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</a:p>
          <a:p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МДОУ «Детский сад №117»</a:t>
            </a:r>
          </a:p>
          <a:p>
            <a:endParaRPr lang="ru-RU" sz="16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47864" y="602128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2021 год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786182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Выполнили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воспитатели Левинова Л.В.</a:t>
            </a:r>
          </a:p>
          <a:p>
            <a:r>
              <a:rPr lang="ru-RU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Мальгина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Е.Н.</a:t>
            </a:r>
            <a:endParaRPr lang="ru-RU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AutoShape 4" descr="https://wiki.udmteach.ru/images/d/d3/Logo_%D0%BA%D0%BB%D1%83%D0%B1_%D0%9A%D1%80%D0%B0%D0%B9_%D0%A3%D0%B4%D0%BC%D1%83%D1%80%D1%82%D1%81%D0%BA%D0%B8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wiki.udmteach.ru/images/d/d3/Logo_%D0%BA%D0%BB%D1%83%D0%B1_%D0%9A%D1%80%D0%B0%D0%B9_%D0%A3%D0%B4%D0%BC%D1%83%D1%80%D1%82%D1%81%D0%BA%D0%B8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iki.udmteach.ru/images/d/d3/Logo_%D0%BA%D0%BB%D1%83%D0%B1_%D0%9A%D1%80%D0%B0%D0%B9_%D0%A3%D0%B4%D0%BC%D1%83%D1%80%D1%82%D1%81%D0%BA%D0%B8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iki.udmteach.ru/images/d/d3/Logo_%D0%BA%D0%BB%D1%83%D0%B1_%D0%9A%D1%80%D0%B0%D0%B9_%D0%A3%D0%B4%D0%BC%D1%83%D1%80%D1%82%D1%81%D0%BA%D0%B8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ds04.infourok.ru/uploads/ex/12ee/0012fead-0d535d4c/img5.jpg"/>
          <p:cNvPicPr>
            <a:picLocks noChangeAspect="1" noChangeArrowheads="1"/>
          </p:cNvPicPr>
          <p:nvPr/>
        </p:nvPicPr>
        <p:blipFill>
          <a:blip r:embed="rId2"/>
          <a:srcRect l="8455" t="83403" r="7170" b="4097"/>
          <a:stretch>
            <a:fillRect/>
          </a:stretch>
        </p:blipFill>
        <p:spPr bwMode="auto">
          <a:xfrm>
            <a:off x="0" y="214290"/>
            <a:ext cx="9001188" cy="1000132"/>
          </a:xfrm>
          <a:prstGeom prst="rect">
            <a:avLst/>
          </a:prstGeom>
          <a:noFill/>
        </p:spPr>
      </p:pic>
      <p:pic>
        <p:nvPicPr>
          <p:cNvPr id="23" name="Picture 12" descr="https://ds04.infourok.ru/uploads/ex/12ee/0012fead-0d535d4c/img5.jpg"/>
          <p:cNvPicPr>
            <a:picLocks noChangeAspect="1" noChangeArrowheads="1"/>
          </p:cNvPicPr>
          <p:nvPr/>
        </p:nvPicPr>
        <p:blipFill>
          <a:blip r:embed="rId2"/>
          <a:srcRect l="8455" t="83403" r="7170" b="4097"/>
          <a:stretch>
            <a:fillRect/>
          </a:stretch>
        </p:blipFill>
        <p:spPr bwMode="auto">
          <a:xfrm>
            <a:off x="0" y="5572140"/>
            <a:ext cx="9001188" cy="1000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143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7818" y="785794"/>
            <a:ext cx="2857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Традиционным головным убором мужчин является,  сшитый из домашнего сукна, колпак. В XIX в. получили распространение валяные шляпы с полями.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Большую роль в мужском костюме играли пояса из тканой или плетеной домашнего производства  из разноцветных шерстяных ниток  полотна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кускерттон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лариса\Desktop\IMG_20210331_131049.jpg"/>
          <p:cNvPicPr>
            <a:picLocks noChangeAspect="1" noChangeArrowheads="1"/>
          </p:cNvPicPr>
          <p:nvPr/>
        </p:nvPicPr>
        <p:blipFill>
          <a:blip r:embed="rId3"/>
          <a:srcRect l="55781" t="15590" r="21197" b="38542"/>
          <a:stretch>
            <a:fillRect/>
          </a:stretch>
        </p:blipFill>
        <p:spPr bwMode="auto">
          <a:xfrm>
            <a:off x="928662" y="785793"/>
            <a:ext cx="4071966" cy="608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pic>
        <p:nvPicPr>
          <p:cNvPr id="35842" name="Picture 2" descr="C:\Users\лариса\Desktop\IMG_20210331_131828.jpg"/>
          <p:cNvPicPr>
            <a:picLocks noChangeAspect="1" noChangeArrowheads="1"/>
          </p:cNvPicPr>
          <p:nvPr/>
        </p:nvPicPr>
        <p:blipFill>
          <a:blip r:embed="rId3" cstate="print"/>
          <a:srcRect r="11650"/>
          <a:stretch>
            <a:fillRect/>
          </a:stretch>
        </p:blipFill>
        <p:spPr bwMode="auto">
          <a:xfrm>
            <a:off x="1285852" y="928670"/>
            <a:ext cx="6648127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86036" y="714356"/>
            <a:ext cx="7772400" cy="107157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2143116"/>
            <a:ext cx="6912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 Лебедева С. Х. Традиционная одежда и украшения / С. Х. Лебедева, Л. С. Христолюбова // Удмурты : ист.-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этногр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очерки. - Ижевск, 1993. - С. 125-141.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2.Лебедева С. Х. Удмуртская народная одежда / С. Х. Лебедева. - Ижевск, 2008. - С. 9-13, 13-18.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3.Белицер В. Н. Народная одежда удмуртов / В. 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Белицер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- М., 1951. - С. 28, 70-80.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Владыкин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 Е. Одежда / В. 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Владыкин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Л. С. Христолюбова // Этнография удмуртов : учеб. пособие / В. 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Владыкин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Л. С. Христолюбова. – 2-е изд.,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перераб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и доп. – Ижевск, 1997. - С. 73.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96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28662" y="357166"/>
            <a:ext cx="72866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Столица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Удмуртской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Республики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– город Ижевск, в котором проживает 643,5 тыс. человек.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Удмурты — второй по численности после мордвы финно-угорский народ в России.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Удмуртский язык принадлежит к пермской группе финно-угорской ветви уральской языковой семьи. Выделяются северное и южное наречия. В лексике удмуртского встречается много заимствований из татарского и русского языков.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же касается вопроса о том, какую религию исповедуют удмурты, то здесь есть несколько разветвлений, большая часть народа исповедует православную веру, но есть и те, кто исповедует ислам. Более того, здесь достаточно длительное время было распространено язычество.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pic>
        <p:nvPicPr>
          <p:cNvPr id="15363" name="Picture 3" descr="C:\Users\лариса\Desktop\IMG_20210331_131049.jpg"/>
          <p:cNvPicPr>
            <a:picLocks noChangeAspect="1" noChangeArrowheads="1"/>
          </p:cNvPicPr>
          <p:nvPr/>
        </p:nvPicPr>
        <p:blipFill>
          <a:blip r:embed="rId3" cstate="print"/>
          <a:srcRect l="6666" t="10370" r="12221" b="3703"/>
          <a:stretch>
            <a:fillRect/>
          </a:stretch>
        </p:blipFill>
        <p:spPr bwMode="auto">
          <a:xfrm>
            <a:off x="1071538" y="785794"/>
            <a:ext cx="7013241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1538" y="1142984"/>
            <a:ext cx="678661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История традиционной одежды Удмуртии богата и насыщена.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Удмуртский национальный костюм – не просто предмет гардероба финно-угорской народности.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символ трудолюбия этноса, один из признаков его самобытности, а также талисман, который защищает его обладателя от сглаза.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Традиционные наряды имеют долгую историю: первые упоминания о нем датируются 1726 годом.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9124" y="714356"/>
            <a:ext cx="40005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Народный удмуртский женский костюм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состоит из рубашки-туники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дэрем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передника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айшет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головного убора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айшон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Удмуртка поверх рубахи надевала фартук, а на низ – штаны. Ткани использовались пестрые в мелкую красно-черную клетку, заимствованные элементы от татарских соседей . Нагрудники стали делать из кусочков вышитой ткани, которые украшались монетами и пуговицами.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Рукава рубахи для женщин расшивается яркой вышивкой, которая используется в качестве оберега, защищающего от черного глаза. Когда вышивальщица заканчивала работать, она ставила на одежду свой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 нескольких ниток, как клеймо мастера. Другим мастерицам такие облачения запрещалось копировать.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4" descr="C:\Users\лариса\Desktop\IMG_20210331_131252.jpg"/>
          <p:cNvPicPr>
            <a:picLocks noChangeAspect="1" noChangeArrowheads="1"/>
          </p:cNvPicPr>
          <p:nvPr/>
        </p:nvPicPr>
        <p:blipFill>
          <a:blip r:embed="rId3" cstate="print"/>
          <a:srcRect l="7960" r="6468"/>
          <a:stretch>
            <a:fillRect/>
          </a:stretch>
        </p:blipFill>
        <p:spPr bwMode="auto">
          <a:xfrm>
            <a:off x="857223" y="857232"/>
            <a:ext cx="3622013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6380" y="1000108"/>
            <a:ext cx="292895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Головной убор удмурток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состоит из платка и налобной повязки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укотуг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тятяк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 Налобная повязка носится в сочетании с головным полотном (чалма,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йыркышет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конусообразным убором типа кокошника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айшон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и платком-покрывалом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сюлык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Края  полотна платка украшались узорным тканьем, вышивкой, из фабричных тканей, кружев. Сложенная вдвое по длине, она закреплялась на голове чалмы  булавками или нитками.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лариса\Desktop\IMG_20210331_132033.jpg"/>
          <p:cNvPicPr>
            <a:picLocks noChangeAspect="1" noChangeArrowheads="1"/>
          </p:cNvPicPr>
          <p:nvPr/>
        </p:nvPicPr>
        <p:blipFill>
          <a:blip r:embed="rId3" cstate="print"/>
          <a:srcRect l="23215" r="17856"/>
          <a:stretch>
            <a:fillRect/>
          </a:stretch>
        </p:blipFill>
        <p:spPr bwMode="auto">
          <a:xfrm>
            <a:off x="1000099" y="1000108"/>
            <a:ext cx="4209773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7752" y="1000108"/>
            <a:ext cx="34290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Нагрудное украшение удмурток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Чыркерттэт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представлял собой сплошную массу  из золотых или серебренных монет, напоминающую чешуйчатые бока рыбы. Его носили обязательно с шейно-нагрудным украшением, состоявшим из двух или более  рядов монет или подделок под них; в нижнем ряду были крупные монеты (рубли, полтины), в верхнем – мелкие (не выше гривенника). Оба ряда монет были пришиты к нижнему краю полосы цветного холста, имевшей крючок для застегивания.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лариса\Desktop\IMG_20210331_132137.jpg"/>
          <p:cNvPicPr>
            <a:picLocks noChangeAspect="1" noChangeArrowheads="1"/>
          </p:cNvPicPr>
          <p:nvPr/>
        </p:nvPicPr>
        <p:blipFill>
          <a:blip r:embed="rId3" cstate="print"/>
          <a:srcRect l="22798" r="33678" b="58031"/>
          <a:stretch>
            <a:fillRect/>
          </a:stretch>
        </p:blipFill>
        <p:spPr bwMode="auto">
          <a:xfrm>
            <a:off x="857224" y="857232"/>
            <a:ext cx="3833840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2132" y="1000108"/>
            <a:ext cx="25717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Фартук удмурток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-представлял собой  прямой холст  в сборку у талии  и украшен монетами, а края фартука украшены золоченой змейкой, низ фартука обшит кружевами и сборками, которые также украшены золоченой змейкой и разноцветной лентой 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лариса\Desktop\IMG_20210331_131049.jpg"/>
          <p:cNvPicPr>
            <a:picLocks noChangeAspect="1" noChangeArrowheads="1"/>
          </p:cNvPicPr>
          <p:nvPr/>
        </p:nvPicPr>
        <p:blipFill>
          <a:blip r:embed="rId3" cstate="print"/>
          <a:srcRect l="13235" t="12478" r="45588" b="4152"/>
          <a:stretch>
            <a:fillRect/>
          </a:stretch>
        </p:blipFill>
        <p:spPr bwMode="auto">
          <a:xfrm>
            <a:off x="1071538" y="714355"/>
            <a:ext cx="3929090" cy="5966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263725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547443"/>
            <a:ext cx="49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332656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"/>
            <a:ext cx="421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1538" y="357166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национальный костюм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9190" y="785794"/>
            <a:ext cx="31432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Мужская одежда удмуртов практически не отличалась от одежды русских крестьян: это была рубаха-косоворотка, сшитая из мелкой клетчатой домотканины, штаны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эрезь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из полосатой домотканины темных тонов, по своему покрою приближенные к фабричным брюкам.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Обязательным элементом мужского костюма был передник с грудкой из холста, украшенного монетами и узорами, который носили мужчины и в будни, и в праздники.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лариса\Desktop\IMG_20210331_132215.jpg"/>
          <p:cNvPicPr>
            <a:picLocks noChangeAspect="1" noChangeArrowheads="1"/>
          </p:cNvPicPr>
          <p:nvPr/>
        </p:nvPicPr>
        <p:blipFill>
          <a:blip r:embed="rId3" cstate="print"/>
          <a:srcRect l="18055" t="13402" r="23611" b="4166"/>
          <a:stretch>
            <a:fillRect/>
          </a:stretch>
        </p:blipFill>
        <p:spPr bwMode="auto">
          <a:xfrm>
            <a:off x="1071538" y="785794"/>
            <a:ext cx="3429024" cy="6056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85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679</Words>
  <Application>Microsoft Office PowerPoint</Application>
  <PresentationFormat>Экран (4:3)</PresentationFormat>
  <Paragraphs>60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Литература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1</cp:lastModifiedBy>
  <cp:revision>36</cp:revision>
  <dcterms:created xsi:type="dcterms:W3CDTF">2015-03-13T17:06:14Z</dcterms:created>
  <dcterms:modified xsi:type="dcterms:W3CDTF">2021-04-01T09:17:39Z</dcterms:modified>
</cp:coreProperties>
</file>