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4"/>
  </p:notesMasterIdLst>
  <p:sldIdLst>
    <p:sldId id="258" r:id="rId2"/>
    <p:sldId id="261" r:id="rId3"/>
    <p:sldId id="262" r:id="rId4"/>
    <p:sldId id="263" r:id="rId5"/>
    <p:sldId id="264" r:id="rId6"/>
    <p:sldId id="265" r:id="rId7"/>
    <p:sldId id="266" r:id="rId8"/>
    <p:sldId id="267" r:id="rId9"/>
    <p:sldId id="259" r:id="rId10"/>
    <p:sldId id="268" r:id="rId11"/>
    <p:sldId id="289" r:id="rId12"/>
    <p:sldId id="260" r:id="rId13"/>
    <p:sldId id="270" r:id="rId14"/>
    <p:sldId id="269" r:id="rId15"/>
    <p:sldId id="271" r:id="rId16"/>
    <p:sldId id="276" r:id="rId17"/>
    <p:sldId id="272" r:id="rId18"/>
    <p:sldId id="277" r:id="rId19"/>
    <p:sldId id="273" r:id="rId20"/>
    <p:sldId id="278" r:id="rId21"/>
    <p:sldId id="274" r:id="rId22"/>
    <p:sldId id="275" r:id="rId23"/>
    <p:sldId id="279" r:id="rId24"/>
    <p:sldId id="280" r:id="rId25"/>
    <p:sldId id="281" r:id="rId26"/>
    <p:sldId id="282" r:id="rId27"/>
    <p:sldId id="283" r:id="rId28"/>
    <p:sldId id="284" r:id="rId29"/>
    <p:sldId id="288" r:id="rId30"/>
    <p:sldId id="285" r:id="rId31"/>
    <p:sldId id="286" r:id="rId32"/>
    <p:sldId id="287" r:id="rId3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9" d="100"/>
          <a:sy n="99" d="100"/>
        </p:scale>
        <p:origin x="-234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2E3082-A42B-44EB-838E-C0D6F93FC418}" type="datetimeFigureOut">
              <a:rPr lang="ru-RU" smtClean="0"/>
              <a:t>17.11.2021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D3A0B4-E164-483D-86DD-A1580D3422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29521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5DA631-BDDC-4DA8-8781-129EAF7AF947}" type="slidenum">
              <a:rPr lang="ru-RU" smtClean="0">
                <a:solidFill>
                  <a:prstClr val="black"/>
                </a:solidFill>
              </a:rPr>
              <a:pPr/>
              <a:t>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80417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F9D7E8-6F38-4BE6-BD49-D4D56E10686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FB5DE-E564-4302-9B3D-966B015D507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43342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F9D7E8-6F38-4BE6-BD49-D4D56E10686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FB5DE-E564-4302-9B3D-966B015D507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37408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F9D7E8-6F38-4BE6-BD49-D4D56E10686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FB5DE-E564-4302-9B3D-966B015D507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73505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F9D7E8-6F38-4BE6-BD49-D4D56E10686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FB5DE-E564-4302-9B3D-966B015D507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28721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F9D7E8-6F38-4BE6-BD49-D4D56E10686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FB5DE-E564-4302-9B3D-966B015D507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75246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F9D7E8-6F38-4BE6-BD49-D4D56E10686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FB5DE-E564-4302-9B3D-966B015D507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4126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F9D7E8-6F38-4BE6-BD49-D4D56E10686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FB5DE-E564-4302-9B3D-966B015D507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26798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F9D7E8-6F38-4BE6-BD49-D4D56E10686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FB5DE-E564-4302-9B3D-966B015D507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9009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F9D7E8-6F38-4BE6-BD49-D4D56E10686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FB5DE-E564-4302-9B3D-966B015D507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21592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F9D7E8-6F38-4BE6-BD49-D4D56E10686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FB5DE-E564-4302-9B3D-966B015D507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50142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F9D7E8-6F38-4BE6-BD49-D4D56E10686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FB5DE-E564-4302-9B3D-966B015D507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41053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F9D7E8-6F38-4BE6-BD49-D4D56E10686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CFB5DE-E564-4302-9B3D-966B015D507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27545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s://ds64sar.schoolrm.ru/sveden/employees/11186/249099/" TargetMode="Externa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31.jpeg"/><Relationship Id="rId4" Type="http://schemas.openxmlformats.org/officeDocument/2006/relationships/image" Target="../media/image30.wmf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47252" y="148570"/>
            <a:ext cx="8640960" cy="2062103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Министерство образования РМ</a:t>
            </a:r>
          </a:p>
          <a:p>
            <a:pPr algn="ctr"/>
            <a:endParaRPr lang="ru-RU" b="1" dirty="0">
              <a:solidFill>
                <a:prstClr val="black"/>
              </a:solidFill>
            </a:endParaRPr>
          </a:p>
          <a:p>
            <a:pPr algn="ctr"/>
            <a:r>
              <a:rPr lang="ru-RU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ПОРТФОЛИО</a:t>
            </a:r>
          </a:p>
          <a:p>
            <a:pPr algn="ctr"/>
            <a:r>
              <a:rPr lang="ru-RU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Хальзовой</a:t>
            </a:r>
            <a:r>
              <a:rPr lang="ru-RU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Дианы Сергеевны,</a:t>
            </a:r>
            <a:endParaRPr lang="ru-RU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воспитателя</a:t>
            </a:r>
          </a:p>
          <a:p>
            <a:pPr algn="ctr"/>
            <a:r>
              <a:rPr lang="ru-RU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муниципального дошкольного образовательного учреждения</a:t>
            </a:r>
          </a:p>
          <a:p>
            <a:pPr algn="ctr"/>
            <a:r>
              <a:rPr lang="ru-RU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«Детский сад №64 комбинированного вида» г. о. Саранск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07504" y="4005064"/>
            <a:ext cx="5544616" cy="2677656"/>
          </a:xfrm>
          <a:prstGeom prst="rect">
            <a:avLst/>
          </a:prstGeom>
          <a:ln w="28575">
            <a:solidFill>
              <a:schemeClr val="tx2">
                <a:lumMod val="40000"/>
                <a:lumOff val="60000"/>
              </a:schemeClr>
            </a:solidFill>
          </a:ln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ru-RU" sz="1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Дата рождения: </a:t>
            </a:r>
            <a:r>
              <a:rPr lang="ru-RU" sz="1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17.04.1990 г</a:t>
            </a:r>
            <a:r>
              <a:rPr lang="ru-RU" sz="1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ru-RU" sz="1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Профессиональное образование: высшее профессиональное, в </a:t>
            </a:r>
            <a:r>
              <a:rPr lang="ru-RU" sz="1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2012 </a:t>
            </a:r>
            <a:r>
              <a:rPr lang="ru-RU" sz="1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году </a:t>
            </a:r>
            <a:r>
              <a:rPr lang="ru-RU" sz="1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окончила МГПИ им. </a:t>
            </a:r>
            <a:r>
              <a:rPr lang="ru-RU" sz="1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М.Е.Евсевьева</a:t>
            </a:r>
            <a:r>
              <a:rPr lang="ru-RU" sz="1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по </a:t>
            </a:r>
            <a:r>
              <a:rPr lang="ru-RU" sz="1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специальности «Педагогика и психология, олигофренопедагогика»</a:t>
            </a:r>
          </a:p>
          <a:p>
            <a:pPr algn="just"/>
            <a:r>
              <a:rPr lang="ru-RU" sz="1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Переподготовка в ГБУ ДПО РМ «Центр непрерывного повышения профессионального мастерства педагогических работников-«Педагог 13.ру»», 2020 г. по программе «Педагогика и методика дошкольного образования»</a:t>
            </a:r>
          </a:p>
          <a:p>
            <a:pPr algn="just"/>
            <a:r>
              <a:rPr lang="ru-RU" sz="1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Стаж </a:t>
            </a:r>
            <a:r>
              <a:rPr lang="ru-RU" sz="1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педагогической работы (по специальности) </a:t>
            </a:r>
            <a:r>
              <a:rPr lang="ru-RU" sz="1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sz="1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9</a:t>
            </a:r>
            <a:r>
              <a:rPr lang="ru-RU" sz="1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лет</a:t>
            </a:r>
            <a:endParaRPr lang="ru-RU" sz="1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Общий трудовой стаж – 9</a:t>
            </a:r>
            <a:r>
              <a:rPr lang="ru-RU" sz="1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лет</a:t>
            </a:r>
            <a:endParaRPr lang="ru-RU" sz="1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Наличие квалификационной </a:t>
            </a:r>
            <a:r>
              <a:rPr lang="ru-RU" sz="1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категории- высшая</a:t>
            </a:r>
            <a:endParaRPr lang="ru-RU" sz="1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Дата последней </a:t>
            </a:r>
            <a:r>
              <a:rPr lang="ru-RU" sz="1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аттестации – 20.02.2017 г.</a:t>
            </a:r>
            <a:endParaRPr lang="ru-RU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2" descr="D:\сотрудники(6)\IMG_825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2708920"/>
            <a:ext cx="2323322" cy="3484984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2947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95536" y="2276872"/>
            <a:ext cx="835292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4.</a:t>
            </a:r>
          </a:p>
          <a:p>
            <a:pPr algn="ctr"/>
            <a:r>
              <a:rPr lang="ru-RU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Результаты участия воспитанников в:</a:t>
            </a:r>
          </a:p>
          <a:p>
            <a:pPr algn="ctr"/>
            <a:r>
              <a:rPr lang="ru-RU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- конкурсах;</a:t>
            </a:r>
          </a:p>
          <a:p>
            <a:pPr algn="ctr"/>
            <a:r>
              <a:rPr lang="ru-RU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- выставках;</a:t>
            </a:r>
          </a:p>
          <a:p>
            <a:pPr algn="ctr"/>
            <a:r>
              <a:rPr lang="ru-RU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- турнирах;</a:t>
            </a:r>
          </a:p>
          <a:p>
            <a:pPr algn="ctr"/>
            <a:r>
              <a:rPr lang="ru-RU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- соревнованиях;</a:t>
            </a:r>
          </a:p>
          <a:p>
            <a:pPr algn="ctr"/>
            <a:r>
              <a:rPr lang="ru-RU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- фестивалях</a:t>
            </a:r>
          </a:p>
          <a:p>
            <a:pPr marL="342900" indent="-342900" algn="ctr">
              <a:buFontTx/>
              <a:buChar char="-"/>
            </a:pPr>
            <a:endParaRPr lang="ru-RU" sz="20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59960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User\Desktop\2021_11_17\IMG_001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16632"/>
            <a:ext cx="4752528" cy="6510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39424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User\Desktop\3.BMP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7389"/>
            <a:ext cx="3143656" cy="4248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Users\User\Desktop\IMG-20210524-WA000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908720"/>
            <a:ext cx="3210212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User\Desktop\IMG_000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6" r="3167"/>
          <a:stretch/>
        </p:blipFill>
        <p:spPr bwMode="auto">
          <a:xfrm>
            <a:off x="6214628" y="2567403"/>
            <a:ext cx="2917482" cy="4295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41979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95536" y="2276872"/>
            <a:ext cx="835292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6.</a:t>
            </a:r>
          </a:p>
          <a:p>
            <a:pPr algn="ctr"/>
            <a:r>
              <a:rPr lang="ru-RU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Выступления на заседаниях методических советов, научно-практических конференциях, педагогических чтениях, семинарах, секциях, форумах, радиопередачах (очно)</a:t>
            </a:r>
          </a:p>
        </p:txBody>
      </p:sp>
    </p:spTree>
    <p:extLst>
      <p:ext uri="{BB962C8B-B14F-4D97-AF65-F5344CB8AC3E}">
        <p14:creationId xmlns:p14="http://schemas.microsoft.com/office/powerpoint/2010/main" val="24212431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User\Desktop\2021_11_17\IMG_000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116632"/>
            <a:ext cx="4824535" cy="6609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2631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User\Desktop\2021_11_17\IMG_000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7428" y="116632"/>
            <a:ext cx="4201618" cy="5979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User\Desktop\2021_11_17\IMG_000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4310263" cy="5904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89585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95536" y="2276872"/>
            <a:ext cx="83529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7.</a:t>
            </a:r>
          </a:p>
          <a:p>
            <a:pPr algn="ctr"/>
            <a:r>
              <a:rPr lang="ru-RU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Проведение открытых занятий, мастер-классов, мероприятий</a:t>
            </a:r>
          </a:p>
        </p:txBody>
      </p:sp>
    </p:spTree>
    <p:extLst>
      <p:ext uri="{BB962C8B-B14F-4D97-AF65-F5344CB8AC3E}">
        <p14:creationId xmlns:p14="http://schemas.microsoft.com/office/powerpoint/2010/main" val="79585549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C:\Users\User\Desktop\2021_11_17\IMG_000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188640"/>
            <a:ext cx="4645092" cy="6363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572681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95536" y="2276872"/>
            <a:ext cx="835292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9.</a:t>
            </a:r>
          </a:p>
          <a:p>
            <a:pPr algn="ctr"/>
            <a:r>
              <a:rPr lang="ru-RU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Общественно-педагогическая активность педагога: участие в комиссиях, педагогических сообществах, в жюри конкурсов</a:t>
            </a:r>
          </a:p>
        </p:txBody>
      </p:sp>
    </p:spTree>
    <p:extLst>
      <p:ext uri="{BB962C8B-B14F-4D97-AF65-F5344CB8AC3E}">
        <p14:creationId xmlns:p14="http://schemas.microsoft.com/office/powerpoint/2010/main" val="242724064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User\Desktop\2021_11_17\IMG_000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0"/>
            <a:ext cx="4688705" cy="6716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23983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alt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Представление инновационного</a:t>
            </a:r>
            <a:br>
              <a:rPr lang="ru-RU" alt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педагогического опыта </a:t>
            </a:r>
            <a:br>
              <a:rPr lang="ru-RU" alt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ru-RU" alt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сайте</a:t>
            </a:r>
          </a:p>
          <a:p>
            <a:r>
              <a:rPr lang="en-US" alt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hlinkClick r:id="rId2"/>
              </a:rPr>
              <a:t>https://ds64sar.schoolrm.ru/sveden/employees/11186/249099</a:t>
            </a:r>
            <a:r>
              <a:rPr lang="en-US" alt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hlinkClick r:id="rId2"/>
              </a:rPr>
              <a:t>/</a:t>
            </a:r>
            <a:endParaRPr lang="ru-RU" altLang="ru-RU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altLang="ru-RU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alt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342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95536" y="2276872"/>
            <a:ext cx="83529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10.</a:t>
            </a:r>
          </a:p>
          <a:p>
            <a:pPr algn="ctr"/>
            <a:r>
              <a:rPr lang="ru-RU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Позитивные результаты работы с воспитанниками</a:t>
            </a:r>
          </a:p>
        </p:txBody>
      </p:sp>
    </p:spTree>
    <p:extLst>
      <p:ext uri="{BB962C8B-B14F-4D97-AF65-F5344CB8AC3E}">
        <p14:creationId xmlns:p14="http://schemas.microsoft.com/office/powerpoint/2010/main" val="390956746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User\Desktop\2021_11_17\IMG_000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82" y="4947"/>
            <a:ext cx="4485306" cy="6232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User\Desktop\2021_11_17\IMG_000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7458" y="44624"/>
            <a:ext cx="4520520" cy="6192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952685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 descr="C:\Users\User\Desktop\2021_11_17\IMG_000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188640"/>
            <a:ext cx="4680520" cy="6503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456367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95536" y="2276872"/>
            <a:ext cx="83529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11.</a:t>
            </a:r>
          </a:p>
          <a:p>
            <a:pPr algn="ctr"/>
            <a:r>
              <a:rPr lang="ru-RU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Качество взаимодействия с родителями</a:t>
            </a:r>
          </a:p>
        </p:txBody>
      </p:sp>
    </p:spTree>
    <p:extLst>
      <p:ext uri="{BB962C8B-B14F-4D97-AF65-F5344CB8AC3E}">
        <p14:creationId xmlns:p14="http://schemas.microsoft.com/office/powerpoint/2010/main" val="249267979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User\Desktop\2021_11_17\IMG_0009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7" t="2656" r="6418" b="2142"/>
          <a:stretch/>
        </p:blipFill>
        <p:spPr bwMode="auto">
          <a:xfrm>
            <a:off x="2195736" y="116632"/>
            <a:ext cx="4606400" cy="6695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781291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95536" y="2276872"/>
            <a:ext cx="83529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12.</a:t>
            </a:r>
          </a:p>
          <a:p>
            <a:pPr algn="ctr"/>
            <a:r>
              <a:rPr lang="ru-RU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Работа с детьми из социально-неблагополучных семей</a:t>
            </a:r>
          </a:p>
        </p:txBody>
      </p:sp>
    </p:spTree>
    <p:extLst>
      <p:ext uri="{BB962C8B-B14F-4D97-AF65-F5344CB8AC3E}">
        <p14:creationId xmlns:p14="http://schemas.microsoft.com/office/powerpoint/2010/main" val="49896906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User\Desktop\2021_11_17\IMG_001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14935"/>
            <a:ext cx="4896544" cy="6803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354245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95536" y="2276872"/>
            <a:ext cx="83529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13.</a:t>
            </a:r>
          </a:p>
          <a:p>
            <a:pPr algn="ctr"/>
            <a:r>
              <a:rPr lang="ru-RU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Участие педагога </a:t>
            </a:r>
            <a:r>
              <a:rPr lang="ru-RU" sz="2000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 профессиональных конкурсах</a:t>
            </a:r>
            <a:endParaRPr lang="ru-RU" sz="20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025123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 descr="C:\Users\User\Desktop\хальзова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116632"/>
            <a:ext cx="4868480" cy="6669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948352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User\Desktop\2021_11_17\IMG_001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362468"/>
            <a:ext cx="4152571" cy="5688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User\Desktop\2021_11_17\IMG_001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124744"/>
            <a:ext cx="3600400" cy="493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91750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95536" y="2276872"/>
            <a:ext cx="83529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1.</a:t>
            </a:r>
          </a:p>
          <a:p>
            <a:pPr algn="ctr"/>
            <a:r>
              <a:rPr lang="ru-RU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Участие в инновационной (экспериментальной деятельности)</a:t>
            </a:r>
          </a:p>
        </p:txBody>
      </p:sp>
    </p:spTree>
    <p:extLst>
      <p:ext uri="{BB962C8B-B14F-4D97-AF65-F5344CB8AC3E}">
        <p14:creationId xmlns:p14="http://schemas.microsoft.com/office/powerpoint/2010/main" val="2939793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95536" y="2276872"/>
            <a:ext cx="83529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14.</a:t>
            </a:r>
          </a:p>
          <a:p>
            <a:pPr algn="ctr"/>
            <a:r>
              <a:rPr lang="ru-RU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Награды о поощрения</a:t>
            </a:r>
          </a:p>
        </p:txBody>
      </p:sp>
    </p:spTree>
    <p:extLst>
      <p:ext uri="{BB962C8B-B14F-4D97-AF65-F5344CB8AC3E}">
        <p14:creationId xmlns:p14="http://schemas.microsoft.com/office/powerpoint/2010/main" val="84204672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6682776"/>
              </p:ext>
            </p:extLst>
          </p:nvPr>
        </p:nvGraphicFramePr>
        <p:xfrm>
          <a:off x="107504" y="116632"/>
          <a:ext cx="4686484" cy="66247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72" name="PDF" r:id="rId3" imgW="0" imgH="360" progId="FoxitReader.Document">
                  <p:embed/>
                </p:oleObj>
              </mc:Choice>
              <mc:Fallback>
                <p:oleObj name="PDF" r:id="rId3" imgW="0" imgH="360" progId="FoxitReader.Document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07504" y="116632"/>
                        <a:ext cx="4686484" cy="662473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2" descr="C:\Users\User\Desktop\2021_11_17\IMG_0011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647"/>
          <a:stretch/>
        </p:blipFill>
        <p:spPr bwMode="auto">
          <a:xfrm>
            <a:off x="4860032" y="980728"/>
            <a:ext cx="4014708" cy="504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602652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User\Desktop\подледнова10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8" r="4522"/>
          <a:stretch/>
        </p:blipFill>
        <p:spPr bwMode="auto">
          <a:xfrm>
            <a:off x="2627784" y="332656"/>
            <a:ext cx="4030892" cy="5904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71722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esktop\2021_11_16\IMG_000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116632"/>
            <a:ext cx="4824535" cy="6609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6172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User\Desktop\2020 год\2019_10_15\IMG_000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60648"/>
            <a:ext cx="4421034" cy="6313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Users\User\Desktop\2021_11_16\IMG_00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836712"/>
            <a:ext cx="4100006" cy="5616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60716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C:\Users\User\Desktop\2020 год\2019_10_15\IMG_0005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56" r="3969" b="20728"/>
          <a:stretch/>
        </p:blipFill>
        <p:spPr bwMode="auto">
          <a:xfrm>
            <a:off x="6096421" y="3140969"/>
            <a:ext cx="3021491" cy="3717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User\Desktop\Рисунок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818455"/>
            <a:ext cx="3108325" cy="4645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User\Desktop\2020 год\2019_10_15\IMG_0003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7" b="4007"/>
          <a:stretch/>
        </p:blipFill>
        <p:spPr bwMode="auto">
          <a:xfrm>
            <a:off x="179512" y="194979"/>
            <a:ext cx="3292943" cy="4804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18005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AppData\Local\Temp\7zO43BDCB7E\00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62" r="6645" b="25397"/>
          <a:stretch/>
        </p:blipFill>
        <p:spPr bwMode="auto">
          <a:xfrm>
            <a:off x="1815" y="25649"/>
            <a:ext cx="3643385" cy="4411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User\AppData\Local\Temp\7zO4C1FFC8E\00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2" t="5764" r="4585" b="11302"/>
          <a:stretch/>
        </p:blipFill>
        <p:spPr bwMode="auto">
          <a:xfrm>
            <a:off x="3599849" y="3167532"/>
            <a:ext cx="5544151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C:\Users\User\Desktop\2021_11_16\IMG_0004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118"/>
          <a:stretch/>
        </p:blipFill>
        <p:spPr bwMode="auto">
          <a:xfrm>
            <a:off x="4642562" y="53027"/>
            <a:ext cx="4313407" cy="3952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81485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95536" y="2276872"/>
            <a:ext cx="83529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3.</a:t>
            </a:r>
          </a:p>
          <a:p>
            <a:pPr algn="ctr"/>
            <a:r>
              <a:rPr lang="ru-RU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Наличие публикаций</a:t>
            </a:r>
          </a:p>
        </p:txBody>
      </p:sp>
    </p:spTree>
    <p:extLst>
      <p:ext uri="{BB962C8B-B14F-4D97-AF65-F5344CB8AC3E}">
        <p14:creationId xmlns:p14="http://schemas.microsoft.com/office/powerpoint/2010/main" val="16167986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IMG_000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116632"/>
            <a:ext cx="4820276" cy="6603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1300224"/>
      </p:ext>
    </p:extLst>
  </p:cSld>
  <p:clrMapOvr>
    <a:masterClrMapping/>
  </p:clrMapOvr>
</p:sld>
</file>

<file path=ppt/theme/theme1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619</TotalTime>
  <Words>230</Words>
  <Application>Microsoft Office PowerPoint</Application>
  <PresentationFormat>Экран (4:3)</PresentationFormat>
  <Paragraphs>44</Paragraphs>
  <Slides>32</Slides>
  <Notes>1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34" baseType="lpstr">
      <vt:lpstr>1_Тема Office</vt:lpstr>
      <vt:lpstr>PDF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26</cp:revision>
  <dcterms:created xsi:type="dcterms:W3CDTF">2021-11-16T07:14:07Z</dcterms:created>
  <dcterms:modified xsi:type="dcterms:W3CDTF">2021-11-17T12:11:47Z</dcterms:modified>
</cp:coreProperties>
</file>