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7" r:id="rId3"/>
    <p:sldId id="263" r:id="rId4"/>
    <p:sldId id="281" r:id="rId5"/>
    <p:sldId id="296" r:id="rId6"/>
    <p:sldId id="282" r:id="rId7"/>
    <p:sldId id="298" r:id="rId8"/>
    <p:sldId id="305" r:id="rId9"/>
    <p:sldId id="299" r:id="rId10"/>
    <p:sldId id="306" r:id="rId11"/>
    <p:sldId id="300" r:id="rId12"/>
    <p:sldId id="302" r:id="rId13"/>
    <p:sldId id="307" r:id="rId14"/>
    <p:sldId id="308" r:id="rId15"/>
    <p:sldId id="279" r:id="rId16"/>
    <p:sldId id="318" r:id="rId17"/>
    <p:sldId id="319" r:id="rId18"/>
    <p:sldId id="320" r:id="rId19"/>
    <p:sldId id="321" r:id="rId20"/>
    <p:sldId id="316" r:id="rId21"/>
    <p:sldId id="274" r:id="rId22"/>
    <p:sldId id="310" r:id="rId23"/>
    <p:sldId id="269" r:id="rId24"/>
    <p:sldId id="270" r:id="rId25"/>
    <p:sldId id="309" r:id="rId26"/>
    <p:sldId id="322" r:id="rId27"/>
    <p:sldId id="303" r:id="rId28"/>
    <p:sldId id="304" r:id="rId29"/>
    <p:sldId id="29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D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02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6AC04-4593-4955-8215-BF861B8B4B78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5CDB0-AD3D-43EC-91A3-FA809FBF1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62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17999">
              <a:schemeClr val="accent5">
                <a:lumMod val="60000"/>
                <a:lumOff val="40000"/>
              </a:schemeClr>
            </a:gs>
            <a:gs pos="36000">
              <a:srgbClr val="E6ED8B"/>
            </a:gs>
            <a:gs pos="61000">
              <a:srgbClr val="FFFF00"/>
            </a:gs>
            <a:gs pos="82001">
              <a:srgbClr val="92D050"/>
            </a:gs>
            <a:gs pos="100000">
              <a:srgbClr val="00B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099" y="332656"/>
            <a:ext cx="7772400" cy="77331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ПРОЕКТ « Развитие межполушарного взаимодействия</a:t>
            </a:r>
            <a:r>
              <a:rPr lang="ru-RU" b="1" dirty="0"/>
              <a:t> </a:t>
            </a:r>
            <a:r>
              <a:rPr lang="ru-RU" b="1" dirty="0" smtClean="0"/>
              <a:t>на логопедических занятиях»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08104" y="3372616"/>
            <a:ext cx="2808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Подготовила и провела:</a:t>
            </a:r>
          </a:p>
          <a:p>
            <a:pPr algn="r"/>
            <a:r>
              <a:rPr lang="ru-RU" sz="2800" b="1" dirty="0" smtClean="0"/>
              <a:t>учитель-логопед </a:t>
            </a:r>
          </a:p>
          <a:p>
            <a:pPr algn="r"/>
            <a:r>
              <a:rPr lang="ru-RU" sz="2800" b="1" dirty="0" err="1" smtClean="0"/>
              <a:t>Мухаева</a:t>
            </a:r>
            <a:r>
              <a:rPr lang="ru-RU" sz="2800" b="1" dirty="0" smtClean="0"/>
              <a:t> М. Б.</a:t>
            </a:r>
            <a:endParaRPr lang="ru-RU" sz="28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19429"/>
            <a:ext cx="4300044" cy="307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u="sng" dirty="0" smtClean="0">
                <a:latin typeface="Times New Roman"/>
                <a:ea typeface="Times New Roman"/>
                <a:cs typeface="Times New Roman"/>
              </a:rPr>
              <a:t>Этапы </a:t>
            </a:r>
            <a:r>
              <a:rPr lang="ru-RU" sz="3100" b="1" u="sng" dirty="0">
                <a:latin typeface="Times New Roman"/>
                <a:ea typeface="Times New Roman"/>
                <a:cs typeface="Times New Roman"/>
              </a:rPr>
              <a:t>реализации </a:t>
            </a:r>
            <a:r>
              <a:rPr lang="ru-RU" sz="3100" b="1" u="sng" dirty="0" smtClean="0">
                <a:latin typeface="Times New Roman"/>
                <a:ea typeface="Times New Roman"/>
                <a:cs typeface="Times New Roman"/>
              </a:rPr>
              <a:t>проекта</a:t>
            </a:r>
            <a:r>
              <a:rPr lang="ru-RU" sz="3100" b="1" dirty="0">
                <a:ea typeface="Times New Roman"/>
                <a:cs typeface="Times New Roman"/>
              </a:rPr>
              <a:t> </a:t>
            </a:r>
            <a:r>
              <a:rPr lang="ru-RU" sz="3100" dirty="0" smtClean="0">
                <a:ea typeface="Calibri"/>
                <a:cs typeface="Times New Roman"/>
              </a:rPr>
              <a:t/>
            </a:r>
            <a:br>
              <a:rPr lang="ru-RU" sz="3100" dirty="0" smtClean="0">
                <a:ea typeface="Calibri"/>
                <a:cs typeface="Times New Roman"/>
              </a:rPr>
            </a:br>
            <a:r>
              <a:rPr lang="ru-RU" sz="3100" b="1" dirty="0" smtClean="0">
                <a:latin typeface="Times New Roman"/>
                <a:ea typeface="Times New Roman"/>
                <a:cs typeface="Times New Roman"/>
              </a:rPr>
              <a:t>Подготовительный </a:t>
            </a:r>
            <a:r>
              <a:rPr lang="ru-RU" sz="3100" b="1" dirty="0">
                <a:latin typeface="Times New Roman"/>
                <a:ea typeface="Times New Roman"/>
                <a:cs typeface="Times New Roman"/>
              </a:rPr>
              <a:t>этап</a:t>
            </a:r>
            <a:r>
              <a:rPr lang="ru-RU" sz="3100" dirty="0">
                <a:ea typeface="Calibri"/>
                <a:cs typeface="Times New Roman"/>
              </a:rPr>
              <a:t/>
            </a:r>
            <a:br>
              <a:rPr lang="ru-RU" sz="3100" dirty="0">
                <a:ea typeface="Calibri"/>
                <a:cs typeface="Times New Roman"/>
              </a:rPr>
            </a:br>
            <a:r>
              <a:rPr lang="ru-RU" sz="3100" b="1" i="1" dirty="0">
                <a:latin typeface="Times New Roman"/>
                <a:ea typeface="Times New Roman"/>
                <a:cs typeface="Times New Roman"/>
              </a:rPr>
              <a:t>Время реализации</a:t>
            </a:r>
            <a:r>
              <a:rPr lang="ru-RU" sz="3100" i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lang="ru-RU" sz="3100" dirty="0">
                <a:latin typeface="Times New Roman"/>
                <a:ea typeface="Times New Roman"/>
                <a:cs typeface="Times New Roman"/>
              </a:rPr>
              <a:t> Сентябрь 2022 года.</a:t>
            </a:r>
            <a:r>
              <a:rPr lang="ru-RU" sz="3100" dirty="0">
                <a:ea typeface="Calibri"/>
                <a:cs typeface="Times New Roman"/>
              </a:rPr>
              <a:t/>
            </a:r>
            <a:br>
              <a:rPr lang="ru-RU" sz="3100" dirty="0">
                <a:ea typeface="Calibri"/>
                <a:cs typeface="Times New Roman"/>
              </a:rPr>
            </a:br>
            <a:r>
              <a:rPr lang="ru-RU" sz="3100" dirty="0">
                <a:latin typeface="Times New Roman"/>
                <a:ea typeface="Times New Roman"/>
                <a:cs typeface="Times New Roman"/>
              </a:rPr>
              <a:t>Выбор темы проекта и его разработка.</a:t>
            </a:r>
            <a:r>
              <a:rPr lang="ru-RU" sz="3100" dirty="0">
                <a:ea typeface="Calibri"/>
                <a:cs typeface="Times New Roman"/>
              </a:rPr>
              <a:t/>
            </a:r>
            <a:br>
              <a:rPr lang="ru-RU" sz="3100" dirty="0">
                <a:ea typeface="Calibri"/>
                <a:cs typeface="Times New Roman"/>
              </a:rPr>
            </a:br>
            <a:r>
              <a:rPr lang="ru-RU" sz="3100" dirty="0">
                <a:latin typeface="Times New Roman"/>
                <a:ea typeface="Times New Roman"/>
                <a:cs typeface="Times New Roman"/>
              </a:rPr>
              <a:t>Изучение научно - практических и методических источников по заявленной проблеме.</a:t>
            </a:r>
            <a:r>
              <a:rPr lang="ru-RU" sz="3100" dirty="0">
                <a:ea typeface="Calibri"/>
                <a:cs typeface="Times New Roman"/>
              </a:rPr>
              <a:t/>
            </a:r>
            <a:br>
              <a:rPr lang="ru-RU" sz="3100" dirty="0">
                <a:ea typeface="Calibri"/>
                <a:cs typeface="Times New Roman"/>
              </a:rPr>
            </a:br>
            <a:r>
              <a:rPr lang="ru-RU" sz="3100" dirty="0">
                <a:latin typeface="Times New Roman"/>
                <a:ea typeface="Times New Roman"/>
                <a:cs typeface="Times New Roman"/>
              </a:rPr>
              <a:t> Подбор методического материала по заявленной теме. </a:t>
            </a:r>
            <a:r>
              <a:rPr lang="ru-RU" sz="3100" dirty="0">
                <a:ea typeface="Calibri"/>
                <a:cs typeface="Times New Roman"/>
              </a:rPr>
              <a:t/>
            </a:r>
            <a:br>
              <a:rPr lang="ru-RU" sz="3100" dirty="0">
                <a:ea typeface="Calibri"/>
                <a:cs typeface="Times New Roman"/>
              </a:rPr>
            </a:br>
            <a:r>
              <a:rPr lang="ru-RU" sz="3100" dirty="0">
                <a:latin typeface="Times New Roman"/>
                <a:ea typeface="Times New Roman"/>
                <a:cs typeface="Times New Roman"/>
              </a:rPr>
              <a:t>Изготовление  картотек, памяток по теме проекта.</a:t>
            </a:r>
            <a:r>
              <a:rPr lang="ru-RU" sz="3100" dirty="0">
                <a:ea typeface="Calibri"/>
                <a:cs typeface="Times New Roman"/>
              </a:rPr>
              <a:t/>
            </a:r>
            <a:br>
              <a:rPr lang="ru-RU" sz="3100" dirty="0">
                <a:ea typeface="Calibri"/>
                <a:cs typeface="Times New Roman"/>
              </a:rPr>
            </a:br>
            <a:r>
              <a:rPr lang="ru-RU" sz="3100" b="1" dirty="0"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3100" b="1" dirty="0" smtClean="0">
                <a:latin typeface="Times New Roman"/>
                <a:ea typeface="Times New Roman"/>
                <a:cs typeface="Times New Roman"/>
              </a:rPr>
              <a:t>Основной </a:t>
            </a:r>
            <a:r>
              <a:rPr lang="ru-RU" sz="3100" b="1" dirty="0">
                <a:latin typeface="Times New Roman"/>
                <a:ea typeface="Times New Roman"/>
                <a:cs typeface="Times New Roman"/>
              </a:rPr>
              <a:t>этап (</a:t>
            </a:r>
            <a:r>
              <a:rPr lang="ru-RU" sz="3100" dirty="0">
                <a:latin typeface="Times New Roman"/>
                <a:ea typeface="Times New Roman"/>
                <a:cs typeface="Times New Roman"/>
              </a:rPr>
              <a:t>Октябрь 2022- май 2023 года)</a:t>
            </a:r>
            <a:r>
              <a:rPr lang="ru-RU" sz="3100" dirty="0">
                <a:ea typeface="Calibri"/>
                <a:cs typeface="Times New Roman"/>
              </a:rPr>
              <a:t/>
            </a:r>
            <a:br>
              <a:rPr lang="ru-RU" sz="3100" dirty="0">
                <a:ea typeface="Calibri"/>
                <a:cs typeface="Times New Roman"/>
              </a:rPr>
            </a:br>
            <a:r>
              <a:rPr lang="ru-RU" sz="3100" dirty="0"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3100" b="1" dirty="0" smtClean="0">
                <a:latin typeface="Times New Roman"/>
                <a:ea typeface="Times New Roman"/>
                <a:cs typeface="Times New Roman"/>
              </a:rPr>
              <a:t>Заключительный </a:t>
            </a:r>
            <a:r>
              <a:rPr lang="ru-RU" sz="3100" b="1" dirty="0">
                <a:latin typeface="Times New Roman"/>
                <a:ea typeface="Times New Roman"/>
                <a:cs typeface="Times New Roman"/>
              </a:rPr>
              <a:t>этап:</a:t>
            </a:r>
            <a:r>
              <a:rPr lang="ru-RU" sz="3100" dirty="0">
                <a:latin typeface="Times New Roman"/>
                <a:ea typeface="Times New Roman"/>
                <a:cs typeface="Times New Roman"/>
              </a:rPr>
              <a:t> (Май, июнь 2023 года)</a:t>
            </a:r>
            <a:r>
              <a:rPr lang="ru-RU" sz="3100" dirty="0">
                <a:ea typeface="Calibri"/>
                <a:cs typeface="Times New Roman"/>
              </a:rPr>
              <a:t/>
            </a:r>
            <a:br>
              <a:rPr lang="ru-RU" sz="3100" dirty="0">
                <a:ea typeface="Calibri"/>
                <a:cs typeface="Times New Roman"/>
              </a:rPr>
            </a:br>
            <a:r>
              <a:rPr lang="ru-RU" sz="3100" dirty="0">
                <a:latin typeface="Times New Roman"/>
                <a:ea typeface="Times New Roman"/>
                <a:cs typeface="Times New Roman"/>
              </a:rPr>
              <a:t>Диагностическое обследование. Мониторинг.</a:t>
            </a:r>
            <a:r>
              <a:rPr lang="ru-RU" sz="3100" dirty="0">
                <a:ea typeface="Calibri"/>
                <a:cs typeface="Times New Roman"/>
              </a:rPr>
              <a:t/>
            </a:r>
            <a:br>
              <a:rPr lang="ru-RU" sz="3100" dirty="0">
                <a:ea typeface="Calibri"/>
                <a:cs typeface="Times New Roman"/>
              </a:rPr>
            </a:br>
            <a:r>
              <a:rPr lang="ru-RU" sz="3100" dirty="0">
                <a:ea typeface="Calibri"/>
                <a:cs typeface="Times New Roman"/>
              </a:rPr>
              <a:t> </a:t>
            </a:r>
            <a:br>
              <a:rPr lang="ru-RU" sz="3100" dirty="0">
                <a:ea typeface="Calibri"/>
                <a:cs typeface="Times New Roman"/>
              </a:rPr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u="sng" dirty="0" smtClean="0"/>
              <a:t/>
            </a:r>
            <a:br>
              <a:rPr lang="ru-RU" sz="3100" b="1" u="sng" dirty="0" smtClean="0"/>
            </a:br>
            <a:endParaRPr lang="ru-RU" sz="31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25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363272" cy="6597352"/>
          </a:xfrm>
        </p:spPr>
        <p:txBody>
          <a:bodyPr>
            <a:normAutofit fontScale="70000" lnSpcReduction="20000"/>
          </a:bodyPr>
          <a:lstStyle/>
          <a:p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результаты обследования уровня </a:t>
            </a: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межполушарного взаимодействия у детей  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логопедической группы с ОНР.</a:t>
            </a:r>
          </a:p>
          <a:p>
            <a:endParaRPr lang="ru-RU" dirty="0" smtClean="0"/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Было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проведено обследование особенностей развития межполушарных связей у детей подготовительной логопедической группы  с ОНР. В эксперименте приняли участие 14 детей с ОНР в возрасте 6 лет.</a:t>
            </a:r>
            <a:endParaRPr lang="ru-RU" sz="28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    Анализируя результаты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проведенной диагностики по развитию межполушарных связей у детей подготовительной  группы с ОНР можно сказать следующее: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межполушарное взаимодействие у детей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находится на низком уровне развития.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Моторика детей  отличается общей неловкостью и недостаточной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координированностью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Дети  не способны к выполнению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разных упражнений на обеих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руках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Результатом диагностики явились следующие показатели: 86%-12 детей с низким уровнем  и 14%-2 ребенка со среднем уровнем развития межполушарных связей. 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836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3600" b="1" dirty="0" smtClean="0"/>
              <a:t>План </a:t>
            </a:r>
            <a:r>
              <a:rPr lang="ru-RU" sz="3600" b="1" dirty="0"/>
              <a:t>мероприятий по развитию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 этап -  подготовительный (разработка проекта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02.09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. – 30.09.2022 г.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определение проблемы;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постановка цели, задач;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сбор информации, литературы, дополнительного материала (раскраски, штриховки и т. д.);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пополнение предметно-развивающей среды по теме «Развитие межполушарных связей»;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диагностика детей .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168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План </a:t>
            </a:r>
            <a:r>
              <a:rPr lang="ru-RU" sz="3600" b="1" dirty="0"/>
              <a:t>мероприятий по развитию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79512" y="764704"/>
            <a:ext cx="8856984" cy="5904656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II этап – </a:t>
            </a:r>
            <a:r>
              <a:rPr lang="ru-RU" sz="56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основной </a:t>
            </a: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</a:rPr>
              <a:t>03.10. 2022 -</a:t>
            </a:r>
            <a:r>
              <a:rPr lang="ru-RU" sz="5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</a:rPr>
              <a:t>25.05.2023 г.</a:t>
            </a:r>
            <a:endParaRPr lang="ru-RU" sz="56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5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Реализация комплексно-тематического плана</a:t>
            </a:r>
            <a:endParaRPr lang="ru-RU" sz="5600" dirty="0">
              <a:ea typeface="Calibri"/>
              <a:cs typeface="Times New Roman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-Занятия по пособию </a:t>
            </a:r>
            <a:r>
              <a:rPr lang="ru-RU" sz="5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Зегебарт</a:t>
            </a: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Г., </a:t>
            </a:r>
            <a:r>
              <a:rPr lang="ru-RU" sz="5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Ильчева</a:t>
            </a: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О. «Волшебные </a:t>
            </a:r>
            <a:r>
              <a:rPr lang="ru-RU" sz="5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обводилки</a:t>
            </a: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lang="ru-RU" sz="5600" dirty="0">
              <a:ea typeface="Calibri"/>
              <a:cs typeface="Times New Roman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5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Нейроигры</a:t>
            </a: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« Дай пять», «Веселые пальчики» , «</a:t>
            </a:r>
            <a:r>
              <a:rPr lang="ru-RU" sz="5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Твистер</a:t>
            </a: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», « Елочка» и др.</a:t>
            </a:r>
            <a:endParaRPr lang="ru-RU" sz="5600" dirty="0">
              <a:ea typeface="Calibri"/>
              <a:cs typeface="Times New Roman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-Графический диктант </a:t>
            </a:r>
            <a:endParaRPr lang="ru-RU" sz="5600" dirty="0">
              <a:ea typeface="Calibri"/>
              <a:cs typeface="Times New Roman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Нейродинамическая гимнастика (Гимнастика для ума) -«Кулак-ребро-ладонь</a:t>
            </a:r>
            <a:r>
              <a:rPr lang="ru-RU" sz="5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»,  </a:t>
            </a: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«Оладушки</a:t>
            </a:r>
            <a:r>
              <a:rPr lang="ru-RU" sz="5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 и др</a:t>
            </a: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5600" dirty="0">
              <a:ea typeface="Calibri"/>
              <a:cs typeface="Times New Roman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-Штриховка , рисование, соединение по точкам одновременно двумя руками</a:t>
            </a:r>
            <a:endParaRPr lang="ru-RU" sz="5600" dirty="0">
              <a:ea typeface="Calibri"/>
              <a:cs typeface="Times New Roman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-Межполушарные доски</a:t>
            </a:r>
            <a:endParaRPr lang="ru-RU" sz="5600" dirty="0">
              <a:ea typeface="Calibri"/>
              <a:cs typeface="Times New Roman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-Работа в тетрадях на печатной основе </a:t>
            </a:r>
            <a:r>
              <a:rPr lang="ru-RU" sz="56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5600" dirty="0" err="1">
                <a:latin typeface="Times New Roman"/>
                <a:ea typeface="Times New Roman"/>
                <a:cs typeface="Times New Roman"/>
              </a:rPr>
              <a:t>Трясоруковой</a:t>
            </a:r>
            <a:r>
              <a:rPr lang="ru-RU" sz="5600" dirty="0">
                <a:latin typeface="Times New Roman"/>
                <a:ea typeface="Times New Roman"/>
                <a:cs typeface="Times New Roman"/>
              </a:rPr>
              <a:t>  Т. П. «Развитие межполушарного  взаимодействия у детей»</a:t>
            </a:r>
            <a:endParaRPr lang="ru-RU" sz="5600" dirty="0">
              <a:ea typeface="Calibri"/>
              <a:cs typeface="Times New Roman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5600" dirty="0">
                <a:latin typeface="Times New Roman"/>
                <a:ea typeface="Times New Roman"/>
                <a:cs typeface="Times New Roman"/>
              </a:rPr>
              <a:t>- Автоматизация звука р в словах на основе </a:t>
            </a:r>
            <a:r>
              <a:rPr lang="ru-RU" sz="5600" dirty="0" err="1">
                <a:latin typeface="Times New Roman"/>
                <a:ea typeface="Times New Roman"/>
                <a:cs typeface="Times New Roman"/>
              </a:rPr>
              <a:t>нейроигровых</a:t>
            </a:r>
            <a:r>
              <a:rPr lang="ru-RU" sz="5600" dirty="0">
                <a:latin typeface="Times New Roman"/>
                <a:ea typeface="Times New Roman"/>
                <a:cs typeface="Times New Roman"/>
              </a:rPr>
              <a:t> упражнений методического пособия  ( Е. В. </a:t>
            </a:r>
            <a:r>
              <a:rPr lang="ru-RU" sz="5600" dirty="0" smtClean="0">
                <a:latin typeface="Times New Roman"/>
                <a:ea typeface="Times New Roman"/>
                <a:cs typeface="Times New Roman"/>
              </a:rPr>
              <a:t>Пашкевич) </a:t>
            </a:r>
            <a:endParaRPr lang="ru-RU" sz="5600" dirty="0">
              <a:ea typeface="Calibri"/>
              <a:cs typeface="Times New Roman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5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Оформление папок-передвижек для родителей «Развитие межполушарных связей у детей старшего дошкольного возраста», «Игры для развития координации движений рук для детей 6-7 лет».</a:t>
            </a:r>
            <a:endParaRPr lang="ru-RU" sz="5600" dirty="0"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</a:rPr>
              <a:t>-Индивидуальные консультации по развитию межполушарного взаимодействия у детей.</a:t>
            </a:r>
            <a:endParaRPr lang="ru-RU" sz="5600" dirty="0">
              <a:latin typeface="Times New Roman"/>
              <a:ea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</a:rPr>
              <a:t>- Пополнение предметно-развивающей среды по теме «Развитие межполушарных связей».</a:t>
            </a:r>
            <a:endParaRPr lang="ru-RU" sz="5600" dirty="0">
              <a:latin typeface="Times New Roman"/>
              <a:ea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</a:rPr>
              <a:t>- Выступление на родительском собрании и </a:t>
            </a:r>
            <a:r>
              <a:rPr lang="ru-RU" sz="5600" dirty="0" err="1">
                <a:solidFill>
                  <a:srgbClr val="000000"/>
                </a:solidFill>
                <a:latin typeface="Times New Roman"/>
                <a:ea typeface="Times New Roman"/>
              </a:rPr>
              <a:t>пед</a:t>
            </a:r>
            <a:r>
              <a:rPr lang="ru-RU" sz="5600" dirty="0">
                <a:solidFill>
                  <a:srgbClr val="000000"/>
                </a:solidFill>
                <a:latin typeface="Times New Roman"/>
                <a:ea typeface="Times New Roman"/>
              </a:rPr>
              <a:t>. совете по теме: «Упражнения для развития межполушарного взаимодействия в работе учителя-логопеда»</a:t>
            </a:r>
            <a:r>
              <a:rPr lang="ru-RU" sz="5600" b="1" dirty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</a:t>
            </a:r>
            <a:endParaRPr lang="ru-RU" sz="5600" dirty="0">
              <a:latin typeface="Times New Roman"/>
              <a:ea typeface="Times New Roman"/>
            </a:endParaRPr>
          </a:p>
          <a:p>
            <a:pPr>
              <a:lnSpc>
                <a:spcPct val="12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13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3600" b="1" dirty="0" smtClean="0"/>
              <a:t>План </a:t>
            </a:r>
            <a:r>
              <a:rPr lang="ru-RU" sz="3600" b="1" dirty="0"/>
              <a:t>мероприятий по развитию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III этап –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заключительный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26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.05 -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30.06.2023г.</a:t>
            </a:r>
            <a:endParaRPr lang="ru-RU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 подведение итогов, анализ ожидаемого результата;</a:t>
            </a:r>
            <a:endParaRPr lang="ru-RU" sz="2400" dirty="0">
              <a:ea typeface="Calibri"/>
              <a:cs typeface="Times New Roman"/>
            </a:endParaRPr>
          </a:p>
          <a:p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презентация 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22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134671" cy="1152128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Нейрогимнастика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Упражнение «Лезгинка»</a:t>
            </a:r>
            <a:endParaRPr lang="ru-RU" b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208912" cy="4488904"/>
          </a:xfrm>
        </p:spPr>
        <p:txBody>
          <a:bodyPr>
            <a:normAutofit/>
          </a:bodyPr>
          <a:lstStyle/>
          <a:p>
            <a:pPr algn="just"/>
            <a:r>
              <a:rPr lang="ru-RU" dirty="0" err="1" smtClean="0">
                <a:solidFill>
                  <a:schemeClr val="tx1"/>
                </a:solidFill>
              </a:rPr>
              <a:t>Ууууу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Picture 2" descr="E:\межполушарное взаимодействие\Нейрогимнастика\1676490025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524418" cy="4824536"/>
          </a:xfrm>
          <a:prstGeom prst="rect">
            <a:avLst/>
          </a:prstGeom>
          <a:noFill/>
        </p:spPr>
      </p:pic>
      <p:pic>
        <p:nvPicPr>
          <p:cNvPr id="10" name="Picture 3" descr="E:\межполушарное взаимодействие\Нейрогимнастика\1676490025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6066" y="1268760"/>
            <a:ext cx="3761910" cy="4824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841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134671" cy="1152128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Нейрогимнастика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Упражнение «Ухо-нос»</a:t>
            </a:r>
            <a:endParaRPr lang="ru-RU" b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208912" cy="4488904"/>
          </a:xfrm>
        </p:spPr>
        <p:txBody>
          <a:bodyPr>
            <a:normAutofit/>
          </a:bodyPr>
          <a:lstStyle/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Picture 2" descr="E:\межполушарное взаимодействие\Нейрогимнастика\16764900252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3597733" cy="5112568"/>
          </a:xfrm>
          <a:prstGeom prst="rect">
            <a:avLst/>
          </a:prstGeom>
          <a:noFill/>
        </p:spPr>
      </p:pic>
      <p:pic>
        <p:nvPicPr>
          <p:cNvPr id="8" name="Picture 3" descr="E:\межполушарное взаимодействие\Нейрогимнастика\1676490025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572762" cy="5099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15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134671" cy="1152128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Нейрогимнастика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Упражнение «Колечко»</a:t>
            </a:r>
            <a:endParaRPr lang="ru-RU" b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208912" cy="4488904"/>
          </a:xfrm>
        </p:spPr>
        <p:txBody>
          <a:bodyPr>
            <a:normAutofit/>
          </a:bodyPr>
          <a:lstStyle/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 descr="E:\межполушарное взаимодействие\Нейрогимнастика\1676490025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500252" cy="5040560"/>
          </a:xfrm>
          <a:prstGeom prst="rect">
            <a:avLst/>
          </a:prstGeom>
          <a:noFill/>
        </p:spPr>
      </p:pic>
      <p:pic>
        <p:nvPicPr>
          <p:cNvPr id="10" name="Picture 3" descr="E:\межполушарное взаимодействие\Нейрогимнастика\1676490025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33390"/>
            <a:ext cx="3528391" cy="50759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861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712968" cy="18002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err="1" smtClean="0"/>
              <a:t>Нейрогимнастика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Упражнение «Кулак-ребро-ладонь»</a:t>
            </a:r>
            <a:endParaRPr lang="ru-RU" b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3528" y="260648"/>
            <a:ext cx="8352928" cy="1584176"/>
          </a:xfrm>
        </p:spPr>
        <p:txBody>
          <a:bodyPr>
            <a:normAutofit/>
          </a:bodyPr>
          <a:lstStyle/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 descr="E:\межполушарное взаимодействие\Нейрогимнастика\1676490074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689" y="2014175"/>
            <a:ext cx="2592288" cy="3528392"/>
          </a:xfrm>
          <a:prstGeom prst="rect">
            <a:avLst/>
          </a:prstGeom>
          <a:noFill/>
        </p:spPr>
      </p:pic>
      <p:pic>
        <p:nvPicPr>
          <p:cNvPr id="11" name="Picture 3" descr="E:\межполушарное взаимодействие\Нейрогимнастика\1676490074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852936"/>
            <a:ext cx="2592288" cy="3456385"/>
          </a:xfrm>
          <a:prstGeom prst="rect">
            <a:avLst/>
          </a:prstGeom>
          <a:noFill/>
        </p:spPr>
      </p:pic>
      <p:pic>
        <p:nvPicPr>
          <p:cNvPr id="12" name="Picture 4" descr="E:\межполушарное взаимодействие\Нейрогимнастика\16764900744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014175"/>
            <a:ext cx="2733768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610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134671" cy="1152128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Нейрогимнастика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Упражнение «Фонарики»</a:t>
            </a:r>
            <a:endParaRPr lang="ru-RU" b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208912" cy="4488904"/>
          </a:xfrm>
        </p:spPr>
        <p:txBody>
          <a:bodyPr>
            <a:normAutofit/>
          </a:bodyPr>
          <a:lstStyle/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E:\межполушарное взаимодействие\Нейрогимнастика\1676490025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3456384" cy="4608512"/>
          </a:xfrm>
          <a:prstGeom prst="rect">
            <a:avLst/>
          </a:prstGeom>
          <a:noFill/>
        </p:spPr>
      </p:pic>
      <p:pic>
        <p:nvPicPr>
          <p:cNvPr id="11" name="Picture 3" descr="E:\межполушарное взаимодействие\Нейрогимнастика\1676490025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9316" y="1340768"/>
            <a:ext cx="3343478" cy="4592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348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892480" cy="5602634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>Тип </a:t>
            </a:r>
            <a:r>
              <a:rPr lang="ru-RU" b="1" u="sng" dirty="0"/>
              <a:t>проекта: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Информационно-практико-ориентированный</a:t>
            </a:r>
            <a:br>
              <a:rPr lang="ru-RU" dirty="0"/>
            </a:br>
            <a:r>
              <a:rPr lang="ru-RU" b="1" u="sng" dirty="0"/>
              <a:t>Вид: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Групповой</a:t>
            </a:r>
            <a:br>
              <a:rPr lang="ru-RU" dirty="0"/>
            </a:br>
            <a:r>
              <a:rPr lang="ru-RU" b="1" u="sng" dirty="0"/>
              <a:t>Длительность: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Долгосрочный – 9 месяцев (сентябрь — июнь</a:t>
            </a:r>
            <a:r>
              <a:rPr lang="ru-RU" dirty="0" smtClean="0"/>
              <a:t>)</a:t>
            </a:r>
            <a:r>
              <a:rPr lang="ru-RU" dirty="0"/>
              <a:t/>
            </a:r>
            <a:br>
              <a:rPr lang="ru-RU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1814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https://skop-kcson.ryazanszn.ru/sites/skop-kcson/files/news/2021-01/3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160338"/>
            <a:ext cx="8736905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Занятия по пособию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Зегебарт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Г.,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Ильчева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О. «Волшебные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обводилки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2" y="1340768"/>
            <a:ext cx="3723518" cy="540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1561" y="1315266"/>
            <a:ext cx="4069181" cy="542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58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916831"/>
          </a:xfrm>
        </p:spPr>
        <p:txBody>
          <a:bodyPr>
            <a:normAutofit/>
          </a:bodyPr>
          <a:lstStyle/>
          <a:p>
            <a:r>
              <a:rPr lang="ru-RU" dirty="0" smtClean="0"/>
              <a:t>Зеркальное рисование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3869664" cy="515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869664" cy="515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32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187624" y="0"/>
            <a:ext cx="7270576" cy="1916832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Нейроигра</a:t>
            </a:r>
            <a:r>
              <a:rPr lang="ru-RU" b="1" dirty="0" smtClean="0"/>
              <a:t> « Положи в кастрюлю»</a:t>
            </a:r>
            <a:endParaRPr lang="ru-RU" b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67544" y="4005064"/>
            <a:ext cx="8208912" cy="1752600"/>
          </a:xfrm>
        </p:spPr>
        <p:txBody>
          <a:bodyPr>
            <a:normAutofit/>
          </a:bodyPr>
          <a:lstStyle/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01736" y="-129397"/>
            <a:ext cx="4896545" cy="826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62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630616" cy="86409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Штрихование, рисование одновременно двумя руками</a:t>
            </a:r>
            <a:endParaRPr lang="ru-RU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1520" y="4221088"/>
            <a:ext cx="8568952" cy="1944216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12789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432048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r="8214"/>
          <a:stretch/>
        </p:blipFill>
        <p:spPr bwMode="auto">
          <a:xfrm>
            <a:off x="2192055" y="4067711"/>
            <a:ext cx="465968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94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-99391"/>
            <a:ext cx="7772400" cy="1512167"/>
          </a:xfrm>
        </p:spPr>
        <p:txBody>
          <a:bodyPr/>
          <a:lstStyle/>
          <a:p>
            <a:r>
              <a:rPr lang="ru-RU" b="1" dirty="0" smtClean="0"/>
              <a:t>Графический диктант</a:t>
            </a:r>
            <a:endParaRPr lang="ru-RU" b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07504" y="908720"/>
            <a:ext cx="8928992" cy="1368152"/>
          </a:xfrm>
        </p:spPr>
        <p:txBody>
          <a:bodyPr>
            <a:normAutofit/>
          </a:bodyPr>
          <a:lstStyle/>
          <a:p>
            <a:pPr algn="just"/>
            <a:endParaRPr 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3414"/>
            <a:ext cx="3888432" cy="532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1053414"/>
            <a:ext cx="3995936" cy="532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-99391"/>
            <a:ext cx="7772400" cy="1512167"/>
          </a:xfrm>
        </p:spPr>
        <p:txBody>
          <a:bodyPr/>
          <a:lstStyle/>
          <a:p>
            <a:r>
              <a:rPr lang="ru-RU" b="1" dirty="0" smtClean="0"/>
              <a:t>Межполушарные доски</a:t>
            </a:r>
            <a:endParaRPr lang="ru-RU" b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07504" y="908720"/>
            <a:ext cx="8928992" cy="1368152"/>
          </a:xfrm>
        </p:spPr>
        <p:txBody>
          <a:bodyPr>
            <a:normAutofit/>
          </a:bodyPr>
          <a:lstStyle/>
          <a:p>
            <a:pPr algn="just"/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3087"/>
            <a:ext cx="8506916" cy="535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82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072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/>
              <a:t>Прописи для развитии межполушарного взаимодействия</a:t>
            </a:r>
            <a:endParaRPr lang="ru-RU" sz="40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1520" y="4221088"/>
            <a:ext cx="8568952" cy="1944216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8914" name="Picture 2" descr="https://avatars.mds.yandex.net/i?id=5181aa6f286d4c992efcca8a10d8dabce741e544-5100189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412776"/>
            <a:ext cx="3131840" cy="2363654"/>
          </a:xfrm>
          <a:prstGeom prst="rect">
            <a:avLst/>
          </a:prstGeom>
          <a:noFill/>
        </p:spPr>
      </p:pic>
      <p:sp>
        <p:nvSpPr>
          <p:cNvPr id="38916" name="AutoShape 4" descr="data:image/png;base64,iVBORw0KGgoAAAANSUhEUgAAA4QAAASwCAYAAACjAoQOAAAAAXNSR0IArs4c6QAAIABJREFUeF7svQmXJNd1HvjFnpm19N6NBhoAQYCbLNOS6LEt2z945vjMOdZoFut4JEoayRJB0dxJkARAYmv0vlTlnrHM+e59L+JlVlZVRlRVAo1+iZPIrsxYXty33e8u3w2qqqrgX14CXgJeAl4CXgJeAl4CXgJeAl4CXgJeAi+dBAIPCF+6PvcP7CXgJeAl4CXgJeAl4CXgJeAl4CXgJSAS8IDQDwQvAS8BLwEvAS8BLwEvAS8BLwEvAS+Bl1QCHhC+pB3vH9tLwEvAS8BLwEvAS8BLwEvAS8BLwEvAA0I/BrwEvAS8BLwEvAS8BLwEvAS8BLwEvAReUgl4QPiSdrx/bC8BLwEvAS8BLwEvAS8BLwEvAS8BLwEPCP0Y8BLwEvAS8BLwEvAS8BLwEvAS8BLwEnhJJeAB4Uva8f6xvQS8BLwEvAS8BLwEvAS8BLwEvAS8BDwg9GPAS8BLwEvAS8BLwEvAS8BLwEvAS8BL4CWVgAeEL2nH+8f2EvAS8BLwEvAS8BLwEvAS8BLwEvAS8IDQjwEvAS8BLwEvAS8BLwEvAS8BLwEvAS+Bl1QCHhC+pB3vH9tLwEvAS8BLwEvAS8BLwEvAS8BLwEvAA0I/BrwEvAS8BLwEvAS8BLwEvAS8BLwEvAReUgl4QPiSdrx/bC8BLwEvAS8BLwEvAS8BLwEvAS8BLwEPCP0Y8BLwEvAS8BLwEvAS8BLwEvAS8BJ46SRQVdWRZw6C4KWTQ1CW5VFJvHRi8A/sJeAl4CXgJeAl4CXgJeAl4CXgJfBlk8DLCNC23QceEG5b4v5+XgJeAl4CXgJeAl4CXgJeAl4CXgIbS8CDwo1F1elAHzLaSWz+JC8BLwEvAS8BLwEvAS8BLwEvAS+BbUhgXWjnaff1IPI0CTW/e0C4uaz8kV4CXgJeAl4CXgJeAl4CXgJeAl4CW5aAB4QXK3APCC9Wvv7qXgJeAl4CXgJeAl4CXgJeAl4CXgJnkIAHhGcQ3ganekC4gZD8IV4CXgJeAl4CXgJeAl4CXgJeAl4CX4wEugDC41rqQ0mPSsYDwi9mXPu7egl4CXgJeAl4CXgJeAl4CXgJeAmcIoHzBIP2Vh4ULgvds4z6aegl4CXgJeAl4CXgJeAl4CXgJeAl8KWVwHmDQhcQroLDLvd60QFmUBSFr0P4pR3+vmFeAl4CXgJeAl4CXgJeAl4CXgIvtwS6gDRKjOedBP7sb/az631eeEA4n889IHy555h/ei8BLwEvAS8BLwEvAS8BLwEvgS+lBM4Ctk4ChKtg8CwPf5Y2nuW+53VuMJvNPCA8L2n663gJeAl4CXgJeAl4CXgJeAl4CXgJnKsEzgNwHQcAT/IgbvoQ59G+Te91EccFs8nkQgChXDS4iCbrNd1G8zYBb9bqSXhw1wa2utHFCeElvHJXyXft6ZdQxGsf+ajcrUSPk2xVz65KJmblTLfV2evOaZ3HMp/ldR49d9o12J5yZVW5yJ4/oT2nNbV1s7rOmNY3Aiq7Ei/3XdOC48fK0qoe2DPMuDErvn6r/2/uYP9VrYwbO+ScNlUBmlGp37vbhozTuokVqqCSUCO9sHNfZ3wGlRmp8uxNy+o/ebazNfGazct9zubs+poduqDdHtjlBuc0JdvceotDuE2zlo413f8iNLXzM17wiSLCr6oA26qnXWXtLmFdr/FlPS/gWmsm2sp8q1dSM4hq/CH/4KofINDlvnk725Gu/QEQ6pd6p7DTYvcig8JgOhpdyBRsAwhXG3Bq/O6KXqFdF+pQWb2YGQRmXMgGL53PjZ4DjIOg9etCRNa6FS/jCa5S2O75G4jR7rwv99GO/rrc0KXF7uzPIGpxVaGsSpkznHFB0CyYVm/W1dSo3XZCViUq8DydoKosNwYZOdpMSZ2nZjnm9V3N+sTHOGkeH/cbvzdgMCi2BArtlqTbjn3V4/qYpspZZq2yx4rMl15HFkYQAukzXvCaJX0WAbIOs9+a51sGYcstlu61a7KAJdMfNQhb/btZ5AmceDeKpSwrBFWFMJBv5DIl0+MrIApis7mH8l3F86IEQRhKF5Q8tipFGeCQCyNKrUJRFVjkc5RVjlB+4z04vHV8yv35b/O2qoY+eoDKKBgKCCuU/KyfUQGnKivNM4Xm+va6m85cu6ddcC/r9DYyPx9jzelPKH3T4cG2sbXbYS5zs9MNT3/+1SNEPzo6+U++UEddp9O92j9SfUYXbazL2BBbkKwV7V5lS9nXw7btjbqu2A4g7HDLdsI4w9Gd9G6ZX0cBYb3D0YBnDHCy1opSwX2gkLPSOEIUKMyLzKXKskBZliio18Qhgoh6je5luo/x6GbvPa3dLnY57dgziO/CTg1GB887LLWbtWdTUOg2wAK3TXQ/ex6nNbuPG/ORhVIAobPlUvkwby7gYctF3FqRdej51xcigS6i/zKvjh2FKGuakcXq43URkTtf152vgNAYUmpAqAp4Ra3anlQDQvWsBNLIUv5dVroAa8OpZBNEKMDktan72b/FyHMqILRPvq6DTwKCZueQdhRAkOt7Gy/jSRMoYJpoQZ7e/qj05TBnrbLH62cjA/c4BYNUpinvC36wyqzCVczt1tzMmsV1922AodMW2cSNkU68tGyr9dbaf+t4oVHBglsFZNzYQ1nDy4LPWSlANACNYzKoIsRhoht7GaIoCB4DRHGKICRoA3gqTRYEaASEQczvS5QosCgWKKsFQiK1sKxBYFiFAgbDUj91nKqBhM8pb3N9KidlSECobzWKOEDXnMHvI16X7aM8W05i3TtbntRlWIjCtL2XGnE3f520Ipx6lTY3sjNVrTUXP8fs/TZSklafVNvXtt90OLUUyqlCXn+Au5+1uoRsPe3aqEaN9gJRgLx56+o9tYOHsMt8rn1oL4KnsO1gJIA3oNDtAgv+ZJ0Voxs/1QBHI6HsCwGQRpGaLKvS7FAVBBBWBfKqRJhECOJIDHkhYtk7uG+shpieBPQstjjPvMTNR9vZjwyePX7UYni3vOEGHd7l5vU51lhQW2rtfrh8VUH8K8DvVC/kcY9qLQ+6rbcUiD/cS+D8JGDtZScpji7I2+TOJ43oBpvZO1MBViuregjthFeVWHbOsEKSRKAzhosvPS7zxVzmDj00SZIiCmOEYSReHmJFAYRi3LGK9mktPwX4rVWD3HMICOkh5Hsbc7q591G8u/7+RzxAS+uZXd/UW2Y1P26Gus6JUC/2JV4z4x10A3McjUgBoSt3Ai83LNMFgrbdCgqbsGPzLMZLF4cRopBAr0BVFOIB5HxgS+IoRhwkCMNYujZflAIGBTYG3PhDgWI0RBRVLh5BwkACP2I7niZO8FDBqHi5CUINaGtAIT2Fei19vlAkXtDL6HgGLShUo2IDCO1ckZbxuSzIbKG+iyJowp0utqP16mLU2dJr3f592q3rUbaF6Syjw4DWi76dOiLbRzZZRbWtvUA84y2N5qf1zdrfDYCRfmstRK4h7e/aRQfsJHtr9NtAH3afogsYlwgGjo8O8mgvwW5niPmvLFv3GXWESAzI+rJbi+waS2CwAYU0FmZJgpiePxqt8wXKPBdQWEfOGBAZCCAMNbKDQLBUQCg7qjPnTpsPLoHNacd2k+DFnRU8fvjgwobOJuP/yM03OWlFHjZ8R3VQY282F64XUI0RUOVVRlNXOKchb13PvriufEmu3N6op4vHhY3yL07utXp9gjWwzfw6VUQmKko30lBC7zQJy346suCOxMOCUqxzQQREYYCCoJBeF1EoQ8RxYkJPAVbA4aXjyIRrcAE/7XWiB3F1MTnub7M5bGUXNUDZGpTWrnfrntsqPSLUFVP/8kXs2W5e9eme1tMEfdrvHIQMC7bP54I//XcNmOx4ke/sSmpbbc+3oEn/bkCUPc4YI8RqTCeoegh5rIWlYUgfs/mrrFDkBHV6nhiOpVmUJdGfgkKGhxZlroAwAmIqCWGEvOBvGi6qHrwmXFQ8hcaAUXsIJWRUobgNFSX4tR5CmRziSVcLtpXQ0nw6TeRLv1vraKuTuh1cD88N5me3O5zDWWfxYrZ7rnpGd9Bd2j/oWW/S7tna+xTbP5E9Q+ZA2+bJ3t7hpOWAi+6N3uBMBS5q9mnzsiGPbc7RdaTr2G/bwjYta45tuqvF/Ux6gMYjNWudzD2z1tol2AWHXO2pTzBUNChLedPqLHFJsvQbQ5pEh2pUh6zzsnMYPWQlZPQk8hk7Fl9YD+GDB/da9MpmA8BaeTotXZ3CUcwgkb3VCQm1nS5xQG7ug+oOXSacWLRlgntIuNloON+jZDHoMrA6GwDOt/3neTWxBlqfy0mzuGu4ylJjtY6PpPUxJ5CeFhv6aBbQZivSxogaX5XI84Wc1+tl8smcIPHo0JNjPIP5okAhSn2ALMvE6yOx/51Xp3WD5BhAqBN6xXt1nj3lbIYSDmlDZo9bQ9yHPkEA9nHsuucoR3KWbKI2F6LLpNlcBgE9rEGOIFxo6O0S6LOydUCh5GdomxqIXJvrnBu7QFG/1tMUsUmkqAlBpjdDNn/xavD7Qi3RMq70XJv3KmONf4cMH40RJ/TqcQzmWCxmEjLKayQpcw1jzOf8TYFf/TZ/i0fSeV59pkASVYIoMuGomj9oSWUklKkOLtXQJj6Whj8FKI2Ss2kPSDi3GFA6T5hNb6UqWahA/MJfFUN66U1o55F0lcZWbewSfijrYhNa1up+LQ+WHhZ5tOtnXbu75czJ/NnCq9NwMmJoq40x15gGo7YvGjIlp7Xtq8Nk0TW8XT/rGtcBEOrNtrB6mISQlrKXnpJAHjXpsbk25FcAodkXxLvn2Ki5NjMyiShPwGEQIGZkUhghjEJE9BzSYk1jNfUSRnXw2CCQyCXlSmi85C7QO8n798ICwk8/+6T9iDtlMriAsK1CV4c8tZhwNq7Yzp86R7AGhEeXmrYLqm1O7R3soGS3eCR/6DESkJ5svbh2Cyn5sneCa1E9bTM9+yQnIFRnCpUzCb2zq7AJk1Ow7gArAeE8tpBFNUli2UzpbeEvXHB7vZ6G75Ul5ouFeHHiOBK/DhX681NwrYTWSErCQprwkAvtdwLCQAIJTzGHHwVCspWua75RGhSAG6MYYUUVIQxiyYewoS8X9mwEgeEUQTADgrkDsBsQ2HgILRmRzbnT3Xw5pPSkEU3vG0N7YuR8Xo4vAwIDk39IT6V4KwUo5eqfpMeQykNVIc/pCdTxFcWRegJNnmJRLFBVNFgUojQgSFGWEcoqdgChgkALBpli6FqqxPcnkUfGC2oeRwChGFDM00reowGEBD8hkFM5sUrNhXXYi3PhLqFzNhqo7VN2UcKphIop47RFuG1jXqLja9F1yH3rurd16a6tj48OD9cNELoRKBc98Nob9U0KNyKJzlCvoLxE3VDPXpPH21yfP3PNF34vIZNhTrnmZwtOkH2ChjuG/OscDiPumyZU1HgfVkHhaYDvtN8vWsJdrx/8/qMPOwy5k29nFVVXYd28geuVnuPOF0uBKKKNtWcZEC5PezuhBRA6hDObtm8ZEJ676DZtxkt7XCcPYZ0H/tXqrxribOmxRMle8hAaT4hSeWg+oTMPleRLvYRckKl4FwU9MAsZv/x70B8gimJZnOfzuSjqERdkOY8ewuMebsOHdqf/itLeTCILBpv8hIubYKV4n2zI4PH3WQaE7tOqUWTdmQYQiuwIOChHAwg7udXbSKEAwrmCQfEQ1ru1XORIuYc6SNIaEPTTMs42D7j6oPa4iFAOpeTulcIMyrswR5XjhuGrcUwvQCCAUEJJafWlRRjAYr4QzzUNEQR9zDGhV5p6BQEmPQFyHVqYGe8cJiiFrVSiSw0wVEyvzKArsrLhotbqbgGhfUp7nrmevU4eVsgFFKq3cNNXl9ymTa+9dqTV+alnucrp53Za750Qr9PvcPSIDVcW58Rm3nW5X7tz1FvR1iZqDUVtDWzCxNliHLZ7lqNHy63ad0Dr24ry38Xz2cX71oG8pvUD1SfoTix91kKOIo+WDKrd29ikbW16DeH9rALEEvXihODah7VePM0Rq8NKRe8IaexTDw4jSJhbLsyixtsrhsKI+4leN0mYd860AhNFYiaAXWNX19p1nsIXFhC+//v3WwybzbqvBoSS3N/u1d4aaK0BtBgvrdFOmKj+oMpp866Zplo00YaMLteTanEBf+iZJdA2sKFDAMWZ27itC2y8V59xlouqLnYX9bro3qEKvIJAzdVyvfWi4MuxBhBGDPErBBASGPIicUzmDt2cLVEFPYnCj1HRs3NSeM4mD3UESq3pGgJC877gjrOlBhQUnvRaAYTi6WrOsbnRdQS1XQaNB0y/jxDQ+1nxc+OR0k0C4vkk8GLIKD1vq4Y4928H/MndLCi0wNH8Xbe5Nn2YtpGRNhSvXRgmCuiSUDzPw9EBcmEGLTDY6SFNufnnCu5QGYKBCMUiR0EvYa7jUMhiKDFhmDMrhjFGFEGIksQ1hqa+BoEm50kAYa19NeOtpsJZEb31KtrrCMA011IwWGHB4diyy7alvLsG126Dpf1ZbdZwK7cuhA7ae5usK8u6Rlsm1PYSaM4Qb3hLA48SebR8Lht+uE1EuJXAfVNCqQMg7Gx4Od6Kd5ahsPZcxZ/tFo9tzukuqVr1+myoy/TxNApDQ0cNEDRlh2ovqZNGxuGfpCnSNBMSKOWvYwmiSIzSEppeVoiTBBENjDbgyZkHLijU09fL+YUFhL/+3XvtV4lThrAFhGstp6cO/5bhfXXo5krSrrXkrDByLQNCm1NyaqPqAzQPZFvR1pu362U5sstictLEfVnk1m57OCqVuoSByXtqwvtsHOkqw6RV9CsUTPRi/H5MD5zWMmR+oMT2C2Ak9XOpxSdCWugYssHv1wHCZaC0Eag6kYaVkrFgUEtgXOSrYcs8Te1ceU5TA1KTJxqltY6ccTCTVQYIbSoBhAxtbGuaaykFkxtJXk0tG7H6Wt5mjoaHWlDoho423zUeR16XzxWjKgnhYkFTaZaIp3A8HWFRzCUfMOspu9win0nepuQYmlJD4nlmWQopQlgKhlVyUfWp1uQFFbAwHrvcyL0O8awBoVtLUGztmito81lEFJb5jzmIjYdR8xGbvxcCBivws2zTZRr60rLTuh5uBtvFThVtnHmuTk/WqX2dTuoqyDOc11YiZ3mutvc6w2Nt6VQdVl2eq6Mc20dJdpSEATItz248yC1P7Hp4S3lY5mg1vpmTrefVegQNGJQQ0Zp8xhgfmSZQlogJCHt9mBK1CKIYUZKIV5BRI0VeiJE6YnQJc8DNGrzqHbT5p185QPiTX/+8y6w4cRho52kYzWk5hKvTq0tuHx/A0j67DdNO1KRRcThImEBDc97F2iOWNgNC21pwu84df54jgQ7kMPUY27Kl88vSb3YOdtzKzGNIhdfa2ydeQZsvaArI25xCXVCsFZthfPTQqDeQYXwWGFaGwMN6cBjOx4VYSEFIxVEtEEgpiOPAxWlLl/n9VECoHs4Lz7NzQifrHIgTB4mVpH1OXcXUKNJ8NkDAhsEb0GgXqgsGuY3ivobxr5a9AiX7Wl47DQlM3U7Xg+gm0+kIFh9elSCoYhRzko7k6O/0EaexYQrV2lLCHFrmmExG4nHuZSny2Vxox9MoRhomSEkcQCBYBAiZBik5KpGEhDLglos9wdk8KORTfJiWFVQ+zVuAun1GW9OQe48SmllAK7NCSlcoW+kyIAyQh6V4CPNIC11s+lJSGUulvulZXY/T0NuLNp7Y1nUl8thceo4cOoYEUkE82/q6eV+oJ+O0CIPl63EcMiS67Utk3/Jebe/xhRxvHAVt+2ybnrSucjmTZ7zTpGnZUhrluswXa8SriWMcz6Bx54lR2egeNOsR0RHwcb+dsdxEmiLp97EQD2GIkGAwzZBlPUwnMyxmc0lZiZIISUqGaX02ylTabMfNKWUoXlgP4Q9++qNzHwLWQ8hPiTCz+snK5/ph1K7wp+kt3XhNHHQdvmFurN5lM/VXAEXrBcHoJ8vqTcsJ4Q8/gwS6Dte2PX2GJn7JTnWf/FQpWAx15Bk09FNyroSqWVnauAALKyJrCJrC8tbwqiFsmvPCOckwURb4pjKp0zVHviAJSSF/xzEXXaCQPLAcJAjRkFG3Uav9f9J4sL+dNmYc99oF952hEBHwubZQu01iXwlB1A1J2yn9wLeAZgWHusTZT5tj1ACUC34sjW/kMzE8tVaNtT2NV9QBTNLgYwdbk0+4BBLlJPF2RlWCGAkWkwLT+RS9QV9zVCV/UC2StPDSCy2AMAwwyHqo8gIV81RL5qNEkKvws4oRFRHiIhJwGPBd6r3yuJL3ItKxKCNeyGBcgKjWT/usNoqkrkZh6ibyFAWBprC9AEP7XYAyLFEEFYqQuabH7Zwn76gWf17UZzOW2rbvLMe3G8Eyt7oQv7X0XJgBbnQc9r6uiBf1eVYQrj2wefvOer92vdbNx901aqht6olZfTrkVLYN4FSpyerYxYvZ2fB92j7ZtjePP77LnTTFS3uhJuwSsGH8gbVn0ER4cD8KQ8RZKiH/07xA0Osh2RlgnBdYMDqEtQ3THvq9PvJ5jjIvheguSggmNdHbBYHHgUL7pKtAsAs4Pz8pt79S8E8//WGXvjn5TpYOfwPGqFpBbdkKV7FlJzHulwNFwtGMVUvome3MWrvQt1/9eT3WkpLrnqpdt+8Qf4aXwIVIYIO5uDSkV+ajKJcmH5BJ2uLNiyI1tDAco2ApCU3UVkITBYN2bvK76XQsoXt0LhDw5fkUo/FzVOVcar5lWYQkDrDIp0BVQC/vegjXLRLHgL6lhWWTxWU7Jh4SodgQ1ZMBYa0SKACRXAcRnAMITX6mUR8kVEYctwqslUpNy6N3U7XajMQIKBOgJKOp5oWamAz9tMXlBeS4RYHdgdn8u+kxmwqgXkO+CKaSMkGCFIvRApPZFHHKkNEKkzkNDMoc2h/0xRs9m05EJv00hdCSssTJbAHMKuHBSasUPWRIqwRJESNYhAjyQN5ULQQQpgSFlKUCQfUSGkDIgvUmTFQjSPR74ZIlcJfJYz3mxiso3kEDCp1yFswtLSkreW8ybrWP7FzbyqZkwpe7RPO0GVHmyYQMqLUWbhTFzSXYvmXNGRVKCYvfxt0aT0WbFnf1IJNt0Rrb29yvy7HdpGc5IdrdUXMq2/jg9fpS29QlTtvwtlvN6zOgacOmbf0wm8/aFpBL2RSyNksR+gYU2nxCzRvUNZtrK/9dsL/SFFUUY07CmP199K9ewbgoMGdJQpYfSTP0swGKRSnGup2dHQGErEu7CghP8hRaQbqRhy8cIPzZB+efQ+gqlqftaZ1s8yuGZSqm3PwpfNY3y4tCYoH5b6kZs87KUoeGtEN1dfHLLS3/W5+t/oYvjgSOG7prdtbjDj3y/QnAUVXyQGPsydYVazgclY1FXiiVv8w5EzDqhFWoh3CuHsKwwpMnD/H5vY/xu/d/hWdPH2A2H+PatX1cubKHfj9BlvL6tAja0Kjj1AW7GLQAi0d6WAGLApWLfQkgZP6bAEMCvNX7aY80/WKBhw2vULBB76AAEimhpN5DBen65t9hRGWJBCske7ngZxNSnlRBYUXjnAXYNm/AAhwHENoQSxlYriD0301m3vIuwc0+LmMkZYxgHmBR5MjLAs8PDvDp3c9k/U+zFG9+7U3cuH5NADTHJYEg3/l0hoNHzzB+PMTk6RhxHqFXZeijj6xMEeURgjxEmIeIgwR5XGIe5JhHhq10CRBar6E+n5KOmbQCm29OPOPUKQxL6x1cDwi1JElLgLFVJbBDFE/HadUNJDRlMNcbXTo25tjTlJRou692esvZwGrbe3WQhLlFezF2A4RNC1ve0WGw3PQpjW1CF/BWt7O1RTe9k9kjtroWtGjbun13w9M14sKAQAGEkBxrAkMNBtBPgYEM+RdQyHD/EDMa79IUvStXcPPrb+HVb3wDwc4AYdpDyZSBJEUSZ1hMF2Iw3N3ZRZyxfmzJ2P4jYaIneQk3JZ3Z8LG3fljw3qfnX3ZiWaNxFpM1wKw2JK88ulgFjVfC/mTRths/n0SxMAcNBn3BfWQw5JuU4gxj0/BR3cDc0IIaubdc60TNaTuvlzS8ljc0bd/6yPA3vDgJrF2wzU7RZsNYs4keN5+WQYaCuKUcWhnYzVypWbpUMzeFkNX+xvCKLFN2Ryrbi5zzLVdDjDHCaFkXN1RGSWLIKxNGJT54/z389rc/xy9+8T/x5Ok95PkEt25dwc1bV3D58g56GQuCSzCq6YeTXJyN0DSckpZcx/tvwsRV7FZoNpdYwYitX9dyx249RqyHkKGVy96cZdCj/eiQlZiOteGisj2SUjtSICgF2WtAqACR8qvAmnr5MUQvrZt/7AlKWhNLXl9ZmKC0us0sV6LhPrb2n/5t1njD/uxeXHtUTRDWAmzzUiVktFDARj8hLzydzfDg8SO8/8EHGI1HcvY733gHr995DTs0FhJCz+bqHZzOMXpygOHD53h+/ynK4QLBBAIG0zxFXMTyjvjm8zAXMQByeu1IfiRvlrGwYbpSDFEUCCWTkeJXuk84pGf2eQgOxYIt4aJN6KiARmuYaAsIV/bK8+vZ9VfapuVbIxNaPJGV+ZZqOVpDWYsWdj9U5NBGGO6t2kdENSFW3Zt8/JnLupDNK273dFbHa9e+tlrY8tXbnW1WsdYBZZIN0KWvDXhqJ5EzHN1OHPXK3uaOdkxYcyjrtZas12pz/OpUC+sh1FrG8yDEmOt1r4fBjRt487t/jG98788Q7u0i6u+gilN5R0GMcq7kYlIKK2W4KbMgqjp30AJB8RKbFLUmMqNhHH2Rw0aD33z+h3bzb4NerC9o3LpLSuq6ld39jieLosNcFBLA0cOnN+V3UlR4QZIKZSXc3dkR72CapKKMTiYTzGYzUVBdtG6TgdVjyFzTLqjO2L2dDWcDcdSH1OxILU7aTlhOiwb5Q89FAqsKVftyK9qHOYhzAAAgAElEQVSMdZN37fq8FJmn+X5sA2vy2Csp86cuuQyL0Vo8uuEyJErKslXA1StXsbO7I+GJ8/kM48lIFH1L/qBeenpTFH9J7Tc2qiKDF3MIC/zwh/8DP/3pu3j/g19gNjtArxfgxs1LuH6dXsJdpGmE3LBDbq4AacFxrg1CHW0WbdsuN9xH6xAVBmsQsBhP3AWb+gkENY9wDaOpdKZVLy0k0v6wOYQkSdGSHZrLmcQRWKZDmFmNZ1ByCQWsMFS0QMByEKeWuTjjsCa4CVkuJMKcuRglQ36VVZbjwdZ2InDjeJK/ucYHoRoRxHhne3oZHHOgqYFCiYwETOUBqnmJfkwymRST6QwPHz3CBx9+iAcPH+Lg8AB37tzB63dexZ1XX8Gg10PI/FfmkZBJLgdmT0d49vljHNx7ivHDIYIxEM0ipAWDUTNkQQ/VTPOt4iSTMitFvhDZExCS/EjzOpU1V/MXdW+JklhIYXJjjLA5bZoDqbmJNSiUvzWUVD25LNPS0kN4xu77Up/e1iHpkL6du3KzRlD1aN3Gzb7UHbV542wumHtGJ0O7zVFuKfsaaLU8r/ZGbf6oTRZ023u1uIc91G4hW7iV3rJLiQurtXRsJMdJQSOdAwhtYzR9nGurEoPNoggz6jH9HuKrV/D1P/sTfOc//jnmvQxIe0DWRxElcrzkkwcx0jgBEgWE3KapN0htZMubsEIw43oMrb7u6ncvEsFM8N4FAELxjNsYXzNSayV1ldTFWEGW9DAWEGYxSU52k5PEy4iCSksvN3UpMhxhZ0BvQia/5YsFptOpKXBNogpbxFU9GVpsWEehIPwOFhjrITxOGT9uDp/FoupBYYeV8Ut8ynFjoXU/r7FpHOchdFVsSzEtc8hhnhPQ5xhMpJ3Gc1gWmhcYBjEuXbqM/qAnx87m0xoQSvkIzs/SAEITzqgpQAQ1BeKQIGWOv/v7/47/+aN/xGd3P0AcL3Dt+g6uXtvFlSt99Acx4ihAUaryvfGLZBxFIWsGw1o5/5WYTOe9Xbhl7po8YzUamZDRiwZNuvKYLLSGpbHps6VeMoqEAYYiPxrItFwH28y+IxBknhw/CdA1d9CWZSLgJRikzFvIcWOBL6lzKlMja8qVoI8vrruhKQ48m5EwCIjiRBmgg1C62BakF7Bs2KElf4m/G24Fjs+iqFAVlTCBKktoiiCMJGT54HCIz+99jrt3P8e9+4/R60W4cmkPr792GzeuXsHVvT2koFcRSAogP5hgeP8ZJo8OMH08RvE8R3lQoBgViIsEWZUhLhM5I2ReZBmhKgoELFNhCt1T3sr1o6ygomia/Y8S16xDsx+arENlGm0AoQLEBhDSK75EptSpP17ik8yyxbCyC2cCt3wJq1HPL7H4N3r0FSDhAplWfdZBh5P2dfa0tvSybnl81Az4Bqxt1BdnOGgp6mbT63Tps5UAIdZrLSIFhkrgpA9s19GQHNFVgGkUybvo9xBeuYyvfe9P8e3//OeYZBnKNAOYOxinAgjTIEEWJEjiFIgDVBHfDSC0oNDNI1wNH7UiWNXxlqKxNpXTF3Bc8N69i/EQ1oDQ6DhW6VnLCFWHRplONTkxwtcllmNLVNGM8iSmVTxBn6xBMYsPl1JHRL2DCwlfE5IF8xYWRNLmmzyohrGvndSXwhpaucrNoG11jk1/7GhKafdo/uitScCyZTU37OIhdEeFcawvPUFjhNGvl4aeOdmGZsseaRgrFZiaNtqbVEAcaqz9YLCLNGMh1wWmsykm05HQ/AsYoLdEKPAL8ZQoKFOPShByTi5QlBP81V/9H/iXH/49nj79DHv7Md544wYuX+lhdzdGGCngoTrdFshYo4+lxXfrji4BQuP51PXBaAgX7B2s9RADEBrFxPbN8uKgzXE6wEAOIijyy0ioqABClvIgeCJoVOAob4JDKci+BW9TQO/sDIvFzABUFgBOZRwRxCkDaYA851quhgXxyZp/0xSrw4/fqbdRSAQMYCRh0Xyu6QDzWY4kSrA72JXrMohEQOEix8HwEJ999hk++vgjjEYjkdNrr1wXL+Gbr97GXpagTwDNfWU0w+zpIfLDCYrnc8yfTjF5NMbw4QGqGQQUDqKBeAuDGSS3UOpgsX6hIZXh/IlJbW6Yd3XslyiYt2jyIJfyX6TTNVxU3rXH0Co17G+bQ7i1BekrdSP1qXdM7WgpiRVf9ubBDC3v81U7/IiH0DFuttd2WoYUb1GYWx8fZ5Jje8Gs8/RudpV2fUY5ar1WvTqBYC6AUKdcDQlZLsgY2xiBMYkjjOks6veAq5fx5vf+FN/8z3+OUZaiICDs7QggZGqAAsIUaZwioIdQyhMriZOUopCIFv3bDR91IxGP8wa+MIDw1xcACNlhwgIkSZ9G2an1mqPT3dXDNDRIlbR6i6TlWcKKGErDMKkEWZah18vk3/xuPqMyMheFgYQyakU3oWoB6cebejpu3G9rr4wlO2gZcdolXNQqjJ3iyDeblf6oL0ACa8dCF6uZafvqjFq1Obhew2aDEv+7KOFHbBQGLFnRyHxBhCzto5ftqAWNBbQXU0znE0xnE/WPmDA38ZRISKOSm1R1/UJ67Rcoign+8i//C959928xHj/AtWt9vP32beztJ+j32SotJC5hc6teO2tKPqbf1JukIZarEQBSO9HBWGJbtMQ37bWQTiNH2CMN66bdyuoLCUBYfWkeoc0dVMZR1nRUEEjPoOQRSkKbITghKBTPlXpIt6Ol8rmYr7iQdtEjSGBHQxyjLEtx10SIowwBvXqgEY/eQa7RCRgFO50tMBnPMJnMJew0l3WctQQZsszxlsvbfs+HJHCM4hT9wQ7iOBGW2ydPnuDBwwcYjYaoijku7w9w9coublzex6s3ruDWlX0MYoaGVgimc0SzHOG0wvzpBKOHB3hy9zGmz2coxqXkEvbyBL2C7xQJ9xSGVdNTyUgVep6rAIkoDBp+LWkNhVASoApC89mQIhgX4pISo1G+kumo5Sssk3WnUeZP6hp+eBbJtbT1nuVWX4lzj6RNdHyqrmUnOt6u82nbGh9b2spUDh1CRuvMyBYNpexY9ScyoFBrtbqA0CRbmPxsCwoJCEdhiHm/h/LKJdz53p/g7f/05xj2UhRJBvR35JOAkGCwF2QCCBkyilhBoQsILRg8CRCuA38vNSAUpSwMlAloxUN4RDlZUUjFq+cmiAqYa1hD+TuLSA76DC1TZlGCReYOLuZzya+xXgK3ExpAqF4LmxRKD2Sbl3oILRV6mzObpNM2Z21PoWvTKn/s2SRw1ENoFcm21z0WH5lhvWShrL9rvH+26PASLbZ4aoxX3ljEopDe+B3s9Pc0l6pYCBiczSeYLyZKpsHaacajxVvZnDYLCFEtBBBW1RT/9b/+r/jBu3+N+ewJrt/o4513XsXubogso19lZhTjdZ6SIzbXFZHp7+rtNHuWdZmZv5s6iTqXCXdtyOIaeNy2S04+PshRMYSTeX3GtlnvrNaLe2RJMqQlleY8MkwxSUIkLiBkup7JP1Ogy7dkxRs20wtWRwIa4OYAFiAuCgLmgDLEk6A0QpnTQxgjTXaEhXQxJ8ADcvK8MJ9vWmI8nmM0nGA4nGA6zbGY5woG5fEJsrgPlPK5KEvkZWUKC/cwGOwgZU5IEGA8HuNweIgZDRXlDL00QC8LsZMGePuN23jztRu4utPDThQjKyukZYlkEaA4mGHyZIinnz/G8MkIk2dTFKMcyQjYyVPsFcwrZPioegnLeUGWHKkjmIQMc04U1BEvCiAksYx5Ox4rflf3uTECWC4aljTSfbPdvnS+g/QFv9qWvSQvuLS+kOZ39yytNtfsOH66vED92L7PuObGXGelZmsFGzLKT/tSL6KG3jOlgLVmR3GMYRxi1suQX97H7e/9Cd76T/8BB70UuQDCXRRpD3EVCxi0gDBgCga9hFIbufEQuoDwNFDodogHhC4gtIWTj85l+cZV8ayHkLoSwR/Dopg7IiyGCyqUobAADQYDDHp9Cc2hZ5BKwCKfm3pAriKoepeCRNpsLSAkuYPWomnzamisL1jBatMof+wLJoE1IaOKYlo9hwWD685a7xXUuSAeP1MsvqmfZZgpJQFKSWQk98vUG5RQ0f4edgYDUeQJBKezEeaLKRbFXGM5RKtt/NkM+dMcRZ1nZTkTQpkgmOEv/uJ/w7vv/g1m88e4djXBm1+7gZ1BgF6f+X/Me1NWUgFPS6uE0ayXtgFHbOIZpFKuUmni/RlaWGoIuoGB/E0daJSWfbfqgvYHCyDk8+UGPDs+2xUQ31zcAEKJejCAUMBgiDSNpTyHeAiZsSZ1B20pBEteY4Fh++ZuegbzQ6tqjrKaI6IZF7GEioZhKiCwKJh/R9KZDNNJiWdPRxgOCQBneP58jNFwjtksx2yayyfP1VBQDRtl/2jYv9a6ZARKkCQI4sTkI8YyfebcJwzjrXhRI4bX5qjKKcrFDN986ybefvM2brPECY2KBNdlgXgBhLMS5WiO6bMJhk+GOHw8xPMHz1A+mqA3CbGXZ+gzbDqIEHHMLEoEi0pSNGMJfSWzHXPf6RV38wYN46gbxuiAFgsGKWtrRK1r3W7aAf64ZQmYadVuRfVC3JYEzsKpcKSNZ4iu2dbzflXvs63IN24pccG1moDvKCCU3dt4D+kdlHcZYpREGDKPsJdidnkft/7su3jzP/57PJOQ0Z4CwqwnNW37QYZ+0ENKwx4BIZlGVwChSy6zSeio7XcPCG1ivdVMj1F27M+6fttQUVVcBZkz9IhKAGtNLXJRMAkG+31S3/cwX8wxm88wnU6E2VDYE+11xAylFOhKeGB+IwucYVC0HpLNJ+xpHorNr+SPfFklsCVAKGBnGU7pjCAgJEgw9dkckEjEIXl3AuAqxMxTixOkSYZ+f1dydqfTAtPZGNP5GItiBjJfWkCoxbQNuDLhmKR/FjKowgBCzPB//Z//O374L3+DyfgBLl+O8Pob17C3G6A/IANlId7Gslw4gFDXB3ktsQ64hpkG2Inn35DmaGHlQNYPne9NHoCltD9XBeWEYa3ewUJB4aqHcCVaYsnkJB5bJRuRkNGIpC2R5HLSU0hQqICQx+mn9nSMwNY8vNDpxvty/aXRjo8WiXcwjnvoZftgvfjZrMJiHuDg2QQP7j/F4cEMw+EUo9EcsynrWNKzRmIganiaCClWWEMOJs/GEFJ+8iZRjEqYTCOU4rWGhmoa4jIWp48jDVNGNQfKMd5+8xW89cZNvHbrCq4MeuiRXTafI5yXSIsAUmpwVmE2nGPyfIKn955g+vlzAYXZmEXsIySsg8jw1zJAXEZSAiMuDFEMQ2BtvQmlntE9yBhK6lDG2nDilBYxI4JgVyJsL7S/vsIXdyaOl+GXtJ+XShKdsY0eEJ5RgN1P3y4g5HqrYaOLqBJSGeshtPZo/kYgSAOdeAgTeggJCDNML+3i+p/8a7z+5/8OT3sJ8oSAcA9l1kcqYDDDQABhijANDSDU6gbu+zTWUR8yujKeJGTUoX52f67X6iOKqpM/Y6z7UUBFJ64ZAckgSIDIcNE0y4RUhkBwMptitpiLoqAU7UpTXtcy5Lc1IFSrs6XUZzhqu5c+2Lpsn3bX8Ue/vBI4P0Dokhyt+qyPm2sEaMcCQgl5M2y8tMoJg2Ui4XhZNkCWZhLaN5mNxEtY0Ctk8p5s7pMUXBdgqeCSc5YLQlnOEYlyPsNf/be/wI9+9Lc4OPwMl/YDvP76FezvR9jZZTgkAWGBopyTuH8lhsAFhOvAoP6uZRADRDEBkbaDDJcM5eP6wAWea4syqzZ18i56TDaAUClHluIjnJBeBb72V1ucnl5TLSVBj2CchMjSWEp0pCmBB91SBNIEZmRbZZQFc6yZ23bxEQ0CRMWtx7ZTtvRiMu90H6PhAocHcwGBjx4e4O7dRxgyRHPMnFKGk9JAEQkTDvtHWEllGBkjoYBMy+NZsZiGeZNFNhQwyZxEQmYZe+L9ZfmUhXil46RElhR447VreOPONbz2yhVcGtDbl6OcjVFNF+gFCXphjF6YAYsA+bTA8/vPMPrsMQ7+8ADV0wnCWYWIQLcM0WPOCSlnqgRRzlIYGgkc1KDQMslaD6FhIJWONYykSn+i+5bJvRdAqMk5/nUGCWwbDG77fmcQzRd+6joDXOfh/oIAwm2Mj84y7DgitgcIFQzyzRB95g/mUYUFtwzjGSQoFE9iGSApLSBMBBROehnG+zu4+m/+GK/+h3+LJxkBYQYM9lFlAwGEO0Efg7CHTABhIICQlNTECtQVVkGhBYarRDNiuq7TAoxB3nIVdJTztk4LLoJUxg1lOzaczYZtmSdtlFfN/RFbv7C3UX1twulYNy3rZVKImUIfTyaYzmdYGMp71QcadlF7qmVQdH+X+motQ0ZdNqNtdZK/z1dNAucLCO0cO24zWPbCWw+hhoaKJ61m+bUeuCbckjXuWOMzTTNEDKUIY6n5RjBI72ApYZ3i/zPAUPPHqM2TCIRexoiMkczTq9RTU+ZjfP/7/w9+/OO/x6NHH2JvD3jzzau4ejXF3h49QjPRrBl+qJ60Fa98HeIpS6+zghgiGQMIdcGOhWSKZFPjyVTKUtDjyVI1jDAgQCS80BI1F79lC6mMkOUo47HZLhwjk1lhlgxmCgjZPuZjUuahIZYhGFRQqCyjJJaRnE0h8mFfMExzC4DQePQ0b1HzBgvmDRKkFQkePx7i8aMhnj4ZyfvZ0zHyhSWV4fhIJORSvIH0/smGqt5O+TTMmxLkS8pxMpZy/MpYI0ENSWwi8zdrSBEkMgdxgrKaIgwLpEmOr791C2997RZeubmP/UEigBDFBJgXSMFaVKHUoorKGEERYn44Q/F4hOm951g8HGL+bITZwRTFeI44D9ErFRSmOc8JEYq3UENHm8r03JRs+QkFf5aAyX5aUEgSGvZ2acJkv2or31fxeew8vvjV46sjvXU5hN1ir9qxVX4REtzm+Fg1kW7jedtG13QhchSwR++ghIwqGLSgsA4VNd5DgkEFhQGGSYJRGmOaZRjuDXD5u/8Kt//99/AoS7CIMwQ7+6h6O+gFfQGEO2EPvShFkAYIs+BYQHhc6Ogq9qh3+JcZEBrjthq5V7RUVzm1A8n9zgI3DWtTYKefzAeJpMREkpDOXGuOkUxmwtxBJuOLQbZhKTV88qr42p4xRnnJHzKhce0mjSpsEhbkX14CnSRw8YBwOdxw2dmggZUMcTONt7mLhohFPStqjElS5oAlSEjRzLC8ssJ0Nsc8nxowyBBIMkEWYBVCDe+LDalIJSQgAgip7DOksZwhnw/xz//8t/jZT/8Bn3zyK/T7C/EQ3rgxwOXLZCQhaynDRRmKShC5Avqk2foUzSJj/hZ7kvEQsm5iGIpnkOvEcDgScNjr9bGzu4vdnV2tW4gcYaR1EhuhdOrYU0+y/iBJ1ayfQ5/HrimywsiPTsZywD4hwGbYay6ho4yWVO9ghJSF6QVHNV5EdqfW8hPGmQt+Uf7sY94v1pDRPJScwNEox/17T+VN7+DhIUNEARr3kiRDHNPAl6oV1pTRUGBIQLiQ/lFPsTLP8jdhMGV3ydhKhZgmL0IBigzTJFCcs0TFYozFYowqYG5jjnfevo233rqF69d2scd6lyyFUs0RSm1DWpVpgQ5ZohhJkLJkJqJRhZJlKR6NcPjgOQ4fPsf4ySEwIRlNhIw1C4sESRkhKWIkVYyIobql5hKy5qD1CGpItQWEDTOvZYgVtGuJgLyL8ILH7Pld3jWCn99Vv7pXkpXb8aLYvai9VqUOhLZgXO9f/29zQa/U0d70xG2NDzcfedO2neW41X7c6FpG32jTZwr6FAxK+gdZRmPNJeSKbxlI+UlAmDKcv2DIaIJxmoiH8HCnj0vf/SPc+nd/hkdprIBwsC95hL2wj91A3wSEBINBxoK1Ve0ZPMlLuFqP0HsIV0aC6jNOl6/EjNdKqXOe7pU6u+v6aKagNMFgj8mfSSIdxHygOXMHZzNMiwVrBqMU6nWd6CeFdLoWirYlHbR2lAeEG018f9AxEtgSIFzyMmlTrPGF/1b7SeOBt+y8nH+cYzS+sJYc3/SqLYoCsxmV7DlyIZJRFlAquczfzYWEhsAkkfeCjJCLEhG9VCE9VWR3IiAc4Re/+BF+9ct/wq9+/QNU5XNcv97H7dt7uH69hzCaISD5DBO6xEPobty22vQqSHS/VwIS2SoqCBA8ODjAwfNDiQjY3d3DlctXcPnKFVObdK61D0Ob13dxA1fAinKFmk8LbC1Ad0PnnZDRGhCyFMNCwDVr7AnbaKIlKEjmoumSCh51U2qz7Z7luUMpHcHQTRIQkUyGYaOj4RRPHg9x794T3L/3BI8fkUFUi7lnWV9ywfu9AXr9vpQR6g8yDHZ6yHox0ixAGBEAWkConyo9euFi+SyrGMPhDIfyJskRoWMk+YTznEy4IyyKKapqgjfevInX71zD5ct9DPqRAEKSzihNeYCAXu15ibBKEAcpwiJClqcYlD0UBzlGjw7x/N5THDx4htnTCaphjmgCpItYwCDDR7MqlZpWKAIppSlAvw4RpX3DeIilTIhl0mU/sV4ncxD5Johvrx6fpQe/auduS3qukeerJsOLfJ4jSvOa/erU+58hXLRLuGMX79ZWx4eNrjtVcOdzQFdA2HpXsoha8rGZO6geQuYSaqhoVYeUCiAsAiQEhKkBhFmKg50+9v/4O7j5v/wpHq4Awn44wH44wG4wQC+KBQyqh5CGV00vcT9dD+G6gvUeEK6OL2PhtmkyLkBrVLnm23rxZtFfbvgSekQiiqJWTneEWjwVsDibq9WfnzOSGUSBJJnWe6hjNbKDVggIJUKOVnRjfW+5a1hAyFHZ8tROqlnbe5zPNPdXuVgJbA8QuuPHBYPk8qenJWZ+nzHeiLeMIdQVgUYib9b7pIeQuXjT+Ryj8URD8SotL0BAyIA+YXcsCzkuihQQLBYl8jnnb4qIdP3iKJmjKqb46A+/wXvv/RDvvvvXODz4DL1+jtdeu4Rbt3aFaZRBACFpxeghlPatAYDiSWsAVW0NMiGjUsOuKPHs2XM8efxEPvnd5cuXcePGDdy4cROluHBmCEMC3PnRuofnPBBYeqECBUdWzCbHTD2ECnybPmMBdHn4uui8hoNSJgQyrEcYCMFMRKZRqZnEch8E9Fq4viGYab0Ft3zySHIGmccXCRjU2oJPnhzg87uP8PDBUwkZHR6qY2Bvbwc7O5ewu7eL/b09DHb6wpia9SNkvQhJGiBKaGBYAIF9K2gX7tQyQkiPHBJUQYrReIHROMdoPEfB8NGABoxKgCDJj5iPyv69cqWPS1d62NujoYOinSMIFmARY0JMYrSKjmnQy5eCm0qaZ+hhB8E0RDHMMX48wvjRIcaPhlg8maB4Nkc0CRDNA2RliqxMkFaJeAj55rXFK2jzBYVUiIYUokUDCg0w5DPRQxlWkY9CaTkC3cPd1eIMlzn1VDcc0AcNnSqupQPWAUK7mm98pS85INz2+FBnhUpvW7rjNkJGxVxmcqv5aUNGFRBaMKifaaEeQoLC2kOYpXg+6GHvj7+NG/+2AYSheAj3MAj72At3sCeAMEGYVQIKg1TrKRMQrnoIbU7hulIUHhCuzOBVD6G1xliltPYQGiN2PXgNe70WtGbIWa6AMEmwv7cvVmS+CAZHI9LeL7BgKFoUiIfQbrtumKjcS2jZTZioLbxt8g03XnyMYlpXSmy1A3SLddf6cP711ZLA+QHCOmpS/E3OSHGd82uMNQR+XMjoBZQRVrJ8C+n5tQxLlqQCBi0gDKMY4+kEB4dDCQ9lTlecqOeDkJCGGXoJ4yTREMA4w3xeYDEvkBAQcpENKkQM+QtyPH50F+//7if467/+C3z22W8xXzzDnTtX8eprV3D5MguNkzQl13zC2pSiD7VU+sUNr6MSbRg1+Risg0fw+ujhEzx4cB9Pnj4Wg9D161fwyiu3cPv2K6qQBwsEBJ5SR++8gNP6WVtJ+zTfrQl7bdQgCwoNCjY9qjZmWd2YU2fy6kSeUpSeIFABofxtitaTEIjhpWT/XH6u1Wc87pnXfX+cIYxlF1IxBFRFhMUixGRc4N7dJ/j9h58IMBweEqATDEZ45fYruHzlMi5f3sPVa1ews9PTCDKTB0lSnLJijupU+yWYI4xzRHwznDSPQIyXhj3EcR9FGQo5TcExENKAkWG+KLHIZ5jn9DgzvJa5h7zeAv0BPdYF5vORkB3RQBKzliBz1qWEhIZ9FsTecxLGJIgrAsMMGJfID+cYPTjA+P4hJg8OgYMcGJWSS2i9hVoLi28tluUCfQ0dVe9682mt3QFCgskjK3+LsVlb1L9aK2ebp9nWvmlF3aJ32jzGV/PYNSyjXYFMt1rN62sBnybsLvfa9vjYZthoFy+r7OHWYXSawM3vmldtQCE/mUduSttJkoCElDLsn4AQAgjJTTc2IaPjNMXzfg97/+o7uPG9P8WjJEEep4gH+wjInh73sRP1JIcwixMhlYkyFqfXkNE2gNCGj7qP9lKXnVClTXdAfrog0G6M7na39G9rETeePIZ40SvY67H48EA6ZzabCZnMeDQSk7gQ1BlngWywZmVeWqAN+BPvYDMi6z47Gds5qMzQpyq7frPlrG7eR0JRbWNMOKtrQRAQ6+RvNTJqmAZXN7f6fPND45A1pDwrLEcbzru6zzY+ftsHtqzV1zTvy4Os1ykq68bkZqJ1bZDLV17WCd2BYsaV5OdS+dXfaHzRKuABBr0e+oOBeAe5ehPw0UPIT6H1Z1iiOLiUpZOlJ+htC0KGjEaiUCupDCSHUFgjJTdR+SGHw6f47O77ePfdv8OHH/4S9x98jMEgwN5+hlu39nD1aoZLlwhWh8hzso0SwCrrqeSXgTljhQAM5qtFBAFRD1XJEEISeoSYTGZ4/uw57t9/hEeP7mE2n0q+3c1b13Dr1jX5DFh2QAheCAhteDm0BlYAACAASURBVOpmkl+zjJgl4SRVtAkZrRfJFbigK2YDexUFG+ZXYRJVq5nKU/h7hBRH/01gaGutWk+hWZHrKbBkt9aHVXLOJsBC5tmyiuvGcxx5QoKoMEUcZVgsAsynEUaHJT756BF+85sPMJ0sJOev189w4+Y+3nzrNnb3UvT6XNtjY1zgLTmo6Nnk3dnvRGQsEjhFEOk7pFGhJLpLEINAMhFvK0F2KTmMSjRTlLRzkK2WhgX1nNqcRBozOA6FyZaAmakJMhdMfi3zT0GPJ/Eax3MKlDHCRYB4HkB4j0Yl8qczzB4ODTAcAocF4mmAHsEjCx2HPZTTEmVeomKeImsYkhBN3OWsa6/lROhl13x5KjYMWV0n/3pnXR6gppuW++SkMehCU7vbuNvZsStU21Kpm0+kCzhyq4DQmS2nbb2dtzAjo9Ouf5wou9y3671Oy+tbe92VsjsXMCS+kEu6q22bBpxF9tsa+22e5yzHitmMxmcbFLSUdmHdooyoqZCUfDPasxJAOElTTLMehoMd9L/5TVz+1/8az3t9IOkh6u8i6u2oAZxkc3GKLE0QpzFC5uWzdJHxDtIp5XoJVwvWr2Mbtc/8UgNCVUQN1bY6EQyLnmUQJfVArYcoK2ijs2iSsLMhEgz2+wOkWSrfD0cjKURPL2GS0hpMRUCn3XE5gS7gc9WcZpGkknvckHXBhBIFSMioHK8n6T+t0r2uFQ1Qk+cVpVaPF7ZTo/CJrmeaIcqJ6H7KBOkOLiXPae4pd2SKllOQu9Wi8ILUvWprWVqS2VlWpAs+tysg1NLq9m17vPnWGmWa2aaj1Y4+JR5R8qaKJRlMSZWd/gA7OztSMiLPFzg4OMSCoaK1sUdLvOjEdttgZoMJ5eR9CAZ5TyrnYUiSmQqLxQRPnt7De+/9FO+99zP8+jc/w2w2lFy+27cv45Vbfdy8To/TUHPmeF4EJFyoxQBUSR6xAsJYwhTjeIB8wfZq6OLhwQgPHjzEw4eP8fTpA8lH293r4dXXbuD69Uu4fHUHUazAlh4pSfg68mpkeuSnYwgG1gTCr71sPaM3UIQ0zN2UyDAirltWMytbYGfXphJZxugKZSDl8TXoswuu6T/53pZ4IPyW0GGbh9g03z7bEe+VAYTsh8UcmI5jHDyr8IcPHuHXv/qtoFayul67dgmvvX4Jb719E2l/If0tBEIC/LgI0QDBkFOCOtMnQi40BsKhvoMcYdWXd1D2bDas1vwjMJRIEHnaFbnbsapjt2H4FOYXAdjNXLKwnJeJEcQpcopkynqFkYSFDsoU4bBC/mSCg0+fyHv+aILgsJC8w76w1g1QTkoUs0JyCmP+Rwt0SPIkejVLFFz/zVouHnTJk6ThRL317suGEB/5/rhxu2oVbXYR8y+7tzV73JLVv7avuobWZUPBBS+N7S//RTTPGWoneU267l9LY0CsNy3F0jG0spMHyB0zLZvZNkBjSe9qfa+2DBJtb+Ac37a/5NQOXkzrDOmC/s/weBd+qngH1RAtpHfcb2ioq0LjOSSppK7fcVnquyoxjhNhGJ1nfYx395B9/R3sfuuPMBzsIUr7iHsDxNlAcESckkSPKQsp4iRDFNPIrKkz9n0SIHQL1fuQUWdESLcYzYOIXgGNEyBllE67Zddso3KiTlJVXlSZzDINXwulbliB8WSMyXQq3gp2UMiYqZWwMneA1haalUnpKmR2aahBoZ1Y9kL2XKto2BzCJS+hHnxkPxLAp0qWWoFNsWW7sJsQVnueXeTEVm4BoaLkBhda7c7IySY7208OzlYvDwhbieu8D+4GCE05ghXyptq3YGuB1oGH1njRgJwmvEQTbKX2Zxhj0CPJR0/OXMznYoQhqYyFgcsgcBkYNgy8CjsJKukJmYxHUkh9d4chfsxHfIbP7n6En/3sR/inH/wDDg+fYJFPcflShv09YG9Q4OqVEJcu72Jnl4RSZDnV0FSCRFrvInpuwHw1Fp4PhL1yMikxGs5xeHiIZ88OMBlzrTiU/LNLVwb4+tt3sLefIk5L0AHKEEudc2s0yaXcxdVeXxMGXhNaHacBuLLafBTZvOd6cTGXr0PxDbuyevoM3A8Ioln2Q0EvvYhkjuWbIaYuoBcwZECiAiNdyexR9cJj5CF3qB+R/2AJCQPEqgSzcYp7dyf4+PfP8PsPP5KyJfv7+3jjzdt45bUBrt+k4J+jKGcNoY+EevQAgjwCQze/LmI0yCEQHdI3jKDi2BwYQFjvJHWu6TIgXFncTLubnD47YxQYNqBQFRDCM9LZFEEoDKJCHFPGGh46DQQUMpdw/nAsnsLZwxHmT6YIpwHSPEGPhSmCFElFkhqW4RCHr4BXW6KF+6Vi8DnCIFfG2xVAaPul6Z/l8dMM3xOMGEbRbHpXFc/awLiiiK6uS11INTYf5V+VI49X5M9Hfu2BQncg2v5eMra2Ckjat7G7PLY5Rts/1/Zlvx15CAwUQKhh9lERIS5Z6icSQJiHpRDNcP2OykLAYFwVCgiTDLNeH+OdPWRvfQN73/wjjAb7iNIe0t4OEgGGkZDIRFmAtJdK/Vxlv2b6C9mwG1Do5g6uyyNc5w18gTyEH52/Pc0pSs99TzYwCwhdYGh8ZI3VuSF8oddCXbUsiq2uWoIqKoPT6UyYDumxkHhdyQ88RqGrVZvjB+6Sx7AGfvpt85sBqg4RRG0lP43VlIO5bABh7R2s72U8m+ZmjaVeqrcZPU3DSnmd2q5lLPrWXOhu3jZnstV0rRWlVmdt/+AuI7aThW7Lj9byuaQ2nfFqaPZsowiqUcY1k6xREhsMIA9KQ0XCOp8Mn0gyWQRpgJkbAieyiErIhp0ZorC7CrSZ67YdYjTRunIMmZtOJ1JMvd+nNy9EXkzw+Mk9/Oa3v8RPfvIvuPv5x3jy5AGqaoYkmqOX5rh6pYerV/exs9dDKoBwYbx5BHMksEmlBt1iXmI2KTGe5BgP6dEcYTqdIs8LeRfVWIqTX7++h29++2vI+gHKihEGFeKIivnybD/a8+sG0EmA0CjaRy50RkDoXM+1jtfA0BiZFBSyf0whe8kx1NI9uomZgu91+Ib2qutJbGLv7XM2XiJd+4yBQZP/xOAlZUaiFJNRgo9//xSffvQcn312D5cuXcLNGzfx9Xdex/WbKXo7M+QlDQAThOKlJUqKDRjsAyUz+mvThuMhHGnOZ5UiQCafS7mYBrAeBYRO/7lj+IiHe9m4wVlFCc5JuESm6yhFUmqJiWgRIJ2HkjNIptFgVGB8f4jR/QMc3n+OxfM5qmGBAfrIgkyIZljAXspxkk+m4PrOcFSOPwOopdyK/LgmZNfAuCXL4bLl0pp87DA5uqToEaa3nfiWVeXTHe9mxusGs+VF8UW8nQeEHhCex7j1gLBZx7oDwgkBYdZTQPi1b2D3W9/BqO8AwoxeQgMIewSECdJkgCTpvXyA8L375w8IGxXRhGHWBmcTtiTVqmwYqVFMLHAzhbKptDB3kJ5BgkEqlVRM6RUkGKTyIblMdoPaROF3jlne1viXDcF0JrLRf2w4pm6Gygyo9baWlYwjYVQra4IwmxrPKY+1Vn97fbuI2mPot+Dh4v80NROXciCday0rAFKR+jxWpC/fNdYko2/SyO1uUJu0aPWYLov/Gg+hoWWuVWlRflfAYB2SrSOZRgYewbpwWZphkPXl3xyH89lM5h3fSiVjnTBaBN0CQterZBNRLWgQI4YZkkWxQFHk2N8fCBB49uwhHj2+h4cPP8cvf/VT/Pa3v8LDB3exmA2RpYG8U3kznMO8E4ZBEtTQo8QQ0QrzeYn5rMR4NMdoOMNwOBGP2N4eaw2SAXWEwU6EW69cxre+8zUkGcNWD4XJUsBR7ftcp/AeN5dOA4THjQMbuthinGwQ8rUKCulhoieVRDQUFcGgGNkilqgwYevMobShpKamk4aPKri3Rqbaom6NVgofTViThrCVBUN4SQKWYjwM8eHvHuDuJ4d48PAAr716A6+/8QbeeusO9i8zF+QZZsUjLBYsGk/GW7rHCAgHQNlXT6HrnQ1Zq4JhowSE9BByfMbyqS8DUI8AQov+9PcmLaDelJywZwt4nB1MSJMgJVWCKEQW9xAVJLUJUM1IIhMR7mFAP2CZSikKso8efP4M44eHmDweI5oFCOcB4kWEtIgRM8S5YBF7XkfLUjD0KWb9xrhCURUojgOEdXix2/5142h5zMrRK/ufjBfzQ71CHLNvvBgelRbz6UIP9YBwu/tt+73zxRjP7Z9LVrCtemcvdCLVFz+Lh3ASaw6hAsJ3sEMPYZ8hoz2kDBdl2GgvRkQimV6ApEcG6j5SegmNh5BYZDWHcNVT+JUIGb1wQLiEVIzysSZk1Bro7WAm+yHBIOtUUdAEf8wbZN1BegmpsfB7LSzNUB/H3dZljK7k5DUj0QQW1ZNsuQ5aE2N/8uRd5zKuAaGxvNpb1Pk8Ts5Pc6wBwaJgqyLmAtEaMH5F8eByaNPmHf3lXyS7LP7tQkZrjVByTTU/icQZZBblGErjFP1eDyzvIkCxKCVPl6BQCFwkZMPABMOO2ABCq0zbPrHuZl6HhhD1TjFXj6BQCqgHZMCkp3+M2XyMDz/4Dd7/4D188MHv8PDePQwPD5DGjOlnyIbWpKO/huCNIIKAkKCgyCthM51OyZKqIJFPtrc3wI2b1/HkyWM8eXoXV671cev2Jbzx5i1kPd5/KuyiLHZumTs3H1H6vEf23lOiBWoPy7rw1E1ufgowdHN+lJWUMmbupuaKSrgo85drMhpbqkLXUy1ur0YoN5/O/rXMBOiGGnIR41pcaJ73ASR/8O5nh3j4YIZvfOM23nn7bVy/cQnZgMaFp8irpwJYtRYfHywxgHBHQaFbpD2YAeFE3wSE1ijneCrVEGE8YG45EiefcDlPfBVUuS5zBYWy+lvcxDItBG2sL5hXwKJCzNqDSNELMwGG1biQ0hSL51NMHo8weTjE7OlU/i4OF4jnoeQfMuw0ZQ4Mt7IikDqISRALWzZZs3MhOnIwnJNn2iztp4FCx5+3FC1gokRt+K9TQuk4CvkXQ4HeZAJt4xgPCLe737bfO1+M8dz+uTwgPBoyqoAww2iwh5SA8Bv0EBpA2NsRUEhAGGZA1AvVQ5gOkCV9KaFFI6oLCE/LI3yhQ0a/OECoQEat0w2kEW9FEAi7oTCL7uyIgkH6+IPDQ0xnU6klRiIZdgzDRklWYejhTg1pWdbDmq1Vw69MmxxsWVvIrSeyYqiZ5Xix3k1HMTLAlJdoPIuG/c/UfFNWUZMvabycNRiUdjheU6tXG2KZeqFdx1Zq8i+PobTZaCf80uNI7yFc6sc6bNS44BoV0SjGdYc6aiQBoYBALUwvNQkZgEfvYL+P3cGuzDnmDpLJl6y+vLxgLUnutqGhyyGj5o5OCJ+6E8k2GgasLZcoEKxKHA4PUORTIXlJM87lCg8e3MWnn36EX//6F3j/dx/gk48+kfNIjEIPUlnNMZ9NBFASSJBxlGymDA/MFyXm8xz9/g52BnvY29vDjRtXcfvVm/jwg9/hg9//Eq+8egm3XtnH9Zu7yPpkLGVmGAuWm9BKA5I3migGMG0TEIqy7gLCY8BhAwp5APvZkqYorJOcbin/YcGgKWwfK1gUwFiHI1tbmzE+WQ+hA3xtpiFBOgHlfL7AwbMCn370BHc/O8D9+3P8m+9+Dd/+9rfQ64cI4hFKPNN8QGGpNeQxAggJBo2XsAaEJJhhHUGWjNCyEXb3aHaOxgsu4aK1S6zxHEpe+9qX6xV2QFYdTqsykZcwl1YaiVsGUlKCRDFJkCBFiqSIJCw0ziPkzxQUHnz+FMP7zzF+OBRm0qyIMECGfpkizgPxFEasm1VFEpa6QAm3UIg1ljZPuGRldZ7oqHe7fhq7j5h9TsBmncbhSNF7CDef/sce6QGhB4TnMIy6kMp4D+GRHEIBhGmG4WAX6ZtvCyAkqUycmBxCegn7rD24AgjTwVoPoQWEqyyjboH6F5ZUZluA0G5qqpA0GSguILTbEi3ZGi5KdlESUBQSJqqAkHXJqMyRqjwRBkQSVjTG4RW69jXzsrZyW/IF55haZTCanixsjuIlPhmt3a1w1vEs6rnWa6cXtYBSQZ4SdzQgU0GhnmbPdjYTFww6uRs1CY+9plkE6D+x7V0ND1q7PK3jWtiA8fA8lrrO1/CA8AggdINCG5XQYRp1B4M5W1gk6YMRyk7NH+xlPSGTGWQDoeqfTWcCCBkuypxUKQwrTpgmpK6+i5vv5TI8GkDIEGtdSDVUcTIZoyhmUoScpCckCpnORhiND/D40UPcv/cI9+4+wP17j/Hg4ed4+uwRJpOhkG3wGsxBFNAShEjjDL1eX5iIr169jmtXr+Hq1SvY3eN3seQn/uyXP8Brd67g+s0d7O3FSHolopjsllMBTVpuYF246EkjdbseQgsIdV1ZXpdWW6lrk/Egi3XKgPeazbioi92TYEbrGJJwRsGP1PrTyghqsJOyFtaE13iuTHBDXRZEAWGOw+c5PiEg/PQ57t3L8d3vvopvfeubAgjDZIwqOEAQjaTsh9ZJZA6h9RAOgIpho+rpVcZRLT0BegpNeZBGHi5UsqDZjeQwoNCuz6cuPssAUceZrtUybyTnj/LQupcyEpkPKMAuAusP0gsYTitUowKzJ2NMH2lpisWTMYpnMySzANkiQp+ewipCUoSIcnE6oggiIbBxK4u6ntlV5/LyuDX7iwsA63xifS6Ll6U3mcbA+b+0RiwDGle5X9muTpXky3mAB4QeEJ7HyPceQivFM4WMJpkCwv4OEgLCd76NIctNJH1k/R0hlon7sRDK8M2Q0SwdSNjoasgow0ZtqKj7ua44vTsCXhhSmYsAhHbT0ZJmlhTFiMcADs3EUwCl27V+CupmweyUcbyaQ0jvIHMHD4eH8knhRob5Z8G8FXoI3T3/BH4Z10asOXo1jGvAlFG2LFhbXtzMjagt1eDPTlxzLflw7+T47Ez+ll7TKJRLLNKOJ8cQdrgePzdM1B1kkk9p2EwFIDiW3uPKadRqjyg7TYu7RrOdxxJ42jWOC2k67bwamJ924Bf1e0eg2zAPasOXIc16iMNjXMZbgkEygfayTN4klMkXCyFlmYzHWCxYHiASD2FTB2iVpt+CRDv2G88MPYSSJyU1ChVwMHRU67/RS6dvgkJ+sm3DgxkePXiOu589xN3PP8WjR/cxHB3IMTw/jnn9UnId+70+dnf2hMXy6tWruHrtKq5cuSREJePxM/zg3X/Ej3/yD3j1zmVcv9HH7l6EKDG17cK5hEcqIGz7+vIDQl3jDEOxrGta9069cgoSCcq0XwwTqQBuAnVdHy0Y1FBTXanNklHnQYsn0oShFgVDRgt8/IdH+OyTJ7h3r8S3vn0F77zzdezv95D26e0bCiBEyLasAYRSToKFA81bSk8QDLJIvdaLXHZmNV5B2XFcD6EbProECjfr8YAGAzFkaokILRYYIjD1BHmrgnmyDP8smQ8YIS1jZEWMZBECoxzlszlmj0aYPRhiKoXs5wiHBXo58wojZEWIeBFgITTqMQrWVqx3yGZ9llnlTHJ3t3BXgCOeQaFrXyaa0mtVkgosfeqKw/5hEb9r3DRGgraz5eU53gNCDwjPY7R7QHhegHCWZjjs7yJ54y30DSCkhzDr7yrTqOshzBIJI82SgTKNGqxhw0a/0oDwNw8+bmsWP3WkN/6DZSCk3kEnVLShJaiVMRG+YReNySIYR1gsci1GP52IosrNmNZsKqn0Dko+lDUIW4fbmlbKfrdU50+t3qpJG4u7Cc20f69ehh6JMNJC21Yrkc3UFMtuvlsvJgvalGhD64rVHkNbfsKCO2uZXvXkGc9gDY7E8ailLez1qOQveQmP0X3czrfKxmZq0qnD4IIOaL9IfunBoJFUN7C7YnCxUq/HzNHeVIIiZXmRMgRRLOyiXPDSOJFcP3oFp5OpzDsyjXLOVaGScjQhow4oXKLrd7wzVHAL9adzzggZVFFgsMP4fGA0fC7hnxFTswp6IgsMBrvgNH/6ZISyoHeoFPKRyXSEEY1CM4LUmYSVS55xry/hrmQd7fWYd9yTgufDw8f46OP38cN/+Uf8/Bf/jFuv7ODGrR1cvzEQb9MiP1CWUZnLuja1e20CCI+5aPubmQgD4x00a9m68PA6ZNQQ+SyXKzCgkJVbXVAobiL1hMWRRmjwUzxh4i00HkJjuDgKCBsyA2UZrfD7D+7h00+e4PPPZ3jttR5ef/0O7rx+C3uXAoBgMBiiJKtmDQhjU3bCsIwKVCcg5Fq2MGDQAkLDfHME4BkPoQMIlTxlnZfQzo3VObK84IYowSodLBZviyPX+bQyJwJtohnrZV5Jc+n9GwQ9JPMAySQADhfIH08EEE7vH2L+cIiKwFDIaUIMkCKIeihKMmonhsCsAYBNiKdj/5Rom2WP5mrNXa3dpcZZKxadkcoLJaDwlDVoNeeq21rVbna9uEd7QOgB4XmM3va6jqqyrTey82jshV7jLB5CegenaQ+H9AQSEL79LeMhpJ7QAEISykRZiKSXICOpzJqQ0XUeQil9J/n3zfuFDRm9CEBodJXaIqn/0EFqt+U6f9ABhfxdlNIkFbcslRAOBOak0DPYhIc2lmvLNFrv/yvDcp011X5HMCiA0NT3s+UxXOJSW7RbPXO8L0PfEgGjNZ1LDdD0CdVBeFQR11sx7IgKuQJZBYZmwzbf8XdlUbVA1znGmezWW6hSVeWUYaN6e5XRuqXhJFlZ0Hyhs/sMF+9KnuoYus9w9ws8tZOHymL+db181HdQt96QyoinPYwEWHHOcbHjeCcJzHw+k5BRIW0ieCQgNCGjRwGhW7/NmeXSLJt4GJqNSttKQw9zzkrJB8xRkosfJD+pQENQVcVYMH4uYJvo0cyxyMl4OsViMZc8QrJlSlmahCCWpWmakMcwLPHs+X18/PH7ePeH/x9++vN/wuXLMW7cGuD1N64jjOaYLZ4jzSokUaJMq2snxkmb60mA8ITzOoBBu7LUAPCk/EHTBe5c1nW3MdXpSmFLG5TiJdQljmQ9AXoZ12Atx1GTXJkxqpudPp/NhebVy1Jr6THcZj6N8PFHD/HJRw8FFO7tx7h+/Rq+9tYdXLvRQ29QIAjHxjvM0F16/eiCZlF6825gigMI6SVku204aRNrUu8utjqG059NkoJxk7nXPgIq7eOZqBUWOyYgNoAwlxw/fYvHnGiRYbdBJJG5XLureYUeEvSDTDx/6TSUmoXBsBDvIAHh9P4Bxg8OkB/OEE4L9JmDyEL2Oa0jlIH4d2sjpsHs6s1bKuPU9Ied43b0LYFBWw7KWkUN2a0HhOe9rntAuF1Q0h44eVKZ8x7zF3u98wGEA8Svv4Xe29/EsKekMvQQZiSWGTCHkCyjIVJ6CEkqw5DRuLfkIdRSeEx9seWbmk8PCE8YA64lUjUH1R5UMTETuA4ftaFIECIZWv0JvAiIGK5mS00YpGMupx4xw49eqzp1LJMTtLnqGXT/toDQBYFsnwWLysrHt4a7sV2RAYSqGLnEMob5c21IjRSqoAqhNQkrUsLz3YRz6d+lKOEWEFJtk6L2QiFvSm0YT6DVY6xHoFZBLWpyMOmqenochLCKxsVOb3/185JA3cUn4ZYV24Q6wTWsmOObzKLM1xUW0KIUryCZRTn3ahMHmX5NcYZlQGhy09wcQjswpU0sHk9FORBPv9TCSxJMJxPxUO3tDuST3j9lEgVmM7J/JugP9rAoSG4zk5xGghiJDDDeKvFwGbZdAlsCRH5XFQvk+RTPDx7g/sOP8YN//jv8y4//HlmWCyD85rdfR5IUmOcHSKUOYaIkIcfFVh+bW3gcIHR6tyP4O218rFO4GjIZPVvBhCn5IWuSAsIGGBqyGYb1G0IYBhbQM5gREAqRynKxSiWbWfVKaT8XLLqeh+j19lAsEtz//Bk++sMDfPjhH2SsDQYDKTtBcp8r1zPEiXr7KnCc6ViT0hNSSsJEYNQLMz2EZBqdmeIn5jjJM1z29B0x/tQsmqtewlXyGYOknZBTnhEJIBQ+XvEQLqoCcxooqlyKIUuKY6KRI3yJ8z2vkFYxIR6CWYV0FqCfJ+gvYnkvHo8xuX+IZ58+wvjRARaHUwkxTTEA5gnCRSqhp9Iim3MvTlwFg/Jpwkf196MLgHoFG89gAw7Vy2zPt/uy3GtDUhnvITxphnpA6AHhaSv4Jr+3B7qyhHoP4XJhevEQZjjMdhC9/jX0vv5NDA3LaAMI0yVSGc0hVFIZtyj9caUnLKGMW3rC7eEXJofwwjyE6iZrZOJ4CK2OofkoqrgozTkw6A+Q9XqyMbG8xGSqYWuLnGFl6prli6GizB1kfUL1JK7mTxmlaE1uXK0+iEvN9VwaICh5jJEoAcxRaliFTJJMDQQbUhl3gzQ+wiMzXknMmwLzqwPGlpawwFAAcVkgL5knqc9LsMh/22Mbz6XjlaSXx4airrTiWJ3XKhebrFNf5DFdF7uursVtPesZXJhdMEcNCKNImEVJKMNFjSHZIxLJzOiRJ4CjIYQqsVbqIyjUMcQGy191LtpyzKX1bITCBEpvR1HouLWKJ6cywQevJfXyTBF1Gj+EuCOKJTeLte04F3ivkIDQePaVQKmZv6EhUSG6I4NpUY5RlmP89ff/b/zN9/8SZXWIy1cTfPs7b6I/4NVYq3BhioPHUoJjNffXoJRjRsEpgLBLx2w43k4DhM0aZPvBEk6REUvMTAoCGQopOYPMy9b6hPS0ss4jf2vC2nmelbcJMVxiOo4lvLfICcwHqIpUiGX+8Pt7+PWvf4PFnLmfEa5dv4xX71zBm1+7icEuEDMyUlhDCfgsKLf9YI0NHA8Ej/QOzlBJmRB60Jhnlzj5gu5204wL+y2BkxujYnYI08Urv5nUBv5Iz6DmEEpRDRRkvKUzM6xQRBXyoJQyEWKglPBalpCIEFeR1htcVEhmoZDI9PJYgGE8xHbYbAAAIABJREFUZsRsgdnjIUaPDnD44Dlmz0ZYHFTI8j7Soo+wZJ3FBhASBOrb1i5sAGK929oF3vEGHgGF8psTau5DRjecdZse5gHhdkFJe+DkPYSbjuUvx3Fn9hAmGQ56A0R3LCDcRZT265DRdJAqqYzUIWTIqALCxHgIbf6gB4Qdx4O1V9ahi3VunnXqOaEwQuqgeYFkCqSHkIoIPYNj1kFbzKUOmoS00QtAQFioJ41/cwM2FaOWWltv8aYxDRBswKJaR3VBiZgfSBAo3ga+WcRZy1uIYiyggp4SlwymsU6vOGKW2tKAQVWmxblpLbJLbKcNaCyqUkCxJc5hcWQpsk1QKMq1UbAlpstad/XfdciQuddSrtGqB9HKx7apY59v47TOC3lH0pZtPJOFV0eL2m14d6eOmOE5MkquzU8116nDUhWEWdpkMouqVz4Q48twOBRgyDGmYaQc8wr/FBByxuj4syUNLEGJtQGJz0LmPOdWrCYfMo6KUUOvSzDIv+m5IjgsSg0fJUDR+5XIJayahCUmisAYmlzWRTuX6hYK4GFZilxCQr///f+G//7//gWePb+L3qDEN7/1Bi5f7kktwryYyPWZt8z570AKAx6amWSBLD8lnNt1ypjJX68BNWh2+5AnnLRKnNLf7ukmZHTJ+FS3oblH/btYzBhhQK+qAfNSy1EBYJxEAgL5t3xngDqBI+VTrzWGDEtl0YSmB7CAkMa0Pqoyw3wa4uM/PMSvfvkbHB7SyFCi109w65XL+Prbd7B3KUV/wDzQEFFiPZdN28VAIJXb2f8kojGAUMYegaABhEdgvIJfXV+NTGUc2RJHyx7FJtS0AYXafXqclOmQkGKN1FCeGyZbBigJCFFgXi2QC7kZvdxkvk2kJEUojxAIuUw8D8QL2CsSKWJPgMi6heOnQzy7/wTP7j/F5P4E6SRBOs2QuIBQnLkBQpa64Cf5TYXAJhSAqEZW9R7qsDRpCAYpKihUQVnlqtkk6t16XaaDXm3FYOU9hCfN1fUARUV4UijHhut9h72s8775QpQ+8IBwaZc5jzG24VDc1mEa3cDawaXkQkdFhLiMhdWZEUt5WEq0BhfAqCyWPYSGZfSwv4PwtTeRvvUORoN9xGlfw0WZR9hPBAwyZDTJFBDyTVIZ6ioeEJ6xpy3JCTdHAizJqzDeOFsgWfKTCqW/z9JUSkykaSbAcDqdSc3B6Xym5xKKSU4LGQobRk3xGAproW6ALjwzOEkptVcL+1aVKIAK9EL5N8Ef/6Zn0HoI+VutjK4EXLnK3WlqnvUM1sp/o6Prv9wLmE2d56gtX0NFrZeQnhvWX+QnAaPIx3oEDSsgQawA57KQMEDJV7S5hfSq1jmGDZnOKoA+4xDwp7eUQPtN21X8dRAJW6ZRGGROmLBka3xQD5uSzHOs23AIjn1h853NpBi9ZSEl4QyPzSUOLuIkVBKNiuNKi4oT0Ek4onmrgSVQbzYJNuh7I0W/Zeath7uCAMtuafwvCj4YihdW4h1nW9hOns81pMgL5DkZRnXuCvGJMKWyHiHXiwWylEYihr0O8fNf/gg//vH/wG9/9xPM5s/w1tdv45XbV3H9xh4mk+dyTmLzD2V90fnEtYVriC3RwUWEUQpU6mikEvOQIaRZ6uq1nsE16LHN+HABoAv8VheelTqF2he2qIB6+bTuYinhufQMkoxHQCFLeUhhegvObJ1JMYEp6lgqS9N4ComSKm7OBXNSdxGgj+k4wP3Pn+P3v/8MD+4/xrOnQ+n53b1MCtTv7fewtz/AK69cx/6lgeSPmuALDf3FXIA9S40EkQkZDWYoyUxbcX1L5ZMvDefXcCk+H/tMSmmYTYBERjRy1LWi3EV3pYj9kne1DstUQEaFhGGjHJvqJSxRBAUKfi+ebR3c9DZLWKetVUgFxtQnZK3CXpUirRJEixDFJMfkYIwxPYT3Zxh/cojqcY60SHRKSZnMSlInCQjpy44Zil2FiJlnWPI+JkTY5qQ7BGPitRTDqVqEbHkiMWp0VPjbDN2X49gGlJy8jrcHL+chv/Z7i71rt/Zu10N4HhLa9Brt5eFlv0627eQoujDBIFevloBwkqSYZT2Md/aB268jfP0tzPevIqHHkLUIySi6kwkgjHshYgGESipDD+EqIFzNH1wtVL8uPPSFCRl97wJYRtUQpsqoCI+AULLtVSmSkK8wFMWOx/BveiiYY0IFlFoHlVLWHJwtqBRoYXd6AoUawYAbCXsx4MaCRlGLHSa8ZfKappYW9216AElIYQEqgauwLvLTKJlL+pbR6bTAcduqZTa8bHMLoTA62jBTY/Pl3/QQNqBwoR5Dk39Y23pNIeUaPBtlrjab28LSVrl0vISbLo3+uHOUwIoFfrMrO54OmSQMbdPxL+Qwhk3UAhoOW8mFNW4TesWYsytewDAUMCiGmCnz+3RAcP7yxdBN0NMXxZgvqJDnkrOnYI7GCoZ15qZ+nYZ12hxZ5g9q2YnY5Cjpb1qqQHMZdWrrdwUVfrpWogqzfIY8L4T0hkRO4pjjUlJUSOJU2i2GJvGSci1hGCTbzjDriQDCTz79AL97/+d494d/h0ePPsWNW/u4c+cmXn/9JhaLkbCbkoQmCnUtkmcpFXCKEi1lOhQQkfCG35DYRoxUtVfxpAnkehlXvVOb9bROX72Orm+23mnDRqQeWXOcyROt+9t4CE0yt4SL0gtovYMRQ0aNVzAw/WCP1VBgfVvHpz6F88wVjX4KCpN4gAAD5LMYz57O8PD+c9y9+wgP7j3FaMRaggX6/Qy7u30Bgq/cvo7LV/bQY6gO3xnHCREOS7RPBRgGob4RUu4sWULioQQF71k5uaWmpAk9zzZfUorKG0+zSnupoINxm+marnmXy32kOXo6hsVSHRjlJCAYZPgoQaIqKpRV3U8GEMYSPhojZNF6hpDmoRSxZ34hv68WFRaTHLPh7P9n772/JLnW48BIW67dOGAGGOABz3DJXVE6oo72v94f9MtqtRTNknskkiIf9fDw4M0AGN++y1c6nYjv3sysNjPdPZjGoF81TqFmespm3rz3xhfxRSDcyTH/YYTq6QLVKEM2WyCbZY4ZDJE4IBgp8zDUjeDQQKEVX+wrep7QM4ON1NuvKVwbbCl7WTnznGP0j/hhbcZ0BQivZx+bDe+LARl/SVwOIF/le13txXtRhcErAcI4xbzbw3RtE9Xd+wju/wLZ1i3FTYRxpwaEBIMChecEhF5h1XYetSKyFcTbPz8fQPjsu/MjlAuMGS+PIGAz45ZmkfISTYJB/hCYkSFkuDQfSEkZ2UFKRtk7KHfPGhASV3oBpm1wxRqW3CS0wSBPSFPR9pmDBviMJZFtfZrqzwKF7t4HMDdhvZ6yc0u9A6YXOBxuG3KxQ81HW93ZuE8nYHK/K7VRppy0zRgSeBMc8nc1q+oGqS4q73LqNnP6rs44h4Bd8ryLfrHV43+iI+A5Xb8Au5Bpma40G0MDX64Y43pweZ4Z1TAYDCSH8IBwOptiMmHv3XGWjARhjCCMMRwZiNrYGGjzTqZpNrMoCJMdmvTaJkUWfojgPJvmARYVA27TXicImPMlZY2l6JAKs2yC+ZzyzwSRAGXsCjYxkqSj75lnuQxr8myBjfUBut0UR0d7yPMJoqjE3v4zPHz4Ff76b/4zvn3wGTod4P57d/GrX72HOKkQhZnAI2WJPDySy1J24t3EWLxysknm85lKwcm160v6LEDYvubtOvYbiwsNmksCQq+A4LEWM8hMPY6PiMygsYK8WbSEB35n9Ya+CBCyAGG3gEYqNEcpe3IbnYwLPH60iyePdvH06Q7Go7EKDoweWV/vaxxtbq1j68YGbtzY0J/52cKIha4pinKGspohjHKEMdsExNWiLENkufWY2veIkKQEipTW01hooXVBwFeS2FgGRYou8uC6fT6Om8/o1DUg0axbDBB66ZIxhgSDjkX10Q7+mZU5+cbk9UoCtxABQ+gr/iZGHCQIigBFVmIxy9E5ADr7FfBsjsPH+zjcPcDo4AhJGKMTpOiGKQgGsaikpo2LEJ2QBjQhKrLm7vrw7tj8mmw9MHVJoxTx0lFjDVcz/oWuxVMevAKEywflcgDoVc/CVTz/KkHaVb7XVRy75j1WgPBqj/d53y349OlLAOEl7fCPfwAPAuveItcXJNt7FzXBe0qxmIFGh0PJItVjZKDFm8fUbKAMESIt2bbpXZaM+kqwTGskKQst49CxlvyzGEIncXMm334L0AAjz944XOiNXC4G7857SprHeclo0//XLNy1lJTgryh0rAieuZElUJwv5tZHo+MmHVjdV+JZQyt4NRljkpOJbbn4Z72qZ1x273IpAu6qvtQrvI/kgI6N8wUWz3j7EoL1gJkhiLFx7BGLBAi7vZ7Fk1SVmEGy8oycsAXdHitZNuWazoPJGHILlufmPFFIPIEcixO2CedD5JZbGDPO1jX+nREynoWkmyg35zI4EbPnhimZF/CW42h0hOFwJIkogSUxZBQyaqKD9bVNqQri0HJBReapiaoQOO31Yty6tYGqWuBouIO///u/whdffozJ9Ei/v3//LtY3Ouj1+ZozuV4S0Kpn2RnqyBU1jvV3Ag9/PPwxazY+xwHh8YvI//3HBYQnhk6bIZQ7prkjFzlZT+vX5LlPUusZFBgUM9gYuJiTqAOHS/mSfn5tZTZ6ylD1Pm92xb/0EAUDgcKySLHzfIznTw/x8Ifn2N3dx3g0EWNMAEdHU2ZHrq31sbE5wMbGGgaDLnoD6y9MUprPcC6jiRgLXbyPEMapMx3KJHWVSVEcqg/VACHdaTP3+wBJTBBJVYoF2/sf+66+reD4+THG0PfA1gyggJ9nBR3ndsxp1+SrQBy6YgabDxnNoVqHugANENKypuQ5qjAYRVifJEj2CoyeHuJgZw8HuwcoZhkwL5GUxjJSfkpgGKuXJhKDyBoKGUdf8DSTpCajliy/zpGbRJc8dl5hDlo9ddmddcUQrhjC49fE5QDyChD647hiCK9mlg0+ffrg5dv/SzQxG9YgULNFSHasrpeFG1RuDskMkm6l7X3CQOw4wngyAVkK76YpWYtnsCShdDlPTuniAWEbyLQNJ7x8zmzpLXNN7yvTGPYLmgSsvQ2o/35iT+f6FM1N4bWfIduSNWzoiUmmlpGWYgoFoB04pPyP4NCDviWewm3i7HeOd/T9N5Idvck/F58kPVv9Jn+ry362QL151q9n14Azi/HSBXmJNA6RPLfsg+M15xulxTBnma473mvcuF5EL++mpb4xzyU63Y4kloyKqCrbcLPPi71748lQgJLgiYBvPluowEDWfzHPMJlM5WJKlmgyHesxHqiwB9BhT7HgHNMHRwc4ODgSS8jnZxlDwgkIu7hx4xY21jcUTE+ASAZoPp+qoEQZ69bWGu7du4N+P0VZzfG7//nP+Pqbz7C7+xz9QYpbt2/g1q11bG6F6HQX6PVz9HqpFaRy9q5RRknQZP2VlInq0hegNmm7SUm17XbX2rG/n6iuvBogXJKKnjFoNEs5YChZb0CJKwPgC/1ZyohOIjBGqah9dgJ6YwbrHsK6F9Izh41Q/qRgXmJ23QjIqrKHOFxDHK7rNjoqsLc7w8Pvt/Hs6Q52dw4xn5trMr8TxyQ/U6/fFRhcXx9gfaOn22Ctgx6b/mMDhWSQwzhCSvMxyjcrA7qSTLP3tOJnyFAWC8u3DLj+mIGOfTcrQNipWZ7vzIm0gYqN4Yx3Pj0FKOs4mdqlsXKxvnZJjxlTFCYqqvBSLFgkoRMC+wy5/kjlQulrgI1pihuLLvrDAIu9iRjCg+09jA6GWBzOgFmhvkP2IRIcxnmEMA8EDiO6mtLIxnxz9V9dFHLjwamKl+OaXqMb7mXntZ/b81YM4fIZuxwA+jmc9YvvPzQvXMro5Srf62qP/YohvNrjfd53Cz558u1LAOHlBqVn9djMzxt7A1m5FEikKUSRqy+I1WFGTXCDxc3WcDQSKLRqs/U/SH6mYGyTi4ohdOu2B5rqT9Sa7GSiro9K/YCuys8AalaJ+V5NFbWGRLVrvicaarik92ptFK4IMdmJaXpSPEBsdRPVW1GTBRUmD3Kg0JvOkDEk06qeS8pinTmPSd9cJqIz9/lRXNDOO/ou8biLTiT+La4nKPRa9UBgsHFWNEZc4MVnDsp1kSxcgCRNsb6+ruuAIID9urwR8PDvHB/1cfN5hbH1EhIALXICoxKDQUcszGh8iO3tJ9jf38Yim2E6GWM4PMLR8BDDo5EC7rMFHUQrsdcal7rRyZT9iM7DtMVGaaOPCjOCswXjL8ikxOofZIQFTUzY+M1Ckm167ft6+aOBTAu6J3bj/Xh8iNl0hEU2RZzQ0biDGzfWsHkDGKzl2NiCQCTnJkmuSwIMyg0TMU6UpZqJDgGMHQ8zyjovGGzPI5eYRI6TjC+7flQcMBDHY60cx9D6tSmrVbSEnF7Z/8mCApk3eXS5epf/bs0S4YHgSUBYoFJ8hIGwquwiqPqIAt7WkC9SzKYhDvam2N05wvPnBzjcn9TsL8+rDMjipq8xTQnUE4H0Xp895mRzU/VxhjE/KBCnMdKOmeL4wgTbXnnO49gBRALVKjNw2KRpuhnds6F2MBvC83iJ0Fxy7UHNcfFManM8/Kzt1yozIiLoqwJKj4FcJl/8d5q9sE+VLC5NcgKszxJsLFKsz2LEc2AxnmFyOMbB8z2Mto8w3R+jGudK4EjLGGkRI8oCMYOUlIZZYEZtYiE5DzjjJa6hrvTZLlnUjqMvG0urf3/hEVgBwhUgfNEAWQHC5aNz0X3ciiG8mgn4HIDQyQov+HlMmmbGMQYIzcFT8k7FJhTocmPSYfWXDnMWRD8cDgUI69XZvY6PllCXESMX3OotQCjrNAcI6xgJq+5TFqpbQjBI6Y7rIZScpukx9BuBk0yh18xePSD0cNBvOHVROMdVD+48U9nIS80Sn2wON7CUv6kXM+OGSL7rktkayPbGHyY7bW9XL3i6r+7hl2SrLzchX93Xutw7tbhtj0mc/Llhua0v1Gf3kTGik+/GxnodM8HrjUHxlutJAMQ+LHO1NXMO26ybkyOB1RDT2QhFMcfR8AB7e8/w/PljBwinmLMPcTrGaDwUEzibzDT+jN3yNk9e3unkdopDYBHIChcmZbbevbIkiOkJFFbst2LfWM7ePxeJIVBmhSuBGcc0ss9xvphKQsrPzX5HskSKXnASSTJQG5sl1jYK3LqT4O23b5k01mV+8rU4f+iaIgvrjDhkVOJkkg1IsCu2+TkhMXCQo61JuNyZf6Gsu56qfC8g59tccIBsZ69rgJC5gzwuBLv8vjwuLJ7VgfSO9bJP2NYTtFi1GiQRENLwZW5y4jIFyg5QdRBUPesprLpYzAIMj2bY3Rlid/sIe3sHGI+tT9QfTzMNM6aSn4fMr5eVdrsdJGki10ySbJ1eF91eCoJA9kBW5ULZhp1OhG4vRrcTIU7J6DLDkq9JQG/n/wSYa+XxndSM8BC0Qbw/BsuAsn02zVmavbfmsFs6xQwde1WIk1kaASFRu7n39hcRBlmsW6eMgaySC+lo7wjj7SHG20eY7U+QHc0VYxFnEZI8kkFNFx1FOlYZUWelfkXri7cs0ZotrD+k9US+0T0Cl7w8rvppK0C4fMSv53prO6TLiMMudzyu8r2u9opZAcKrPd7nfbfXCwglkbHYAzJ13sZdVvhFKdkaXQ5544XGyjwz0CZTAsLGSEaGMspCMzbLAKEtZR4QBkULEDoQKbtYlyFCNjKJaNjdmIqbtGoZFNZyU3fV+97Hn4IhbDZibtl2xgD1RkPHpeW+2lra+Zi8yjFnzxbjO+ZzgT7baBlYFyB0jCvPx88CEa4AYevaZu+fW6Q8EHSAS1s9Rb2YXJRRKuodkzQvlZkMryNea2QH2XNqZiORAKGxzOzDIntkTBN7BcngDIeHePrsIX7/+3/FDw8fYGf3KbKMDCNfayhgQfaJzJOYQBYjCicbF2NvNw8wxXjTSMb1d9n7RYiS1OWNUubInMQYeVYgW9gtjggEyIBYVijBzmg8kmR1MCCADJfMRdinRkDI75VJFrpAtxujv5ZhsF7g7js9vPfeO+asymwjJxsVC1ljAd/RazJBLfRL0kp/ek4Dg3aumtt5p+mTj3vRBsPLSu3zmSMsQbF6qJMEBFUEhDynBF85pZXOdIbHUG6jLqvw+Ds3DKH7LjVr6WMi5ghCjrkERW7ZhFXBdoA1JNGaGMPFvMLwaI693ZH6CXd2dpVTyB5Rjjvr13SuzIb19WOst/WzKkaBLQA95kkm+o5FycLXVMwgew8Za7Gx0cPmVh+bm7wNJHWWgyn7ELWCuL/XBZU2DXs6i9tWWDaPaH3Q+o+2hvksDfHgAoJcx7z7p/V3Ewzy39I8RLeI0ClCSUITuojSSXVWIh8uMH5+hOGzQxw9OUA5yhBMKkVYdNwtFCA0w5mQgJAOpFr1eLKd+7dr56jN3t7kpvHLXyJX+swVIFwBwhcNuBUgXD46K0B4pdPTud/sXIDQm6ic+1WtwK9lSG58pWX+Cby4fQT/jUCQ8iVuUsh8kcnym9MaEPJ5blEVGHQSx3rZJrjh+zGnyWEabwdLEMg+KTqJWvC09Qt6GeYSG3hc9eUWTb+F+0kBoTME8S6h7e/u0qHdt1qu9dKYgzluPK6M7yBL05aPGhHjZVDOQe9SWvdzj4xXfuCFx6JO98UjP175g17mBS5aepSro8fx5pQrAxiRb5WYeHONdUYiBIPuekg7qRjk8Xik8ZEXltHm+3U9y2xumgYsJuMjHB7t4rsHX+G777/G999/i/2DbUxnQ5QljWjm6iHzm2yxfeofZkdTK5O5RbqTBfKSUc/aycIjJJuXIBNIqNQzSEBIkxo6MloOobmj2jVqDKay4BzD5O/tc1RiRvkYFkYkZZfLcYGkM8XmzaAGhGSkOOcQmPDHnEWtF0/eIyqiEAA5R94lM5HjQNDmG/vxSMH3o11mkLhXqpvBbDary1xLcTKcexc6dwRB6qFO2T9Iq22CXAPiBL7+HFAKWzOE0uceW8jdX01R0ZpB2UMKnn8WFsjAJYqgqAoWBjj39hRYHwY0mYkwn1WYjnOMJzNMxjOMR1OMRiYh5Y39onnujxdBjfXYVSWVJDzPfPsQEef2hIXHhQHCfOpMZACaVq+tRbhzZxP33rmNd99927GD7CskIHRSZW+oo9N7GiBcPn8GCJvCYtvMbAnsa7z4FcdHCNkokOrZ9aIrNN45QIeMU2HOIMFcESCpIqR0JGWv4AwojhaY700w2R5htjtBtj8HxgWCGRM5AiR5iFAuphZ1wf94nhTVklsBQwVBFocU47Jylr78Vdg8cwUIl4/i5QDQj3EmXvdrXCVrd5Xv9bqP27F15IJ7nZVk9GrOzzkBofXnXPTntEoqfyejhigSICRg42TKzSmZLBo6SL7oTC0M8NgCbJVVu2kJ5e8r65VgBlPk8qLMCMIcRD0gFENp4lJjF730y/3Ob9hO66+3t3fRGZc4Dhc9bkuPl1V8syGxvUgD4vxjvfCn6Tg0gCerh9LYHgFD3YwtVHizy12kJJCPp0TvTf5RUeGCg1HHxoHqN/e7XWbyN0DIjbLZzBsotM26AUIL7mNmn4t2IRhgpl8YKHeQjBrlhGLl2DvoHEdNsmkAyNxBp3j06Ft8/dWn+P3vf4tvH3yJ2WykvqwootyQfYUZ0o7JEMk6QUAkkBKAQEPycZeXWYM2x9JwpJqpDG36WQQy5i8jI5iVYghlzFHRQIffjXJCghpKSO11CWq6vY4xhaOhQK6krm7MWIi8GdyIgYwimdCE8QS33+rg7r0B7r37tjkPh6EUC96kx4CyDz+nHNuiCyQdvWpAeMxJ1I/pJcMZDQIWBOjiasY/7J+uFRMpTXHYy2ZyUgFC50Dqc/tOkxK2i2jLgJCvRWDpHD8DHmuCOCKfGKD8ESzIpfp7VcYut5CfM5TzLOWjuzu72NnZw3Qyk+kMX0PPZ85hQZDO8x0gKwns+c8cywToBghpHiRQ54yVez3g7bsJfvnL+/iTP/kQpM7oOmsMIb+zB4ZeEuvmWgf6/Lrgz3EDhJeOhDIK7acBgH6e8vOP55a1tnnXbHvBupeb58EUMeYaaixhjE4Vo5unSLMIGJUChqOnRxg/HWK6M8L8cIZylCPJYwHBlMZLSBVDQYU0wWCR8Tqx65ysdydJrWiU8xisfl7lCKwA4fLRWwHCH+N4XGZPcFkDm1cZ/Rd/7sX3cK8QTL/KITz3CQo+eYnLqAdDF14wbBV07qKN2yh/Z2Yy1j9olu7ccM4xnTJvihuLmvZoaus+yrDV9eBhEhVKBIOJoiUMDLb7BlXhr+GgX+KtB8RnDS4v5+c+fq//gS7A+wQIbJ2Q4/52vtrs+7VcuhsWWWbh4wTemdnoSxLrpILWo+iA9uv/Zpd6h0bCe7GnywL+Yk+50kfXRYcLvasP0W4yKh2J5VjRUkwhx7ikgsz61DUXCRSx1280oVOoS7oMLX6CxYIoMQkmCwmUce/sPMXnn/0Ov//9v+DwYBvD0R5m87HYoLTDd2WIOEPkydBQskczELJRXRfVYANWzr7q6bXXN/bN+gkZKG+mJmbzT6BLpog3gj9erWQG7UbDGAKFypxRWeCoCgE8SaRn/BwBeozV0Pei02Yuc5v5fCGA2esP9N69fok7dwe4dZvOpZuSmspwycd1uE275gsWTqpK8xWfy8eeDQiPj7gfgSFs5RF6J9HjgNBgCVEHCwJkw2jKY3mvPO6K3nH9g8rPU1+y64VzCkcbRyevmDMBoZPzk3H0MnbLwuQzyETxeJKp4pglMGRUCAG95VSSjeWcRAMhRpMs5nSpLTGbkJnOMB4vMJvw/PKxIWYkxqb83B2EEe/pCsvsyBJRzF5IFsEmiGPgxs0O3n//Ln79m18gSdhmwIIj5z7PEFoeZuM42pJ/6uCsz/d3AAAgAElEQVS6fkNJUJaD620Vad+O9xr6VnVfsqsVpEsyZJNNl8jCEkVUCT9HQYSEbF8eIs4CdLIEg6orYNjJYsy2p5hujwwYbg8x25sYU8hICjqQlsYQCqw6UOijiOh82okTgUEi6wuv7xeap67/g1eA8McAQD+HcXKVIO0q3+tqj/0KEF7t8T7vu50rduKiJ09vLmMGkynxZplkJt3qdroY9PtOwhXKen42m0kuKhCjngrf3mebEnNDc1sUtybrX8g4OjCYBi0g6OIlFJLt8piabbN7ojtKx2q9b9bi2AaEJ5gxbwnQgB0dIxqCeAMZVepNrpSDwNsYQm66aqMZt/8x6dIb/nNtewgvM/kbK0jwpCKKK8LU49mZZJB5YxGGgJDZgwRKBDQ0kmEIvRgJMV0wM6I8Q5zQzTHC0fAIT58+xZdffoIvv/gIX335MQI6SWKBomB2H6V5EaKYzAbt/hlOH1qOnAAhe/+cy33AHkT2MbrYA16jAiZ8gOXgWR6hN54JsJhlGqsMpSfbRCAoYCdAaGObkkcDb4WMbGhow+9ABpB9g7oeKDXNS5mXTMZ0GU3R6w4koeyvhbh1Z4D1dRqRdFzJycupTU3gM/b4+fl3H0FxNiA8SzpqZaglCfoFLrm68l4TWcvv0/QP8vOzP44sLQGhZU8KhNM4hqBXLJrvgbR+ahlPqZDXkkS2Pt/ZgJDtAea6qjHp2FSf8afsUznh2vc390tKc0P1l9r3ciW6gGxghWwRKNR+PFpgdLTAbMoiBhneBNN5iOGIY5UOsHPM52PkxVTfNU5KpCmNtaYCh1tbPdx/7w5+9av3BRgZeA8QEBIYEuy1AeFp542PMfBoEhNLavTnsfmzQXH7CY61ljYaDsFHxV+4HvYajFaYJSUW7sbxrbzBDHIS7WYJ1qq+QOGg7KE6ylHsZ5KOjp8PMXx2hGKYoZgUKOclAuc+qhWQTK1OrXOaZv4vr5+iREDG/I2f+C9wkfwED10BwhUgfNGwuxxjepk9wYohjMoCcVUirgpM4gTTFUN47hnxBCA8rVJovX8XqyFy8WefjeUL0gzCqvi8MPq9HtbW1iTn5A83pRNZ30/U20CWzxun1PJQrcPeRKWOTbbgXwToRDE6kZnIcNNrRhBtCOglQS1TGbKR2sBYRd0WavuelwLB5z7sF3igNmjt/aM3fDDHUavt2+eVDEmgmTJR4w31u9pPj0YzZtpA91EPCmXioOw5AwZn7g0uNgRe/CUvuQG5tpLRSwFd5xhLloWbas9otTgLgkFeT2Ll0456CHkamQVIQEgmjXJOAgUDhDY2FKsQVHj85BE+++xT/MM//B12dx9isThEVbJwk0seSvOOTi9Crx+jP0iwsdFXHEWaUhJI0FjIxIbgTBJWN7rIHln7n4EtOX+qiOFlzLEYrTyjMQ3nEUrLjSEkGOTvaH7D78bPqb4omSQ5cxrJIa0/SrmCWSE3Y84Xw6OxzGm4JWdfYbcXYLCWIE7MfVLHkkY8jDdw15PMscpSTCunCA8I1cN4LJB8uWfw+GVwCqPk61OOiVx6xonrxADqi97D2GYDhDRR4Y0xDD6CR5E7HBeRHTMReRJ08Lv7uI2TbQLty7+R1jcAyHr8/DzEF7RsQ5OjGuurflIVqSyTT0VD9mzKxCcXOOTvZB5TpajKBGURy6CG5jQVnUvRQ5almExDDIcljo728PTpQ+zuPVO0SBwX6PZCpB3GicS4dWsN9997Cx/+8l1U1UxAkcBRtBmlo64YcWYvYP0Yc9xtPFYV5HIGQ+jWqlqD4hE87425Nzm3j1wxkLhIeAPmia1NyhekwYyMZmJ0ihSdPEYnT5AuYqRZjGQRY74/xcHjPYx3xoqmmFFCOi7suUjQCRNlFIot5JpXMrfQ+u8jj3PduFniSk+Z81VD8LD3xPi0f9GvTxQY3/SM2wusy8ceelWA8EXL5qnLsztXvnh+4W9omyI3Qdjdy7cBTaHav99Zn/vlr3XhT/yan3CVIO0q3+s1H7YXXC/neeelHkIqjUpmrkaI2KMeAnlYoaDLdFDCAKGBwgYQdjFd20R19z6C+x8g27qFtDtAGLOffoDOIEXUDRHz1mGrWc/FWnW15vvMZv65McVjYTXSv7d/d9oe9TL71vMclx/7McFnT14cTO/g0ZmTwFkXtIwXirIOnNdir561AP1+XzloXDYYpj4aM6CacrPcRSJ4ianf/LTs6ltN+n56SsIQg05PEhgvSeO9bUIM7HmecRkiWtVak5zbRdUL3QX71H7sE1O/3qkmL8YGCQy6f/dmKx4QajPsF+0lYwNzeOVxJ0Nom2Vzk2T2m2dn60W93no2xix+sbdDZgD1tAnf9rdnbQKajeSFjp03zbjQk65n1UyH3wF+FVucuUg9dNlKFYa1RFvsoCR6BSYEhDMyxXOxdLwR2JBlK0rrOWOm4L/8yz/ho4/+J7786mNMprsIginiNEenG2N9vavQcN4oG03TAN0eJ88YaUpVAK/pou7Jk4mLz0V03bweEPJ9jYGxAo2AQ0hDEo5X9gsSNNi8QMBmvVDeqdRtvmus5a52169orpWl5KucDfi9+bm4FxcYToAkIZAxExwvFZXJjg5mwxDKgZQwghEdOv7tgXj8KjjrqvAMky/uHN9ktZ5XX99W9PGfz8CzY1MFht1sqGNnoIzS3fomOa7vp7TX8mBQ31HXsBWZdM2eBgROXHOtB4n5MwQgMGcdyQI8nGJtQbQAdspF6aoiCSl7R+lqyviL0nICWRQoxPpS8cFIIkZXdDGfBSiyBL3uTZRFB8OjAs+eDvH02WPsbD/DweEeJtOhZKGDQYI7b23h9p113Lw9wM2bA9y42WeyJYpqirKcCQwqo1Lo1npRec8iAYEtiw+Wb+kYRd4v743rHt4lZlCsPR9o98th9w5uOSDogjVt3LOQFwM5nXBJ6JGpLQPd4srcRuOCt1D3SZkohzAtE2BWIWNf4fYQo+dHus33Z8Ck1GN6SNEtE71OmANBVimaIqFDbxDqY8gmifmfHGcsDBI7uvnfcIH1KrNnX8yiI5frcrFzTvWlV6mDa4VtI669mAzlkpXDc68PrwOSvOwzv8J7co4+pkqundHdor2khHKL9Wm1ppcdohrUtz6uLwYsvad7If+treRhrSf6tEuFgeVjc/xIXJR4eNl3eD3/fpnz97IxcdYnvcr3Os/ROv55ruh7uVxiAj7+eDDIObHg2hFVAoX897gsEAkQOoYwSTHv9M4AhF0kDhASDBIUJh2SSj2BwiS2tjYCQt7MzZyGd41buv+7Eg/c7Tih9LMBhJ8TELbO6VnD70UTylmVKYItVvkZIlzQsS/gxitBfzDAWm+AeTHHdDZT9iA3WNzgKZOJE4pMT1oh8y5HyQqrNdTRIkUguLm+pvsa2DlTGrMqP/uiuszldp7L5qd8TDMxN4CxOcUG7Ly9O5kOMYXOabBd2bWti1uAJJtrLGuMgTBA+CLDFtsmOjnj0kGpd+8/5aF6o977VVhpMjs8F57pkwmTMw3qdnvgrZN2rUdrTjffmfrp8nwhMxduyuuMNseejEYH+E//6f/C7373L5gvDlFUQ1TBGOtbiSz8b9xcx9YN3tbUw0W5aJbNxHSkCaWVzrjIX4N+cNXlpSbLzTgFAzme/fIby+Yk2dXajGUDaydxylmLlN+ZtK96L1d1ksATL/aCBe80B6pjn/CUD+cYJg+g2tdGe0vlvqkDhFT0qn9R+Yg0uyGLZjl9duNm3TIY7e8WH0FAKFnoqbvwswHsi2MtTrtsPFLyWzp/Lrk1NHAka02ZxBBUExTGqAS2mGFooCtKKgG68eQI9O3pddcQx3QoHeBwb4bZNMCtm/dR5R3s7kzx7VdP8ODBt1KXzBczMHuSUSJrGz38+te/wHvvv4Wtmz3ECVUQEwQRcxJnmGcjjfe0w+PESyfCbMK+0Ahra1vgIZ5N2ZfINYlsYq6CgSFeO24mJfaFMv7GzqmZO/F7ekS0VDVo5R86uKVNjt1KFmwQorDJ1UCXvxejx9+ZBJSMn90iZRD2wx7Ge2MMnxzg4Ic9jCkh3Z8jnQfoZSnWqo6yDZlfGM0rlIsCnShFEsbIWSREiYwbryhAxZzH0MS0ZHklTGd0Dc2Y+L2yQs7e4kcd06g5x/f6s3hDQEns6DYPfKzxqRfbRF5Obneeqf1yDMxpr/z6PuPyu9nxXe7zr0GaOxcNWPOy5Ua+fBHApRm51Z4jN3e9x/K9/4T+rKqooOJC81lZbG5+lmfwttrgVdbA85zx1WNe5QicvF5sebrY9XyZT6AVTMUQey9jCG3u4zjLw1KAkMVEgsGTgLCL6WAT5b37CMUQ3kbaXUMghnBtiSFMugYIeaOTuQeEyjJXm4sBwuPA8FoAwiejXbe6nS4FWAJMZwDHk6DKVZxZgWelPzKrd55M9RCxlylOkSPHIs8wnU1VRdZmVsuFsYuutcIZ08in21mP89/sXRlnwZ6YDk+Uc2fT0txyo/y5oPPLXCgveo7fsPjNS1sO690ePTsoR0XHLtTbx2O9mjU4rLVVLl/kjDnBeBC36T8xZ6wA4Y9xvr18sJblSfJLmZ714LLIQmYsjlNEiLEgW0Z2jEUBmnlQHhrSHIXXKje3CxnD7O0/w6OHD/Bf/+v/jS8+/wRVMEHcWSDt59i8mQoQDta66PWZaxc7h0dzbyTbSJaQr81+P80BtcGIP+9uvvEMsnYFtileKkpcu4pNix30182SCqANCu0k6hm8Nh1DqBgJOZxyzjRAGAvQW5HG8iQpFba+UAOE5/+xNf5iz/GvXr9VDXL4Ovy0Hgh619AWIKTzJ4sQAV1hc4Qxo3LGKAr2vjJPMkUY9DGbhshmkYLujw4yPHm4j8c/7OLZs2cyy6Fr9fr6ABubfWxsDvDWWzexdbOLJGV/K/tepwijhUAhZaNkMBlWbwxhhGzB8cdojr4A4WJO9jKRaY0kpnQkbfdcOoVGUxAza1NJYwUIbc2qe0b9wNac2ABmz4pakx8LKWyZsLXQcSzG3ruDbEfUM49kEEOkVYK0SlHOCuCoQLY7w2JngsX2BMXODNXuHMkEAof9MsWAuYVhiiqv7EbTJW2sKhQxwWAoYEhQqJq8j6dwEtO4ChCTvRRApdO3AWKxiq7XvwgNDHpQEVb+W11sbL0+sPUzBYQCXIbMavDnCgfaE8tt3WhEA3DLfz/vTGDn0p0/jmJXC7EigN18qaM9Nu05xjbba7ixW08O9mgPLv2ffUHlvJ9v9birPgI/PSD039iDQQOEZAfLRjJa5WcwhBso7753DBB2nWS0U0tGDRB2/zgB4X4+rpeps4bXmVEM7gmn7jcE3pg/yAqr9fbwjSRTckYv7IArqkLul5xZyCb6zUjNDtYVVx+s6xhCHzHB2AQtwlzY3ZRyrA/wjesLvKLr+DRA6MGx/zcyhTL8oVTMMQx1HUaA0O3IW+SK9Xc21ZqzqnoNGDwuG/W7/LZj3xUdlDf4bbRsXmyvVPeTmWTYEAYNhdSH5aIV0oh9V4wVgaTCvLbYk8dNHhlCXjcChHQ3pEHHYoSvv/4Mn3zyEf7hH/4eP3z/DaJkjrXNAFu3Ymzd6qhXsNNlsYesFMfQXNETfB1uzjudWHJUOnpKJXAcELrMmIbzc2UIJwmpucM3Rbr9o42b44Dw+Dk/HRDyvCoH0TGpds7oHutNYrhY2zH0oNCMXeryzrm/waUBYau3rGF7zZnTAKFnCA0MkiX0zKDuA0ZWLHRfKNeS7B1NiRg30kNQsncwwf7OFE8fHeDhd9vY2xljPJ7IOOb2nZu4e/c2btxcw8ZWT32tSUop6hRVQGaQgJMg0LGSLnbDZJvmamtQi3JnmhCxgElA6JhoyZm9nNYKGM0c6/SSzuRJxjpLgLDeArsuRH9ePDto1e3asMZ9Fs+seDhYp1vUG35jDNlLw1tSJejmCaIJUBxmmG+PMXl8qFu5P0cwKdArE6wFXQziPopZgYoGNOzpJKtHqarkopSN0vLX5g324qq/syhAV++Ecwt5w1o2asNLj3VrhQeCvLfOS77L6YXnFw3OFSBsjo4d30aOuQSqTgA/DwRtVDsMee55wINBO38OELaAoUodbrqqZy23pHtQ2IyHppmxngFbTGMzdq5dBfDcx/vNf+AKEF57hnAvG75wC1pv3c941GmXr3omHEOhQHqXueRUMHU+nsAIzRpc9hL7hLwER25o/j9XdfWvqfYZLi5iBy1IOeBruNBdTXyn5NUtN35bv9x1/2lkTfZ928fFL7Tq9ywNnNNlkvVHqXLrk++pB9vU2L/bTSyUpyZaB9Nv9Ov7E+OnYYqu+zk41/erccH5ESGvM38O1dsmvwhvqkL2iM3OMUJEqiiTpadMlNePQtrVk2c5bJTPkSmk7HOxGOO3v/1H/OM//v/49NOPsL39BFE8x527Xbzz3jq2bqViB2npT+9a5s/RcZT3ZFyUd9dJkGVzFxlhwe76gI4xaa68tmzUS+i8cQc3o9ftGvWCOfe9tGM67Zw7wMB5zUslvPgyNKmojnNK0MS4Hbel8qBQwPB4RuK5RmJdlDvfo1uPciyF/cZ6AY31dYBQstGTklGOIUVkBBmqYKFwe+vbYx5kql7CkiYqyQ3kiwRfffEQPzx4hqeP9pHNyZAWePvuLYXP33vnFjZv9GQSJFawnEseytdWr6Jj5njMeO14ozN+Rl4v/KGRke/HlZOtmFmb+3xPqT8nVsSprb2avkGZ4rheQt9f6SSljS1NGxR6QFhvjR3AsrFRA8OaKXTzp0AA+wIp4wTSsINB0BcoVJD9wQLz5yNMnhwJHM73J8AkRzyH9SEWMeIiQUzALmbPKXRa39e+s1vTpdxhccIHNtV1qGUW08tqW8ymrefN8847vlaAcBkQNmxxw7S5QeJhnz2hVeq/zCzqe0gFCN1UQgDomcIXAUIVFNqSUfcVNMI0T1T2Og5UulKW9axe5sOedzCtHvcKR2AFCK89IHw83H7pDvTU67PtNHbaEFOJyMwgZHXOsGcXfk55InvWeG/ulo1LZk2S+N6JeopzGVa+Z4GW3NLxJqCpjHpsHL1yFiPof99eYK47KDwNEHrA7E+bZ/vI1C6yuWOYjAG0/1wsgVEUBug9IKRjnSzqT46Splek5ctXj7Yabb7CBPVH/lRXdOGR5HVmxhxe+kuXxQ7iKDFmMGOu20IyUTloRubQSRKg5HOUH8fNnvUC/rf/9v/h7/7ur/Do0QMcHOygxBj33u3jF7+6iY2tEP0B898IOnj9EoQyFJybecZBGEtIkxC+n9gSbZB9EcAzMb683Io+qClSXs2+6+g6nefjgPAsVtgYKC8ZbZhBM5AhM0hAyHsCHclDnQWICcrcsZVZycV+Ls8QtmeB44DQncu6f9Cko2QGCQg9QwhwDC0QhBw3DJ3voMhDLOYRkmgT82mIjz/6Go++f46DvSn6nU1s3eji3ru3cOetDdy4RWYwQNplwWoqpjHL6SpqDrHKWa3YZ0nWMRATqGzEgL2L7EG3jEmygpTj8s9sf+fnsNzExqLMQafadMhL3gR63Hj3tmbLY982xM2u3QNDniseD2ew1O5XPNWkwwO1EAEdRPMAcZCgW3XMQCaLEU0BMJ7iYI7Z9hjTvSGmuyNkh1Pko9xcS8uOJKc+/1Po19dmPAOovkgDcxqZ3kisBnzNeKt7PU6IXC0i56Ic4QoQHr9+a75Y/9Bc38tr6ks3di+ZFtqSUb2PA4NLvYRtF9O6f1QVeclNrZjRvBFlwyY1dffuNSWitrjMFSC82HR9hY9eAcJrDwg/f/rtSwsyZ7WgnLXR8ColGgcy/iHtpOj2yChQElopB499g5kDhG1XYy2gLuai3l443cESM8jXTVKzhGWlnI2e7gOd5vBz1qJy3QGhJmRnfuBnjrNYwulihsl0IiaJQF1sIYEf53fH8qpQTEbRORI2lvKnzUu+f/AFktErnM7e5LeyoXuxrbuuD19lVSafAUI6ZyZpgl6/j4iRL3mB2ZTndlbruSTnZhxFGqMoyPAtUJW5QrvjqBIY/Ju/+X9xeLiL8fgAs8WeAOEvf30Lg40KvR6jJCpECWWL8kcUQ0hTGW5oLdydFy6ZGP/dPEPogaGvcDcb4saww6IJmi6VN/nsXeyzLV0Nhr5OkQqfzhBanqC5whIQxgnZQQOJBlDMKbbZlF+8T+rHBYTm3NmAe8cQUjLKXjkBQprKkJWzPkJSXQYIWdCgTDTAdBKgyrsYHpb4+KMv8fzpLrIFcO/te7j//h28fXcLG5sdRAmfOwcT2ive+Jo0q4kJogkuqYaguiSRNLQsvVTUihicG8lsE2h3uin29nYxnWbo9Whu060Boa1Zhpo0B+reFTZdm4MHgc065sf98Su9DQ5dFIYDhXbp2Fg4ybg08uOQ8lpEqIoA4SIQ+0f30V7VRa9IFGS/OJhhvHOE/Sc7OHy2j/GzIdI8Rbfo6LHUEiQUghIw8ysVlYhb3hMMcr5gIYmDbVHwei+db07LbMw7BWvD751FGzmtTIUuOM+tAOHy/LJk0tYSGvhHNXL79rTiAfuxueoU1FjbQrWkv3xWG8RpJDf+Sp5AdgDQsYOnKLAICD3LWPck8jM4MOh7Ti82o64efTVHYAUIrz0g/OTx10tTwmlb0pf1EB4fjHXbSgnLPusw66urvClKE6dzhtATeJAhZK+TY53INh0HhM6mXost3cwCVsRj5alR9pYSGNIKln2Jvo2q9YFOYwXbn/ePARB6UNgGhO1FVgCvqrDIF5jNZwLqtOpnv5lJer3Ynz0lrurnWEK9zhlREM3CdRpLsWIIT1w3F57VnQuhk2hbKiXjFawAw9w99uvOZjNMJwSE0zq+ocgI2iJ00gR5QeZwAZqVRCGZFOBv/+Yv8Vd//V8wnRxhOhtike3j9lsJ7v+C/VmMjum6TXaIWJENfG9mGNLSnywhf8fz3my4PYPSMqA/gymx7Ye5US47NF74EL2BT1iacNtY4LgTn3MG0rafxj/ODdYDQguYd2CwNuXxzsJmzy08cUFp/KsBQn9dW+i71fw9cDnJEhoYdKCQZjmh9fixSAFw7VhHnoUYDysc7GXYeT7Bd98+wWg0kkLk/ffexwcf3sXN22tiBvNyLGawCqaSjFrGYIGAxYuQOYYcj3RrZfwFWTH+LrK2BVuIJLsmOGSx5NsHDzAajnH33jvo9QbGoukrNu6tprAwUNhoJby81IogDXfa9E2f7vho+YiBgGzb1dmB/VqK6SG/gUytiyEzG0GSFSGjKeg+SrawYuREinKcIxvOMN4bYrI/wmJvjsXuDPl+bs6jOd37QnSCGB3EMo2JMooGzISK668UBzSJY2Zl3c9mjpL2/f1x4Mbf/s57u/ZZALj4Nb0ChM0kZnJLV0RqzW2uZl73cOoRnrGrJ4IzOMOl3t9mVIoJbrX5GwD0zrJubvEv2YqWkO+AMxZa2ms5eWjkmcbS5Ke8KcmEpkbOxOYNnLZXH0mFruXDcNUuo/7dV6Yyr2c4Bn94/NWps8TLQODSuDitykTwhgBdAsJuVw5wlIwSBDJqYjqbWJ6Y+pcc66Qw9VbmoJv3GDNh2cZWpUzjVM6J3Y6FRibcGDEf6Zgjx/GN0GkLy0U3S6/nNPw0r7rUQ1iVyMtCrq+U85p8lI6TuTnEat/hegldebAxlmmQuNsX2Ea0tXA1EqnmX5bKij/NIfhZv6t3GuRGTTEtqs5DYI3RLgSF3EbSdGMymShqQr2DIR0VMzCgPE0TsYPagFfGECYx8Nd//V/wX//q/8F8NsYim6AoD7F1E3jr7RQ3bydY3yD7SOkds/zsRjqB2YXcUEvBqAGwzAo2YNCLz/zmxjFinHg0n9BN0pmQ/KzP0skP3/hFun87CyG6AHp14IVkYml33TCEzvPDgWrXa+jZJN9w7dQWFzmEPx4g9NJH3zXHc85zauygMYQsJDSAkDLkKDbZZlWl6PdvCBCOjkp8/2APD7/fx/7uSCwijY0++OA+fvHhPaxvpIiTArPFIcpqorzBIGJshMu2FFAxEEipapFzc8Pc2h6qkiy55V16lo9tDlyv/vCHj3F4eIQ/+ZM/wcbGRjMFeorEHecGEHpgJFnFEhBs8gibXlq3ra5PjwU90EWWgNCDegcM9TQPDNsGLiy+kL1LTQJLojWn+2iElKH0FW+pmMNqXiCbLJCPF8CowuF3+xg9HgLDAsEsR7io0A8SDIIOOlWEJAtQLQqUdCJlHmgYo4oDbd7F5lByLpMTA8W+C9EDwYiRFZIJkjXi+aZK6GJFnhUgPAYIT3P3bLl5+rSTph+vHVNxcrNWO5W6Vdv+7nsADRTqCnbv65lfPcq9nJeZ2VPNlMjvAPyeQCUBvoaAYGB/dn/n83O6RboxdZH5avXYqzoCK0B47RnCT599eyZDeFGpqB+Wmjho+BJGAoTsZSIbIRYqW0gyqgW/7nNxe0CX6SRDGaFEBynqPEKTrHQSVo4NEJqpjDP2bpkznAX0ji8u1xUQXqRP0gM7uVOiFCgUIFwsdC9nSu8q6oChK6bX+xlfA67HgN/nO5uC5SlrxQ6eNoVfdOPDTRZdfLntVJSEoggC9Ac99Ad9JJSLVgVGo6HkovPFQow9GXY+XhYPJEWqXDJD2u/TXp/RE3/9V/8Ff/mX/xnMIswyhtEvsLFZ4OatAPfeXcONG5sGAkFp8cLcRiN+Am5kLbCdTCE32dZDaBuE44DQJp8WGKxjSjwgvNjm8aqWxsu/T8uC3W28TFN7HCB7sxmz+aBElMwv7xkx4WWi1mfYOFVaLEJ98bU0Y6dpP07/Fq8GCP35IkNobJcpm90GcSmLkPEK1mtoRlW5yZDjAPP5DFXpAWGMyQj45OPv8c1Xz5EtKmxspLj/Hk1kbiiAPla0BKXPjhmMM41j34/H8U1m0KSijEThx2LLwUCAkMxalvFYUpguEbwAACAASURBVI6bShbPoslHv/8Iw+EIf/5v/xQ3bmxoXNd1MXecm57NxgDIjrZnCRuDD3uK76M7ra/WHbMWIDQpsO2+9V8NwDwLxA04P5iZMLGQElSUfkaIeaNxTBkhpJyUL8/vnjOCIsbo4RHGj0dY7EyRHYzVW5jmAXplrGiKLvO+uEsXtpd9jeUT8lcCg03EgGcIzTiEeWAVPCA0gLEChJefN9xS2+rj01Bq9e3VMQ9eXsxzY8Ow3mtx7Bwv5vvaRuNE2jximSF0V7EzhTn+XerpzBX1BQq9uEjsIIsULTDIWLK6h5CRJwYKOa5WP2/iEVgBwmsPCD/bfuCv4xN9LGdtIc4Cis0QDgQG0ygRIGQ/EwEFmacZewedFNGMB11moZMdUrqjPULb2cwVSskOJlEiMCgpKje37J9xb2zSlJdLpPzG+7qCQR4DxUi4Y3Ge72n1Xdt4LArHEjpASFDopaPeF0SvqQNv7KAH9+2xscwQnjbBLfOGb+IUeGWfyVdaj7HcL3p/VVkD+gOGBvCUSxeh12c+INlBxkwsMBqPZChDtjdJ2Ptn0m3hCFX1bVMup8qKYfUz/N3f/TX+9m//Es+fP8FsNkKvX2JtvcD6Ron3f3EDd+7c1Mbd9w2GYgmdfNhZ87OfkYyFIidOySFsCkIOELbMUKw/ss2wXNmZeM1v1AKEHredgyFkv2C311HfoExklDtINrVQJAABTx2JUGv2WzquC/RtXR4QeldNY4utAc1Mjk4CQmN/dTQcIGQxgQUKgkIWDssyRbezhTJPMZtE+NfffoUvP3ssQPf2vQH+9M/u4/adrkLoy5IAkC6lBJUlwri06AqZLPFdrDhBhosFijznJ0rFEJIxLMsIBYP4qgRJ3MN0usDh4QiffvoZZrMj/Pv/8Ke4eWtgMmiyrg4YOosVs96SjEVCO8faHttAuQKnVqwToNCDRJO4Gtvm5nDfY+qDmd19OzScj+bR5gejqzAlpLyPCAxdgD1lpCFBHaWgZYhuliLbXSDbnmO2M8Z05wiTnSNU4wzRtESviAUM0zLW6zDzi6/lyw8+b3A5BsGOg1ht9Ysx1N40gSUBq0DhxXb8Fy2Unf8Cvnh/7Vmv/fo+4/I7emMXzzY37rMemHsWuS33bJnQuLpTuyTra0j+Ne3vzke3BpzeHdQH0y8zjW1gqhKWV4dYWaTuN4wICpVl6e7bDOEKEJ5/6P4kj1wBwj8aQOgKkC8dZvVEcoYc3dWxkIjJ44JOWWcsdoJgcDyZqF/DwpONOSAz5cEL5aG2fWg2F3SF4/uSHeSGlqGR3lDGpKJWTfcihfMAoJd+0Z/xA9omMqfFb5z21eyo239ZZf2DiwVNQhxL6IxmakBYh143BuzHX9eq4S9yOTw/a/EzPh3n+ui2Ca//d67nkAmI2TvETZYcfeksyoJJgiSNrQCTsV936rImzUiGBkHqlSppsOE24RY5hqokOzzBP/+Pf8B//+9/j2++/RJHh3vo9Sv0+xkGawU+/PAO3n77FpKUrL8ZydBcxmSjTU6bRWAYQ1iHc9uVrv8bGPDfuR3U7aVIp3dZnevgvLEPehEg9JOqrw40gKABhHRtdoBQOXgEhOzz9QyvP7xto5pGvnWew3I5QNjqleMk4YLcTwBCoUP2kVkuoTa06vMz0GYST+Zo8nt1EUXrqIoOiqyLf/6nz/H5J48keX7vF+v4D//xV9i4QXfQWIxiURAMcl2BHHCZsUn2W35LYrLZ22prjvnAEBymlolYdYAyZZMDwqCHvd0hnjzawfc/PEIJAsLf4ObtVL2y6o9VL6Efv+YGa3yM3dqZkHZht7bgKnS0QusFDh1I9Cyg78VzbExzxZiThzGFtvn3nZo5Wyu4rhIMMv9XcwPBHIEgnUgNDOoQFwHSRYzuPEU8CZHtzwQGh88OMN09wmJvgngKdLMQPcpHkUp+yqxDLtHerbWZsQxpeMko/ywwqJ4zG/MEgwYKLzbvvz6w9fMEhPJScBeyHVd/fK2X0zOF/t/soc2805aIevBn/YHOE7flHOqBnp+1/XTddsldYin1eTyYdDy5e13PEB4HheohZOkoJOu8YgjPM0f/NI9ZAcJrDwg/3X5Qu4y2lUYvGnAvm86t+TwWO9gjIEwTbUon0zFG47GqqzywBIRkCLMsswqrdIgGIMziusku4wLM10yTRICQcjjLWLNJTI88lkP401w0b8a7niUZPXNxbTWg55X1DTa9hBYRwt+RRdSPSB/XPO7kpMdrBH4Tc1YR4eKG+G/GsX1dn+KFNZZT3lQLrFgAuwoI0HrdDuIkAr0b2Kc7W8zc9eWqvk6WLQkX/1yW6gO0TS4BBlm9OT777A/46KPf4uOPf4dnzx4hiuZIkzm63Tk++OAO3nr7NrrduO4dpNtlyN6igswO5XmU8PE121mCLYcCt5HRRqXtQiVJk+VpGIy56FF5XWfnx3rd0wBh+zu2QaE/DpSMRpKMpgkBIc1kOHXy/PFYGyg8zhA2rpcXs/p/NUBoxQZjCM3hs2EI3bbyBCA0kMPxR2DLMWgtA31URRdV1QXKNfzrP38lQMiC4rvvd/EX//F9bN3MkHZ6Kl5R9sm+WHM+YMYg1xUaxISSoxIgEhwau8rxH6EsCA4joOwhxBqCqo+y6ODRw1188+Uj7O0dIu1P8Bf/8UPcuhMiYLC9GML25sjHfPieSc+6N8Yzy4CQn68lifbmSeypXLKS8RK92jeyllfXslEnC2xCxDkn29rJjbk2+QScYmTs7+QO1d+fp+jME6TzBPEsQDGcY7Y3xuGTPYyf7CM/mCEalzKkYQ8izWmUd6g3oyzVXq/5bl4U7h1GHUB0yp0yDCFWcQUILz2Z2DG3ubwGeg4Q1pLRVnC9be6WC03t9Vh7J/+aLUDojV58FmENCJdMbex12/EUKos4RYBzhGgxhDYGrY9w+V49hCtAeOlxcTVPXAHCFSBsjzSfc/yS0cfFhnETlHQSFNJdlKYW48lY9wSC3NxYLiHUqybWsNWIzIXdWELb7GrDq4gJMoS0I49VKdbGUT2LFpDeBqt/7Ezh8dPUNpHRRN4C0NYY4+v0lFsRENI10voJPSAkmyvwbgdcGysfUN/e1i7nbLW2Q5780Id7WWnhaqa5n+u76KpQ1Z99ZbGYQUpF1b9X5RhNRpgvpu7aChFGkSIoSoZL1z26ZBZ9L2EhYxmyKY8efY9vvvkC//zP/4gH336N+eIQASZI4hnu32fm2030+ik6Xbox0qI/Fks4n0+R55TvlQKmzAlVC7AcM5tzbsOAtvUODDiGyLMrJpdrZHM/13N08nNfDhCyB5uulx4Qso+Q8kWFojtASOrHlFr2ex53zpGS7F7gWtMnvDAO9wzh5QChwCzZAcmMF4ooIiDMFnYfB5v4n7/9WoCQhap776b4d//hPm7cLuWmSwkoWT9+X7kml6UYQ45lsuYEmTQ8kikPAXVMMBgiW9BMhqCwhyTaECu5mIX45qtH+OQP32A+z7GxVeAv/s9f4vbbfJ7bjHsfLZeha5RjkyFIcGsA3fojnVuNOwuOHXT9lIRokpASoDrGz4v86kJn3bdlIKuJoPBMYYCK66lnZyg4VcGnIS7VMwxTFai/v+wgnodIsxiDoIdwARTjBfaf7OLg0S7GTw+RH8wRzQOkeaxsw2gRIqKDaRVLdirm0QFDHzm/rAxpaU9CA4Mvzbk6dtG86Qzh5Qool5vRGlmnK7fWrrPGGpuM2B1zBwYdbLO9Uh3pZQV08yHjCPRA0zGFzvnTWEbXGWJf1LV8OyVIHU3h3tsBQg071WXqzkRNS54dlHRZ4ND6CuUyKkDIWsOFJ5/LHczVsy54BE4DhFdzrpbZbkqOQ0nYeeOcmYel2GWalEXsRa8KxFWBSZxgmqSYd3qYrm2gvPsewvsfINu6jbS7hiDuIu0M0Bl0EHVDxN0QSddIp07ak1EX16I0tYi7aw8IP9uxHkJTb51ycmXDbRVKbkr0UPanqQrMBZg23qzGWpWUf5fhiwOD3HySAaT1vVwrC9qKc1G2TEJ7LjOoDND5OYevY3VMOija+w36a+h1ewKbCtUm++AkppKOHgOEFxztfzQPP3WBVaXZ+gjdVl0gkGCQcl+eu9pcRps3A4Q2dOpusFOOoWN86jHWPORqppKfyWk9tge3jf2LPzsr/1VeaVPW7/XQ6dFsKVUgPLPUpvMJFvncoLdYjVDXqVx7lZkWihl0K7z1oTnZ3sH+Dp4+e4zff/Sv+PzzT/HD91+iLMbodkqsrcUKpicg7PYoUY2xeWMdg7WuhdxrHjAGmdcogaiCih0Q5e8IGskGEatwPmBthwwOWR0CzJBh91Xm3BZ/JufwXB/zFEDYEtHaSzQVfW3aNPdyzrQwehnLOJbQLkEHCn0/of5u5zmMYs2Vpw2mH3ej/QqA0GfXCUuS7bT1gOCMtwB9hNjEP/33T/DJ778XmHv3/R7+7b9/F1u3CnS7feQZvzMLGwSE1kPNnlmC5G43FTjj2FRvXkDGlX2DDLxngYSfvYduuoV8EWN3e4xvvn6ELz//gU5JuHEb+Hd/8T7efifVuOd6lmW51kG+H516JcFmD6MrqIQhj72BXBZJ+N5Ut6hNAoGAKPtrueFgXARD74sCcnrmvOpBU9vm38xaGrZwKZdQLbcW7m2/b9ZSre0OtBkotBt7A5k/mOSxjGPCLBCpW0xzFEcZxs+HGD0/wujZIaphjnACAcdelSLJI0R8fMaIC+tJpDzVS3J1PFrRRHJA1ppRixfPdbX8fB502mT9OlY4H2HSYggdryyG0E62m0GalZku1LweOFa7SUdLS5HlyqdldFev00PF+VnRXzZe+AcrAJuiS89h6whN5spC15DyZukeXxXInBt5w1a7RcwVAhs20sBgzRLSgZazmJOL8ntcv5/LFL+v43G43JldAcLLHbeLPisgIPQVvdOe7BdXEgpWtXWA0CHCGhBq8WVvS4RBv6/ewTRK5SbK/LP5fK7JhIuCZZRRxuM2LnUPoYFLvrQWFvcfM9O4udnc2MKg1xcbIkDoqqDcAZBRvFir+kUP1fV+vCZk/qdcSJuguRgQEM4WcwOF2sRbtEE79NFXFE6fvpaFofW0KJnp6scfgeN5PpbH2To+pxwsWbkTECLC2mAN3S4NnCIsMp6vqeSiZFv0Us4a0VgDDwgjXWc68zyvymIzc5n5dITDo3189eXn+PLLz/HFF3/A6Ggb+WKMKLK+rCQNkXRC3d++fQObmwNzdQxMuifzk5h9v9zwEoyyh4tOwZHlXeaMFrAwKn4MupVys76+3keaclM/Q6Cg8uv0cxIQLm8VWmDQgUMBAR1TA4UWSk9QSCDt7R8IAE2qq7JOPaeezRC+KYDQnEZtDJBls95TAjUPBgcIsIF//G9/wB9+/536yO/d7+DP/s1buPlWgMGAWYX8/gYIrWc10AaYx4HXhBkemrSW452qFTJydBtlUH1ZpAiqHsbDQnLRh99v4+EPO0jiDm7cAf73P7+Le/e72LqxIfdRSlSZoRuHZOY7Yl9YiKGxjQyaaLIkQFhiOh3pOuRmnBtoFkQWc0pYCUypdkkNEOaVAt8RBeY543Lb2nb/CvNuFQyWQKFz/Wz3dIn/cYBQ2/OWLJAgLlXeYAQsGEJPxsYMZGIXZD/aHuLw0T7mOxMU+3N0swSdPEZnESFdRIjzEDEZw8JL1xsDKQGD2iLHekOX08yvz3V9mhrpx72+/LHS4utk0b54JG6w9gAwYyN3cxV2seZFqfmDZn+cNQQIJ1O5tq/1+yjz0kChGyfq6qVhFQFhmmrJ5xxeOlNAzutRzM9ihYzMFTPkQmshSEvmMmILZSpjO7s2S6j9B4s2IZnG67czuIxa7aoy/n4OV+EKEF7NWQo+rxnCMy5CF1quaUiV5mUqQ/yCeww3gQSNvV5Ppi8EbYs5zWTM8t6a+q3/Qlk1DhCKgRThRJDoAKHLcPITF/c3Wxub6PcGK0D4msaGYidc7xdneYugyBUTwvM3zxauYmgM4VL2UAvetUfScdZ5BQjPOHktgHwSDJ4OnmUvXwaIgxiD3gBpJ0YYh2IHZ4spFosZ8jJzjoh2zZkZBG+OK+B51N+N4ScYVM9VkWExn+DJk8d48vgHSUi//fozfP3VZwqvZ29YVjA6hoWgQpb86xs969uqFFkt+Wq/b/EXZHX4jtyI0wRkPB5jMh1hOhvJCZXMCiWRg7Ue7t27g7W1BAgIEBevabT/VC97GUDIOdYAu2cHU8pxExdMr9qBlXSE+91+kfOp8vWkojhZof5xN6zHGUIbFyd7CL3DZpND6HRrYtQEBAms+J9jCMNggBDr+Jf/8QU++8MjMYA374T48Fc3cPd+H7du3ZbLro1tSN7DvE2y0ASFNcAUGDQlCqXMkYBYKoYwmwfY3Rni2dMDPHq4jYO9MYbDuYLYN28G+OVvbuOd99Zw584t8WuSQcswiawtA+HJ+LH4UggIxgnBuvVRLhbM3GUmIuXZXEcZ+0KpKi9JFmWoeHGAkN9dgLAxSfPh3WILaxv/FgvkWcEThiI2xmvjkPrPtoybXM8bzVD6yfnEIisYVRFlEapJiexwgenTIUZPDjB9NkJJYLiIsVZ2MAh76JQJ0jxCuajq78XvCF7zjJsic+kltZwbZCJ0vX6uChBqVCxJwA34NdEnxhCayVFTjJXJX6eDxXyO+WxeN+IQtam9J+F1YD3lzJv0ezoCQkJC+jXI0d3VKbVf419UCCm0LyAIjMmWR4EKG+TjbS/gdwGup1VFCscSuns+SoDQRapcr9Hxcuf7077vChA2R2UFCK/mingxIKx39g4EumiIJeLCVZBk+uK0tuzxk0ysZMAwJYdzyWwENloN+cYQ2uTD33OCMfbCrOqt48FlrLUYQlqHGyPoAeSKIfwxhgvPByd2kxFa+lVWEhDaOSQgZCVQoF0Tt2nK/ZLU/gzNFnS50HACEF6/YuAlT0Vzjamq3yiCnLTaV4Obl1fOWBgjCVPJtAkWKFFjr5TMZPKZerJkgOGKMIqbcGCQbyJ+yRV0CDgUgM7XkcQuw3B4iMPDfRwe7OLRD9/h+wdf4/mzx9jde47xZChASIYwDHlts4cq17VJl1NKP2NWkV1/ql7f9W9RObAQaJ2KWSEzRAC5ubWG9+7fxfpmR2AwYGPTtfo5Dgjbfc8NO7i8jeKcSMaMYMMF0yeWR2hmQGZeYjmSxhpq88bNOOfTKwWEDp28zGXUGcuI2XD9dqw3cszlxcJtNnti7oAewmoNv//dA3z5+RNMJ3P01krce2cdv/jlbbz77rvGclMmKslxgl6PgJAsHG8sUrg8THZLaUPN+0S5hJSNTsZzfPfgER4/3sbe7oHkpGQH2XObdDLcutPDvXc29V6UqCYJ3UhNqcLNcp6x53qua4CsoCJYQGDLoob1Miqvk+xhFGu/zuuQ3Rd6HYbKiyGco4rpFupD3l14t9vnCxB6F8hWj5hYQbUmesdJf9EomdC1hFjfmPUlOtxQ2LzDOCffy8jPFOQhkjJFRGA4D5DtTjF5NsTo8QHmz0cIjnJ0piG6RYKOu5ElpNkMmdqqDMGXJu1bUe3Dcep6LH2cxnW6rK8aEDZQzwpBNSNYO73aeuFXchZAet0uJqOJinFyaY9YFHFjUfFAJu2v5wsWECX7NempHzt1t4gGsVN5uUFJ+Sily1lV6Gx7+bIrTbiewhZT6ACh3/B7s6TrNDY0l1/QSElnz7G71+1YXOb7rADhZY7axZ8jQOhZvvbTj7P2VrHlpMFNiBkHWP8f3e2MPaRkjSH06g+sGPRrvRa8V58gF2XvziYzEkqcXA3Jva5latkiJsjHKndu2vatjS31SvG9LJDbS0ytd3ElGb34AGg/g4DQM4ReiFZUhVhCk43O1SfAiqDGg2s2r7cerUrBcUB4gp+oTUZe7TNfn2cbu2FK0QYQ2mGyTduS2QevuSpCJ+miExMMxgKDlMWRGZxnzPtcgHVbu+as51P5lOq1YkaEXTHGrLieM2YZRo55ooyzIMsyR76YYzwc4vBgD//jn/4Rn332MQ4Od/Weg0EH+/vbGA73xfKwZ2t9Y019U3lG9o9sCHtYTL5qrcjyvtdG2az8K6yt9cU03n//HjY2OwgJBkPrgbw+Py1AqKlv2QhrqX9QX9q6wUxC6SNCLHbCDDV9t5iP8uG/ObluxFiF4z1HzZH8cRlCftR2buTLcggtesKkbhwD7Lnj+GSv8hwJnXLRQ54nCqgPqgG++PQxvv7yGfZ2jxBEGbZudvEn/9v7+NWvP5R8lizzfDHRc3s99tLSoKbQGkQQmMQEcez3i5FlXLsCVEWI8XiOg4NDfP75F3jyZB+LObCxGeLO7dsYDo8kbyZYfevtPj744ENsbd7C2toW0oSxGJRDx8gWZAKnlvqu78PC2Uy3Xt+iQhjnQsZU7Q7ONC1jfigiJElHstdFOUMVF6hC5xrbCiJvMuiOqclbDKEHhN4gzEaYc+B2QFC+vw5Usi+c46DT7SKMaL4TICN7uagQo4MkSNEPegiGhVxHx08OMX1yhPmTIar9BTAskGYRekWKtXiAJOwgrAxkzyirFSiM5DROMByoT3nFEF52PquDPZzfgg998vOEj/3weyHrO7XILjLno9EY49EYg/4AXfoxJB1l1I7HU7HqBI5cc2RGxX2c8xZg60hV5AjYN6v9mYFBZk7W/eKUinKu53/ejNb3s/qmeCcXNemyd8G13YGNXVepuOwBekOftwKEr3ZiVoDw1Y7feZ8dfOEko0ubg9pa2F7GsuMN/BGgKcuMvyuZ9WQMBGUHlIpSlsC/s7I6m8/BBU9gUEyiMyNx6MADQtsAs6rtGD9VtLldNUBIbTvnCUpG6SgX0ajCBfD6XhkB1Ze5cJz3qPyRPk6AkPb1zviAh4EyEBoBERDOFtysmeOo71jw7qT+kJ10kDsjXGIFCI+NMt/Xt1xNNOWPk3m6Z9jaapET/c4A3bRn8Q6MjFCO4BTzzOSiNSD0jrAEf9yCBrRL9IUdrzDyjp8N0FBPIGVeVYVsvsB8OsXuzg62d54qjoJMIQ1o+OeDwx10OpFYQAKVOU1tFjP1rbCqzLFlZhsOEMIiLsgKcS7Y2hoo8P6DD+9jY6uDCrNrCAgdsFcVzs2vpzaLNmZM4uoF2K3/zUBgk3VnzCB7DLn3pomPYwjZrynjh6swlfGOgr5K5GMnpIs8JZi+kYwai82+vlCAMC/mYvnCsIc8i1DkMaqihwff7OC7b3fw5PEu5vMMnR7wm9+8j1//5kPJlZOUsScEb5RscrzR/IL3ThaXriHPAiwWFSbjDKPhFMOjie4Pjw7x5MkjTKclBmsB7t17G++88zaePH2MnZ0dTCYsfABvvXVPwfVxxL5BAm7L+2MfIvsHydqSHQzDAklaIu0Ab9+9gfX1LhbZWI+xDF6TUBOskiFM064A4byYAHGOKjJDHA8CjRm0MG/fB1jPub5XSz2EDcts9aVGtGe9iE52KpWH9X5xLpfULyQACJAVFeQNRRfRKlbkhPoFeTmOSlR7C8weH2L+dITp8xHKwwzRBFiLBujGPaRhD8WiwnxRgNmIjKZn33BEFlt/WwHCy24xPG8sP2HNA/4cW96jsXiN3NiAmzMVC0LN4Rxz/cGaxlwQRphMZxiNJ+j119Sfu8g49kJEiQFCCb/zTGAw5rpDIEgpaZ7pz5zfrUDFa2uuXsIg4WRk0N87y6rMX1eRGzDoS2INGLx+sqEVILzsiLfnrQDhqx2/8z47+HL7W0dMn7Qa96yOZTaxP8AqrZzcLdy3lPOkWaKn5nTY6UhiQJkhzWRy9rBoQ2nlSTO3sFPsJaMChKEBQi8ZtQqmA4SFLYxkCAkIJSb1gFCW3tYXsgKE5z3tpz9OLIQqfhbebNt2ayz3gHCRm9somUNHcNhYaLODrT/XPYTH5njb5K6SCNubutoWvCUv8ZLqdsHGO4ZGBIS9dXTTvhh0Su3Y10fJKFmWonKuisq9tnNq1xwlnt7qvr7KHZfQgA/KFAk2WAHWtclruSh0/ZMNefL0IR4//h6PHn+H7eePcXi4iyQhwzDHaHyEyXiI2WxS97fJxZSbXDKCusANENoNuHmzi7feviVAuL7ZFSCsrl0PYcMB+nNvZ6CFEN0S6Kv/tse3/AAfMWGFMLItPD/GGNrNnGN9rzYLdTIDO+Xnx2cIPRtppSTrFbO+PSdUdAHs/DwOEEpKSavKSoBODGExE8schT1kCypECAq7ePLoCI9+OMAP3z9Vfx8xzf33buAXH7yLW7c2xVQTDAqQuTB6Ml7GeMRIoi5mswLTSYbh0Qz7+4fYfr6LyXiG6Yw9rRmSBLh7dwvvvf8O7r93Dw8efIOHDx/j+XPKQYF1OukW/Ew0orGoCPYA8vuQAbO+Tq5zGXr9EOsbKX756/u489Ym8nyCqmLfLd1FI615BgiZMUnwS0A4Bth7SEBI0O9BYJ0XZ6BwyVrGx3vWDqP1FsqNLJ8HyMNsZ4L3fBkv6zNpp8VCWH8k2VMeuxBJEalPsFvE6JUMsgcWz0eYPDnCiIzh9gj5/hydPEXKEPugh4g9hSVAjxzNN+JBK8ugu4Z2YlclGTVAaIE8fhTYlopA385zDQhbhX2/jlANwud2uj1Ecao/T2ZzjKdz9NfXEcUJxtOZFQ3TRAUGhalw3gfQIbBXjmCBcrFAWBVIIu4JSRQEmM+myIocUcLAT8dX1m0lvlhk9x4c+igNQ67a+r/aRuYNfPYKEL7aSVkBwlc7fud9dvCVB4ROunn8ibp0jwFCAkAvMyX7pxD6blc3Ok+JUZovMJmRpWg73nm3Q6uSm6mMMZDqfakb0lxVS4CQC5NJSNuA0AlKnYyuEmt40jbhvIdh9ThtOWXoYNIzusDatsJ6CNg/SIZwnpH1zZHTwp2bCvW4m9NYexp3rtV1wPjJI+wb31fHucVOAQAAIABJREFU3g60bdAE9lx8ipGD3gTGV/rNgZcMA3tpB911dJKeTDUIxBa5gUEvF9WmXE1DzshJFWNtCSUdVT8hrx2ZW/AaclEwNOMo6JhImTglR8xtM0DYpasiChwd7WE6GyIjIzkfYTYfyVFxd/cZHj78HpPJEWbTMXZ3n2M8OpL8tCxoLpXJdCOOuHHnloS9Vjm2bqzj9u0tvPPuWxisdQQGq2vnMtq+ThooeHIP5BlCd++koXaNUnFhbCFZQcVRJD6SgkDDmxA6Kb27lo9faVcHCG2bagPRQBTZNZOM0pCChUYaUtBpdo48n6LTZX8TQRJ7yDn2utjfnWP76Rg/fP8c+/sHmM8ZKZFgba2LGzc3sLk1wNp6H33FoTA/yhrrWJyczRaYTXnLBQgnkzkOD46wvX2gNYiMYrcXYmtrHe+8cwf33rmj4sQPPzzAd989xrff7mE+o2ENQOUzP1cQpIhDuoR29Z185AR7BckG9gchbtzs4d/8+a9x/723UGGOsrIICjG5zrWRYLXbsWt4nk8NDDpA6MPkvVOoWimcTX/NDbl9dpPx1xjOeAmhFVgNNJhJjc3dMnwhA+TaBfhnzS3qKbTzFeQBYt6KEJ0iRjeLEE8DlEcZsv0Zho8PMXp6hCmdSMcF4ixCP+yblB2JjGrKrEDIPjUngb1us/5PCQjVHu6ZQXdfS0b9ouxihwT4EaqUxJmX91nF818h7fVRBiEOjo5Uxkk6HVALxH/jvJMGIQZpii7lpxw78zn7ghBpHgpAUpAtAmwpqfcEHgx6yahG4TIg9NVkKh+aXsjrNUJWgPDVzucKEL7a8Tvvs4Ovtr+xKeOMGAB36eoh3Ax6dsJ1vOp5rEJ3e101KnNTaVEFC0zndKV0DclWznIMoWt8t0ZEmx5csLxzKHFN8MYEqncRoQHCbs+FUZipjAngtGytAOF5z/oZjyPjK1mfAw8WP0FACEVOMIuQ55UsIWWjTUi9yUMMQC7/HHcZtX91j3JOaK/4sa/H0x1PLyloiyFsYiJMFsiFlgUZArQ4TMUOJlFH0uwsmwkQkimUBT4ZJTqC+g1jS0BmG1iy/OZ0yJsv9PCXyptiz4hzrrR/s9WdrqHshZrPx7qPaYIB9hrOMBzt49HD7/DFF5+IQdzZfobh0YGAIeVyZIAoEeWmvd9PMBgw7JUSulIMz/p6T8YyaZcGBzmqkEzJ9fppeHEHCE8tiJ8EhJLd0vZd8QbGFURxADqOMrCe7q0Ehxo+7MepoydOP36vBxD693IxA4IbLUDozGQECDkGZURkPXdk94pqJkBIo6Io7CAvOP/HQMlIiAqHBzmePdnH8+d72N05QEbPoQDY2upgY9MAIV1yyRCSMWWxQ2YtNMaa5zKPmU4z/Y7u1+NxiX4/UGTKjVvruHlzXfc3bg6wudnHzu5zPH2yj2+/fYLhEQsaMabjHPMZzw9ZzA6SqKfPKEDI/EzJtkfo8XW3Uvz5v/0N3v/FWwhjSqN5fc61gSZw53zLwg6DkOkImxdTG/Ma9+zXWu618n1XvpfMF+JqWV5dFW1JRev8wgYQRtzkExzoBmQeEFIhItlx7GStdB61jxOKuAwMFBYp4kWgbMLp9kSGM0ePDzHdnSA/zPTvaWC3uIyVb8jn63bRZPqfweV/tYDQwJyHVsYIthhCbxxUHzcrBprFbYAiCDHLC+TMigxjlHKCjVFFkcDfeDZD3O1ibXMDFTMGUcqIppzNEZcVulGEHnsM8wwRVWNkBMl6E9Ap+sbWKrexbHIxj4PCtny03hc0UvmfwWk/90dcAcJzH6pTH7gChK92/M777OBrBwjrzcEpm5OasWiziN74hUH0rBqxKd2F1LN3cJZlWNAK3AHBVsOMfTbnhtb0ODT2Cr5QpGqo63Mi+GMOIQNU3RIpQOhfdwUIz3vKz36cGfp4UUoreJ69JgXNZZpMQvYSUjaqyBD2HLZko+0hdBog9H0NBuavnzzkMmfCO4p5hlCwucUOepdESgIpAeSNQJC9TOwHlKmFYwe5IeW5QWgOjvWm0fcaOYaQsjD2Pklsrd5g9kTZp+dGVSyUj4Shc6h7XwJF9f5xYxsD3S5BCPu15hiNDvDdd1/jd7/7LT766Lf48vNPkabmiEkHRgJI3t+8sY6btzZw+/YG+g4UEhgSa1JSyhvpBJprXK+f9oxXT4WnfMVlQOhqNDonZJgEFpQNS7m+haOTJeT4sDnRZ7yeLcH68QFh2yLnNEDoZcosKBAQskfJwKDONyXEJVUlU5NdIkEpAJkiCvrI5glmkxAH+zM8fvwM33z9HQ4PARIVGxtAvx8i7SSWfUv/FlNKg5GDFvcQYTgsMJ0a02e/Y1/gAHfFCN4UCOQ4TDsRkg4lnXMMjxZ49HAH+3tTjEcZDvanGA3nAM1uQLOUDlAmGtfqnw1ZWJsh7RTqR/yz/+NDvPf+HfUUVgHNnmbqpbVrzcLtkzhV4ZPsIkGljouA3LFeKwcQj5uLnACErV5CLyW02Aon21wChAYwfH6l5mUZxfG7WNsGL92AcQRZqezBLqWhVYp+1UU1LJEfLHD4eN/YwicMsi+AWYVuldKaBinPYWFsY+RDFq/RhX1VgLB93m0bdax3sAUGXV3IABnXZ9P+owgijOkHwJ0Um1wZORHHmHDPRp1vnGDz1i28/e47SHpdAcInjx/jcHsb04NDdIIQfYLCIEDC9SHLEJY5ImZ+OuypucXtF9vxVO3uxrpSWZfyba66jnuCFSB8tYt9BQhf7fid99nLgPA0MOheSdtGl1lm1vUWDUEwqFuno14zmsxMZzMsWMluGSIvcUctKbmXqFmByMdNOJts9Qaa8QVdRQUI057hSedC6vGmf8nzfvHV407bg5pzmLHFEjB66lYyEDqMym00Y58aWULLH5LrrGcIT+h2m0HV/FPjmnkdJ//LjK0WQegk2k5W7WJY1IVFdpDRLkmiOIdUxhbs7QsVls3+QTp5Un4pIEhAFZj9j/5vmlSAjCBrurS9F94y+aiYQm8i5ZxHtUA79t6DEn0yx/bRPIMMIc08xuMDfPPNF/jqy88UZL+3t43R8EAy0SQOxOD0uszDCrGx3sPaegeDNUr7LNeQYNDs+rkhNqmr7q/Vj6/ru5lrycBrSXS9ZAhi58FvmCxv0ILqfUi9GTsoUUHXryvuuEv4tEP4egChfycXQl4zhAR2bbnoMiA0xEETJPYGzlGRUhIYJNBidMkARdZBtogxnwKHhyNsb+/h6dMdbG8fql/NzDPMRIY3Aj7/d+etIeaQ46zXj8RS9/opbt++gdt3boiZpgTVmD5eb3ZyskWAw4OJwOBsWmI0zDCb0OQnQTYHZtMC4+FCuZqUvlrv5Bw3bnVx794m7r9/G7fvDBCnvC6nKqYIEKoZUCJNpwpwfaTK8WwCws1EhvmAtTZUph8Ccc5tkkyfxU40zIyNsBZ75ABh00NIEzdjCXlgbAq3nn8VhFycgfrzZeRmSfNhEeoWlewtpOFMomiK4jDHgmzhkyFmz0aY7o4QzEq5kHbRQVTGFmNRqsHzWv1cJSDkufcqAwP77DV1DOESO9jMJywhkf0L4hhlnGBK12eaA1IWyp7wIMAkzxGmHdy9fx/v/uIDvPfLD9AZ9AUIv/vuOzx58ABPv/se2XCkKkw/CNHlFVqWiCiDznPEbr3g5/HrfQMIbfw2zQ/tnkJtAN2/Xr8i8QoQvtrlvgKEr3b8zvvsGhBaMNIZT3NAjdVoNiUT9JFJotsonUXZU0RTmQV7zOZzM5PR5EN1uckO/ebDqo9u46ISqVWSrJ+QvYCNNE2uaKxO6j7C1uYWeknPQRXrIlwBwvOe6vM8zo0BJ/vQM1w/IaW/BIWzzIXUK4KCFX3rFzB5qf0sK4JOAYQ103w2e3GeT3ttH2O2vif6ByUVdVmfCt+Ou8gWJXLeGO8icxYyDEqdthiKwKJEyOQqP1Juo7EDhHR1NCcKsoU1v+MuSwOHbmHXR7KNorEHvKc8iPLFBUbDPTx//gi//e0/4csvP8HjR98jTQP0ugnmswm6nUiB8xsbPUlFez0CQ5qg8DVYXKAbKTfx/JwEBnKfODaWrsMZb3po7GJZjhBoJmG/oWo2SZwjuSknCag8wtiZOThDGQ8axSw7QGgGM6cftx8dELpYA3s3D4yssFTJRIYfxICg9RCSIbT+Qd4rsy/MdCNTyCxAZQWGZAgHKPIUZc4iSKrYiOl0gUePnuLRo2dyCp1O6KDIFSfWcxgqz2MyX8w0dslEsgixzkIE7ze62NjsYWOzj40N2vCnOq7sv6VkmmOdNvz8DOwbzDJgMQ+wmPGehZhYIHF/d4Tt54cqgJgLLGWXOe6/fwu//s072NhMMFijayN7Yqcoq7mxk5GBdl2bhTGFNG8yVxfHDi5Z81tzhK7XGhCaZyd7AdUT6HfhLQVObTbiAaHvIWQvGQEhjXHUk2x1vUpxHZR3m/uvzOAkI2V/qoXXlxkBcYAkj9GruuhWHXQXKUKCwucTjH7Yx9HjPeT7M4TjAinNaHgrUgHD6/Zz1YDQz9U1Q1gaKDRWsJk7/HpMSfCcLvFJgirtgGE+OTMI0xTzIMCsqnQb3LiBP/+Lv8Cv//TPsP7rXwGDnorEk++/w3dffImv//AH7D15gvHOLnolE0IhpjBiJA4lpPQgsKt92TvZSU/as1rTy+DafVY9hEuXxSqHsDkcK0B4NTOmegi1hrhcwRMEj5OuEZiRmRALyJB5VoWiCGtrawYI4xTT2RST6USAkDXOOE2tYtne3HKicBb4qma71+emlWVdAj9jBW1B1ALZZggTug96hrDZxK4Ywh9jwCwDQh1nBwjlF8hFJVtYSP2C/WrcONAy3nYSNfRbMph5MUN4dhXix/g+P7/X0NIoQGaAkAUYf4wYIsw+MYbQCxBGXWVIzaaZAKFiJkpuqLmB86kSZS3tFQCQcQw7PhhT4SkFuc4soa/a5MmTim6Tzw0iWUgCQvb7sSdwPDnA1199gi8+/xgff/xbRVDQaCYOS8nv+r0UW1truHv3toCgJHwx5w/eOFNw40mHR4KXUi6p/4u99+yu5MqyxHbYZ+GR3luSmSSTxXJdRtXT072mp6XW0syaHyd9m1lLH6Uv0oeRuntUXZ4skkWXTMPMRHog4d3zL5zWPufeePEAZMKQlVXTDbBeAQk8E3Hj3htnn73PPgySXd8tAMLCzlScaDujKpuaKEyAHXY2m7kwwfPwXDT1ffk7mNcXZfNDb/mqrHaRGy9kxc1Lth/ZIIdus+bcb9mHkJJQ1shxHgTCDtIMiNfask12vijTb0n+ndbZdkD48nPYLWefn4OwWUW3QGXAxFRGAKE1lCnUEIobLtmzCJ6fwA+oNOkiSTkfCMiYwCgj7vtIYwK9CtLMRRQlaLW7aDf7iPqZGMY0G110uzH6PdbBmj6aSR+VCo1nqiiVXZQrDio1H9Waj1othOuzblrXi3VnJUBjTZ/eaWhwU5L1kkRsQu8jiQL5eXO9jfkXq5h/sYLllQWR75bKnjCQ5y8cxdU3TsFxu3A8gt0e4NA517Dh7OMu6ykWhl9l4OyXwVosddkW5t4whIM1atxADUMoSVdpOaGgsAgHFEKadgTWhZKJBUkaKENIUGhyRWpSZJIIyhSafUW6y7EzBV1see1M/XHkIEwCebAXYanjwWukiJY66Cw10F7cRH+ljWQzgtdnE3uCQgL1YgsCbaXBr52dAHT27TYHTTRhVuwO71R4g+Ka27ad7OG2UTwWu2dvXcd/jISLXFsJnNQAzAJCjZdMmxJrxCAHad1kqcEAHMZwQYgOfQFcF1EQoOs46HDelMs4evo0fvxX/xan3noLOH2SbmJSF4j1NbSfPMGjW3fw5OuvMT/zENRlh1GMmucpSyigUHsVekwamh6Iw9CwkDg297oCl2jmgE0i7XYhivvkbs/90/79kCH8ZuN/CAi/2fjt9dXOg0VjKvPSHVcDU4I0OogyMBGGUKyzfYzU2c+GZjIeOgSDbfYe60um0mM2SmPb3A1UlrrRpdlFkjOIpvG9trRQQGgZQrKRYioTUqSgNw675VtYuBOY3etAHD5vMAGkTskGvpQLsT+kionEYZRyUQWFlI5GWkO4B0A4PMY5n7i/oX8Fkf3qN9pbOLH9PfY/q/b/CnPLNG6+Wi+oqFqTKcqeW3bQuvn6boB2p4dum8wgmQYy96wd1JhB30Jfr5JRo6mzLIOAQFN9axxHbdiVu50KPiWraOdHhihSQFivl9DpbmJ5eRaff/Z73PzqE7yYeyzSUdeNUS65IsujAyRrBinJE8MP1kdpUZK8j9RMUTIqksdU6raUmVCGUkdH61QlSM6brQ/kccqKWTBkDVVM+wXj3EpwrRjJOqu6kuASI3aPbKqpezHSPHFfLRZgyt7FQFZrLAf0XoHp3oZbc8qmkDM3O9fLerUYwwiNgk0wzOCcjs5SM8i+dQoIaSojLK7IFAsyTc4ZCfmHA2NrwlVY7YUpbwPvwVqRn14BfPNQ3dS2WdWGXhn7KLqM6pwTQxlReJAhNvJEzgf2EPQzxGlfGChreETpaBK5SBOy5LwHkN3WhAnbP5BNJCikaUy3qwYycUxQF0ndZaVakT6XXpBKMiIsOVp7WWLYGkliy15P3ms4nxL24xNgxt6a7Nnmw0krRroaoNfOsLi4jiePZrG20kCzvSatJsbGKzh6bBSnTo/j5OlxJGlLWEFpWk8prJOZvm1MyvAYY0QRASEZX/Zc1HnI5Khjxkpgtrks9n4qe65LZ1YyrNoA3lqsKfDOM64KFuSvrE0kAFZJqjhNmn3GqoSkVjjQemLOc+73Ag7FxIiAUGcVa855OqwN9G1rijhASODeSBBt9tAkKFxpor9CnW8iYLESs3k9GVauJSqA2FHVg5vxfLXFFVvcWLdrXdlmphWSjfZ32qpAZ7SdqurOur1nYz7ZDTO/fX4PlsPQ8iwsgsFrFNwUReDDqPWg95yX38lkzRhAqEtTtdLyvVBPaMEiAaM+i9Jgthbx0Pd8dBwXfS9AVCqh4QANACeuXMGF69dw/Qffx9iFC8DUlPag5drodoHZOczd/Rpf/+FTzHzxJdLNTYRRhJGA9aExsqiHkuNIr0I2sWd7Co/7JV3iZT6rg7a5K0k7C/YsZGsL9kOUv+dGM/sLC+z1375dDeZE8Tly1Q5yoz7IYZmIdf8v/fbnz/6P4c/jFYeA8PVcB+d+ERDu9JkMfuRmQokSndS0fyBvmgSItWpVAUOaCkNIxsI6lhbCpHzDzpen2dh1e9CvfF/n75idFdWYwj3fcTExPoEquxEXAOGwy+hrXeGv5wq91k/RK0EZqDgUWrdRsao2jFXGfnexgEGywZ1eV+raXgUIX3bTPcjVKhar73Vo8qB1ry/In3cA51o5qf29Ls+NO2ysTdY1EfZd2HEGbAmD20QSL6zVpUybTBFrADttMiLsbaYBUb6azGLKg6YtGXZjQJkzgxpsDl8Rk7fJfy+soZGAw8j7VlZe4OnTe/jo41/h7p3P4XmUkPYQJy1MTtRx5OgEptkjrl42/dn4QYUedVJzZWqmTP2VdL6ScYiMZFXbYmhrDFUQ8Of8jAsOiZQ3SSsDZqtphBOQ3VHTnH6fxjcaaNNFkSY6DMRjNhQnMHDJiDA6VuApJjs8Xzk83ano7sr9jaBVDJgk5tZxH4BmY+KQBwI2q2+C1MJ+J/thPvbFn+0FG/A9/Dwyg3QVDUICIwZYKlG0/R31zWy/QlN3yrEyjHNhaucGQjmQllMUsW4OrjWctFm8QWJvcNYWsGqdN8dWI61BkJ5Lw8z84rzVlic8rMIYypzluajkdeh1Uk+orLa2Q7DuFTwS/l4BkDSIlybxlvHW91LprLrh8iG9ME0dn4LpwdzXNksGgEmLBzJplEwGCLwxxL0Sum0f66tdPH0yhzu37iNJaESToFp3cOzEKN548wxGx30EISXcXXNzM4WOpv49T/qYKl+eN89OZNlUx3icf0benaqjtjX+IkBj6xYON/dizhK2ipAJKZLcwMhyFbjZNiWs03Qdro1EXquNw/X6JnEq5lSUydIxnJ/P/bbXZ12yXicZRyMr5TpzUwcemdzUgZ96CNMAQRbC7btIexk6mz10NrpIV3voPd9A98kaxpIyvCxAIrpFF17GNga0njEtKgiQe5GaWLEXngGjcv7msiqctXprs+9JYkSvJI/JSfTY7NfWvEY+S80fZK7n0kazNeaRi65pO++LgEJAl2Ff932L2fUFNhmnTxRlhwGEum3omrGgUFk5ZYBtexHrR8o5TGfRtuOh54eIwzLieh2raYqVLMVf/cf/gBs//QlK09MIJifg1mvsIzF4zC9i6d4MvvzNb/HVhx8CjSaqSYKJagVJr4tes4GJkToqQYB+pwNXHEl9ZP0IbpIiFOdaHXVe034Wo82euU6CIFRzNOlYyWTBzldNl33+N5shsb/Qf+dXyUyPLZxk4S55EFA4fD12vXz5Nv4tgDvTjmrrZ/5rkJYeAsK9zLRv/py8Mf3L3oqTjWBPAx4GVrrkGGjZAJU3DbIGDEz5nc+TzeslvQ01p7bzFwNhZooo2VHlkQbX7DM4Pj6OqpjK8Panv5dgxtQaHnYi/GYTwoIHaTpv2CS93hqMWFDIYJtZ41anhU6nK2DwZZJRec8tPQqLR3kQUHgQ+cVBR+agsp+9HGMxAWKDbmvYRDBo+3Ja9otgMAxLIt2WNRfHsuYo493Pl2XXbQmvrtXBrXTo+pj1zt+xJosMRocqgKgJOD08fXofX3zxIe7d/xJzczMIghhhKQVbFR45MoqjRycEDJKJGa4rI6thghljfEMzDq0x5tqnqQgDY6IxlRuSqdG9xQLCQbZZ2nNInZi+p4JJGuaxnkxBBAEhWR+CFs+jmU0oQDtx+nRGQEpTEwmelcUiICRrQTBIRoOfJg3FyWfGyprYc1KZpAkXjWzPwEQJ0vn5Gu5roGYz97p9WfBigI4EReYqFOttHbb4IcigfJ+sFQNYAigF2OLOKmNIQBgL0+S7vgRalCFaJUZ+SQUI2FSCBSuWjzEHYBdo/qIBW6Nna8yK5K3UrGjQaLowkwrBjLyzZXQN4txfCkU/2Tri2vmR9zncIn8eJEnIojNhYRMSBkDYdkg2nBQQaJhMYVdUWgmOJUYQ9ypobjh48mgRc3OLWF5cEyAalHo4cWoEp87QSGYCZRZZuW2ViloQa+exAFxNOGhAb2suFZQrRjPyWtOqQ5UChgUWlp1yfbLsukdrE3i+nI6lodRa6pqxqhxOPAtQadxD8yY6+ZKhIfsK9Ptsg6Frg5/PtcCkiZrs8KBs9zplGtXMRKcRWTmX8lonhMs2HKmHfjdFv5PA20zgPG8gfboBf7mPfjNB1vfgxD48soqZ1hgKgcqj1p4cUqag7RDZJkPBq4xWbkVu7lqyDnTFSaWqGN8QpGrJydA0HizTnCXK4xGLKG2ax9y7pJLXrAENTgcxjLpmG8nmfjbivTx3CwiQ5ITZSxQcm+SJXBd9uEzY04+BxkpyfTSpwaQJZdht10c3KMmjrRs1wlOn8J2/+WtceP89OBPj6FfLMmYhk2Bk8ZpNrD54hJmP/4CVmUdov5jH6bFRTIfKDi7OPcezR48QUsbOV8ZkCDOUyUp2I7hRLOCQ84f9bf3ARVpy0Ul76HMu+z5cXis60cp8L/K9dqCKYKxA8Zo9cgj4mb6buiUPVy7q9dP33z9LuH9A+OpYeC+TQJ/zspjiEBBmiN0UifFM8DLOvQR+lqBNA6UgRK9UQac+ivT4GbinzyMan0ZYrsPxGZvUUKqV4JVd+GUXQTmQNkClsAJf4gQqckLBPHzw39bPQRL35iH9oc1j67Uqusfv/Yq//mfuCgi519kgVaSjpg+aBqehsEOJBKZdkYpSTip1ZyJx2Rn2qQ5+hwCUPc4CZu55I2JgZnLEBvDRVKYqklGNIoqAUBvTHwRevP5B/3P9RAsIGegWb5CaYTSAkPwLW1BEdNXTetEhVd2W+kFboJrHt/YSya68Vc6x+8hIcG+LT3d/utlJiVf3Pze0B+ABXC53+aydMtU2uFY5o3kYdp7nTCBWKhMMMlCj8QWbbatkl6BmP198PQFnvmlZGe7Wu6ORi9qVKkmgIMT62iqarRUkSRt37n6BX//mH7G6OotWa0mC35GRQCRzBISTk6PKDDI6yQNfDdyEBTJBnLqJqmxTghrK6szPvAQD1sc67BmmKM/uq0xUQRIBWyTv50mNnUaS7EVHaS2DZAa8Ae3WafXPlhlujISAkNb6hmXSjLXK9vhdDV0UGDKoUUBoQWGxbu5lDCGDHTWJsdhRgwUJ/w1Vo6DQBjJF+QTPS29OVGdwTpjaQSO/VXDIcTUyzJS9wRigE1gMarm3R8gDue2AUVY2psiYDE3rXI48CNYs3bQTINzphnjQZIsFeANG1ja8N9/zsdQ7hEZTmijIZdX53DOyZNFXm+tgPKwlcSlshcpbGYgjraLX9rG2HOHWzQdYXdkQ5pBgyg+7eOPaaQGDo2ME7ARf3B8tILSJDWXxBKzJwRVbdAyAjTgIp5SvKlMo68PIyenGy36NZDtrdSZJHUnOMeFBs5uUvf/I1BHEiiEMgxWeKw2bWKPbQcyDFoM39gElgCP449qj4oPsoNYJcn+RjgU+E7WUpcfwhGG17pZ2GTNx4ps5Fwo4zBIPaewgaDvwl3vAQhuNh4vYWGoAPQ9O5MGLfPixDz9iv0IHJddHrVxFRDm8KFB0DQ/YQZ2bul8YdKfZYzXAEU8ttsowLS52ym3Yl+X7hw26B3GJ3Q7ze5dOpAKILNzM8nZN+9mJ9/DcHQChstd2PAiUNblmm4coQwj4BhRyPaYE92CfQQctz0cvLEugvOn5OH79Gq788Ic4+c7bmL5wAc7oKNqei16njRoTUFmKjfl5PPrqFj7/9W9GwiwZAAAgAElEQVRQzTKcGB3F+2++gTr7vayt4uGtW/jqs0/R2dhA0u6IdDRkPCeGu30BhKHHuI7qog4q1RLCeknYwZi9OznITGiwX6XIyQv7SnGYbNxoM2aaXTLLfJghHOTnhk128hlzgJhA9ub9hxKvIEf2MAfMUw4B4WBWeKm6HPPB5NAhINz7PHrVM517C4Uawpc8005EAkNmyMlSsEhfagqzDH3jLJqw76BpQyC34pc0ux8whNtXlg3cJRAXyahmyxmICSAsFWsIBwdcrCn8dobmX9+75IBQGAZTx2bCUyvi4kVhIEEmWCSjXZokFCVlOm5DQDBnIbaM6UsZ5D/G2B8gXXCAjV9jBpusKM7P7edUfHvpQUapKJ0GPZVg2wfXWblUll6fBAR8Xq/bFTCes1D7GDIpldPQJv9/vQMbusYEPvktOY+rtRaEASwB4czMbdy6/akwhP1oHUnSQJq1cezYGK6/fQlcqqxVopuiteO3Vvbah1SPPv/ZZLsln012j4liaXFjAaHKZC0TpPWEZr7JN34Wf8VaV8rcWKvFQFh3hygiQ8j3c5TtZO83YRsSpG6ChAbrYuihwMKlWyWBoDyM/kCORQ1erFRT2wwMAlI7kpwHeguzdT+UjFpAaG5uAtQGQMQCwxwQ6mrSKyI99QgIXcmwW0CokkfTy094fD5iwRmeAEIG+yrPHICwrbSJXf3G3VY+MI9EhvJ3ejTF/zcQ1ig6dpqKW1efyDLlbXZOGr56OpvxyMGANUUqAMIiS5jTrQYQEsRbpm2AuHOJqh7rgNVlIE1mJZMEQRULcw3MPl3Dw5k5tFsdVCpV1GojGJvwcenKcRw9XkVQIoPXRYa2snK25UbeekOlcXph9frp98HPBGYQpk2dTvlFcMaMNFu3tDubiOK2AEImjcjkqfkQA2+VjVJiLVJvMXLjZ5HZJiCkaQ9BHWV8lFXz/T0BlGLi49BRXNt3cIikvUngoR+xXrmn7CBrPu2oybrhg7WAZKXZn5GgkHWXvrSeCDYTuOsRui82sL7QwPr8BpIm+xr6cLsOgshH3auSYwQITIXxVGddPpTZsYygUQfZeTpoXmyW4qB/YwFdDKWMi7nJfK/Lk9U7z2L72+Kszfex4gftYz9+5VO3ygSV2lJAKO6yTGhl8t3uLZxDUr+nnYdknqVMspMZjBKs87Wjo3DHJ+Efmca5997Dmz/6EUbOnIYzOSU1pV32u2VLCbqPbm7gsw8/xNMHD9BYWcJbly7hvTffwMjkuG7Sm5vA/DyWnz7DrT/8AbMPHsKj9DiK4cUJyuxVzR2UBkpJH/1+R1u6+A7cEo8tE1M0MoQ++3pu6VM5tEMUGFzdoIxL/eBOlt8Q9PoOJ53tjrz/VHRhhhwgLjh48mswOw4B4SEg/La2lZe9j3NvfmbXO7L0mZOseIogpGV8RYNTx0c/oVS0iw6DU3Nzt8/faRHskMPJjy0HkZQ3sWDdNKa3gHCCbSfKbEyvAYgNo2zkcoCQ/489vv9dvX8REKr7hh1lDf+KklIyhLzmrBvN5TNbpKEqCRy8boiAygHIPofoAK87wEs0TsuL4Pd5jFuyzjZmGdxStr8fAWFqawc9Xxgutb5PZa3VqjWpH+TaYgKGa46AUFt+DPpSvTKMyVU2xmCmsPIHwXmOArZlQlM5pgiVcojNzSV88OEvBBA+mLkJoAXf76NczXDq9DSuX7sIuD25+TNw1Kb0PACVhW7N7utcsQyhAYTC2hAY25ozCwZNTzvTdmYwxxjgaoAt/RhF0UD2Q82pCAbVfMfKRoVOlCCToJD/qSrBsjdaE+dJqwSyNWzxESGRcWCtlRqTSIWt1C9pm4/hoNHq9fQaKTuoBh9mcRQAoZ0pWxlCI22UvoMeQoJBAwgJgG0Npo6xBYSJSF2F5cwB4aD9jwRKg0ttDyWX4Nt6LTmSHQKgoTJBc8L5vrzrHcWCTZM42TcotIDQgHAJIIug0MwToTjtwdgdTI2X8sREfhEKoNxIfLVWka0ZFBCyPQPSMh7cm8XDBy+wstSQBMLISB3Hjh7D8VNjOH5yBKPjrFFlXR8BIRnCSHsqGumn1EgZuksJDwWBZHbFYCmj3JlsdygN79OE81HZ7G6H7VkCVGsldHsKCMuVQBKmouyQ7AnZPSs3tdfPzk9tE5OhJ+tK2nowaeCGxqiHjKECwkTuw5rgokQ5DANZz1HUFTpHjtG8PcGImOEkZFFNMkWSEYEwhWHiI+g68NsZkrUumsstLD1dRnulIw6kQd9HKQ5Qd6rwEwdpJ0aYeSIdlStr9y57TykmGQeBQCFRUWR8B0Tx1r14635p5/BOz8vzD8UXWaa8YHyzz7vFq5++BRAK+y6GeyZ1ICrLTB46JJpw0vpB1lDyd9qMPnE9dOMMG9zzxscwcvoMTr/zNs7fuIGj774LjI0CQUnqNxM/QDkM0VldxfzTJ/jdL3+BzY01HD9+FDfefRsXr71p8Fii/Vg2G8DKKr78b/8fvv70cyQbTaDVEXawHoaoej5SmhPRLAoxoriLKIlQqoaS6Ir6ffiZh8AJ4ZkE2bZtRBeLUSQN4PxQkqswmvn29pL96AC4TiPPA7zwEBB+s1Vhk0H2XQ4Zwm82ni97tXN/fneGUKUqai5DpqJarYpclAEzWaIe65j6PW1eaxuUF6Lw7evRhkM7RRomvDObntQSmJqCiXECQtW2C1gsVAboOx1gpf5xxvW/03fVUF2kcLwBy7W0eTbL6NCVjlbpkQDCdpfZZg2yi4BPrvkWO/9tisS9BI5bRnIvtXk7Df5BNmRbn7qvi2lqE1664F7yBzvSNHJgcEf5NQEhj5sJGLZ3YTN6Bl4iz+6xdpAGGVtzoC8/2jyg2bpMzFotZk2Hkivi/kYGs48k7qNcCrC6Noef//y/imR07sUDJGkD5XKCS5dP4sRJNvkuw3FovELpJgNd4+JYZARtnFZMHBhgaH0plR7kASsIpMxOfzaOikP9GllHp4GvuEsaIwzfc4VVEUMs1iWZdgLWuZSSE8qu1E6FIEqDZH6W+B+6lL7RWyFCu9mS8ScorFRCjI5UB8yOkaxtr5stmMroCtsCCIt712Ans7UhMjek96PpPShsjSuAlK6cWjul8lUFOvpdXZopHeS5c2IO6v0UEBrXvzyRM+A6JPFukiLFGaXrekDsFYMx4dTM3CpOsUGyYfvcVAOX/W4ERhpo9hhjsZn36MvBYX4/sO+vhkMyRsaF1aa61JHTrkKVpetcI9DyEbG+LgKinoObX9zDzP1leWmp5AkgvHDhvLSZCMox/LAPV9pMENiRHSQIs+02rJOmAhaNce21U7ddAYTSsqWMNA4QR0w6lIThXl1dR+CHGJ8YAY2dpFUHGXgxfNEHQZ60lkkJ6lRpIIobmZ8EcizU43qk0yfVCGQRVSJKkEj5KJlDYdOZjHGg7TTCQNoNJTFNcsjcaQLGdA7WOlUCZ7qHsoekuIbyr5Qd+ggSH2HsAZ0UcSNGc6mJlWcrWHq0gFGnjnpWQdZM4PWBUurLg692LdOVTx/d9TQ4H8y04v3F2qwUZ5a+4hX7o+RABzufzSXkd8ECqT68Jkw5RbEofF83jVcd1HCaWxg/ExvxfOIcEA6/h6x98+C+3oeLHq+vH6BbKaNXqeD4m2/iZ//z36N+5Qpw7Jgu6pSmcoATluCWynj8+ee49dlnuHfnNiaPTOKv//ZvcPTEUYT1KtDrKKNNKUirDSyvYubXv8W9zz7HxuwL9FY3ELdaAgjLvou424HnZqhVQ/Q6LXQ7LVSrJWlzkghDKH6+ctxbv0wKyCxRG5Pwu25UA6n7lnF42dDmhjP7vVCHgHC/I/ZtPP8QEH4bo7j7ezgzi492vRuTvZD7lutID7RqtaIZ9zRBq9mSejJ1RlQDBzGh2eEmP/igl5vKqIMg79eDthNqwU3J6BgqIhk1duoCFo0rYIHN2v20D5+x8wjoFaLLHTdYNRHSzXfQtkBrStmUvtslQ9gVCSlB4dDN1+zpNjjmexT/nmfv9nkp9HgOAvx3nebbb0KFpMZeD9N+yqBOtvDKlwQUsrbMQ100HanFVfm1h2qlglqtJteEsmwCcd5AabiQN5zf4wFauJHX+RaYqpfdSvNaLRZ4pJRV9jE39wj/+E//Nx7M3MLa+iwct4ORURfXrl/A9HRNwKDnxwJYWBgiEkYr6zIflIML+beOnGWV8+bKonW0IHAYEIrotVAbR+bH9uTLa8VYi8hAmWYwJn4Qm37TgkIEpka+qkailGIqs5GR6XAI0AOkMaXxfWysraPdagngZDPzqamJQQ2YcUnVsymaKWngahnCbYAwP/3BvNZDHdTGiG+TNKBXIKiAkEDX1sBp3eAAFBIQGiMeAQfmHU3QK3MuB4RGhpaHVYXVaX/M270Y6Z6pZ8uDMZHC2tYGw2DzZUq6vD7xIIDQJBaUJynWEPKATX/NIiCU87DS3gIgzMsaBjWcuXFRERDGLjY2O1hZ3sTMvSeYm+0hDCAtJsianDlzCidOjVNMLc3nXS8SJ09pqyIgzzCEUg84cDBVMyJz3RyuE/2ZiQ2ydnEUoN9jkFxGu93Fk8fPJRkyMTmC8YkaRkZLIsnma2iYI+6plJcKC0lWfNC2RqWjfG9lImXXSU17iswTxSd7N1oHXjKE0qqFpSLS+9JDTMmo9DpVQCiJCuk5Z2TDlFtzrhljJq5dqcGljJT/8fxjB04biDb6aC010XyxgWilh3S9D6eVIei7KKeBPAKpBTTyx3yftPDAgiWVh+p2rQBWRsQcxh63Ro1x7LqwpiRmQ5ffWxBR+J3MKiaUmGZ4LYAwE/dO7SNpASHPdZBkFzdU0wZGnHcdFz3HRZfJjVIJ6cgIxi+cw7l338U7P/sfgBMngFpNh0mmK+/vGRAn+ODXv8bdmzcxUq/h/BuX8P5ffB9hnUl53ddVXe0Cqxvozc3j5gcf4vnX96U/odvtIel00G835RG1W3DTCCWfzGUMN0lEkkoDEIJ+MRDM5fM7XbWC90RBjWQTZzlofOkFt0US5jofwMPgkCHcz2r69p57CAi/vbF81Ts5j5efvjJSljpAU0/G+iXK1/hgwNrr9dBqtdRIhv1njPuOBLNG8mlisDyGLy7arR/M57KGiqBSPlMy3Lq7829jo6PCULKwgTdtYSPFPU975R1KRr/ppDGAkMwUR7VgPKIujtqKgkCFrSfIlLDon+BQ3OCKoG8L67AVwykA2j+w04z6AV6nL9zfAL20BvbVb6Ob186f9cqYQW5QmoGU9eO4wsSTIayUKujHffR7XXTaHfk7QY4wAFvA+MuOLj8iMUexTm47Lf/hY9cgiQEqJWIZNjZW8PDhLfy///B/4cnTr9HprqBSTTE5VcZb185hdCxEt7uOIGSrDLJTBhBuRQYFp778KApmAXIUMu8YbhYkdzlLqA6C2gpHXUYJkBifKBOkIElbMiiY0rFVplDNsqzIynSWYB2LHwogFM8NshteCXGUSd3mytISGo2GGGlNTY3j+PEjBYbQmINY+asBhSpzspDfshvqJDmEhbZdCvtclXfyvMh2EhD6AY1x+LNeGz7YRHzIQVOoPBvw2550fL7p6WiOydbzDWq+LfOi86CYFxFBmmEatVeplaGy4EwNR6TJu+lf+jLZdc7sCEOo9eJ7/+KTi0Ystun9VmBYQLPy5qbFhTGYUXmlBd55SiZnooVlk36HAaLExYsXq5h58BhLi5tobpI1Yyw9hqtvXMb09ARGxgL0og2kWROupz0VyYhoG5CdAKHK+wTxmF6cjMjFmt9NxRym3/PR7xJUVbCx3sLNm3fQ76cYH6/j4qXTOH3mKAIqS7M+uj06/7LHoDLCwtYZBbMYSYm5DPd1/jIWOajUyYrpEBO8rFFMpZ6QyV0xXJK+wwS3WkdIMCjXWJh4rXnMr7e0pbG9E7nQDDA361dbJujf/b4Ht53B7QJhx8OTmw+xeP8FSmxeH/ko9T1UkhJKbGXCXodiNqJ+1wOBsKkTlHluQJBxiFUZJYGSTTQNZtfLppq9J9mZoABQpZiCe2yZsAGH9h0JBKWO7zUAQnENTQmg9GBitgshwybSd9VVaFpGR4oPSkV7nocur2mpDG9qAjf+8me4+P53UDt/HmB7CT+ATCSOYzdCY6OBteVl/Orn/yzuoX/7d3+Lqzeuo358Wo1g4gjlSkn303YHm7PzWHr0GHc++gSb8/O4evoMxvh+cR+zTx5hfvYpuo0NJJ2WMItj5RLGwxKSRhNer49Qte9bKv627ggDQGiTieYWMZyMLtzni8/T97dgUJ2eza64963nUDK6j7H69p56CAi/vbF8JSCcmd+FIWSDeboc0syAzqJBKMYG3b6pY2q18uCUzyGTx81CGD4rvyhmcwoyzx0lhFL2oZqkYg0hgeEAEJraIG4iEpQMBzCvZ+j+JX6KFmgLQ2gcZQkKJZQy/Sel5koAYYIewYkFhCbyGNqoc5Zk+y14uAZ072Opzp/7ih41HpeP2B8g1Hh5f6+Rm84rZKMKcrafr4AapudzplB76BEMSqsJ2if3OgIGu6Zel+57OWTYz2EOfb4R27wiStIAyTACiLEw/wxf3/sSP//n/wcv5h+JXPTk6TGcODmK8YkQ1RqPnewIW9CY4NPWEOZnaMGGPfDtqgEFTJyTDHCVJRQJGoNKsTxQwwwbFIiLJANWxKZhu5qIaKsBBrrWYMbMZ9FGSaiX18EyiCYzQzCQRNyDfCPdg0jjF+cXBBCyrxvZweMnjhpwosBTayQL7qn5tLOgcADytqGtoWlhzRKMCQ1t/7kXkyW0klEBhUyaWdBBlkhrNQUE2+bk0tw8D3MNM2jZfx0/ab8oa9yO+WC9qOlNrs6SOacA3AAq2YNZf0lTk0hAUG7FzTEvugKbe4JcN/OzAMt9sYSvAoRcfEVzGTuxddx5KOrEasGsSToIqDAtTYYYRx9x4qHVSvDk6Tzu3plBr6uHOzLi4dSpY7hy9QLqIxWE5RT9qCFGMoyvVcpr1DKmzYS6i5rTlUQrn6MSTmXRGZtrm5+oTykdZaMVpHEJy0sb+OTjL9DYBMoV4NLl4zh3/gRqI4GYzBCEOkRPnM9S86ifw/G36h3WmSZpH1HcQ0QNLEGh46EclqV2kCCQTcKZMGLigEkTcewVeSjXqIJXzrnczdY2vRdAqI68uSWo7SvnegJeIj6SDKXYx4hbhd9z4DYyrD9ZwdrjZWw+W0O6EaEShSIhLbOmLGIbCQe+AYRimGJsn7QBPSWqev20h52D2NTV8btM3cEUHiy7rXumvL9hznMwaNpqGEBYBIWyQqRs0qSfzGft/W62h2duqSH0mAhME2HVZNUVASHouKhuuHQVTajigoeItYOM2Xwf0+fP48SbV/HGD76HiSuXgbExIn3dBzlpOW9aXTy49wCffvwJkihCvVbDje+8h+OXzqF8ZByxr2UjfE2cRIiaLTz+6jbufvwHZI0WxkslvH/tLRyp1+EmEdZXlwQQ3vr8D1ifm0XA1mSdDoJODxNegGqcIen1kdH4iNL+V9xz7Z8GtyurWCiWThQaUAxdd6vSGIBBMq37+zqUjO5vvL6dZx8Cwm9nHHd7F+fBi1ebyljmj0yFGMmwWa5Li+uOPMgSMTCQ2ifJwLPBrQUUwzuuLr1CILjDhpzXuYhMlPU8apnOWkIFhCX5t7S/MGBlEOjvJyrebWj+Ff7dBGZWMioOdaYoKA8AhZRVdoXsYLfXQ58mGyIzNV9DCQCrkzQ35nwGFE2B9j7WtgXK3l9x8GcexFTG5PxN0DE8H7fOzuK/xblSGCsdJ+ssynpdSbS4Dtqttqw5MvMio1a94CtvoMNnb2SMVmZZkIvuVIMhx2fuwNqNjbWlER4/vo87dz7DBx/+MxaXniHNGrh89STOnpuEH0QolVj3SIk566eMiYcFhFscNQd1i1t6QuURnFr/q2xUOozldYSDflU2qE/E9IKgpFxh/yAGgmxST0k7a60YNKvjoq0nzGXRDKQk2UCApTVYUZ+gykcpqErj8X63h7m5F2hsbkqueWp6AieOH1OG0PQCVCmeBSwGeJj2HcX9b7BnbQVDBjAKajB9GSWxovI8yl+FGTQSvsDnGjWAUBI5DNQUaNg+cjl7IpkRyw4OauakdMjIAyXxIwZHyp4OxMwGExrpqFWOWLmWBYQ0LKHxoPRpYs8m9pXN92mdTzqvDFNpQP/+6gjt+JqWHztKRu35FQI+U+OpIExggv3foOWHBZMCLAgwfHR7DpZXmnj0aB737r0QFrpaYfu2CZw6fRTnzp+UPpuUiUYxJaNdkfQK90iaWT5qwHDLyeeNzLWuT0GhBtk0kyGY63V4fHV4zig6LQfzcyv4+KMvsLamTPjZc2M4deaIyFZHRyuoj5Tg+aossKY1op6h7Fma3BMkRmL73+21pY6LElBCCNbnl8plI2sW1CzXTuCqtHDR+lztR0jQyIQAXXupBuK8s26g6s46kP4Zt1bWRTusegTiLEMpDTAW1BFGLpxmhmi5h9aLBubuPkdzoQmv5aKWVVFlT0S2rZCeglyNmbRTkHQQe4VyvcrDhUOH09SyYtqXjHb0MvyFJJ2d1kUowJ9zhtB4Ecm/zXVSk5Zh2ajlsyhNFT3CawCEdOp0yBBK4seoG4og0IBBgkA++oYdjMsVZCM1XLzxHt783ndx4q03gRPHuFC1aJAPP0DWj7G8uIybn3+J3/zmN3jr2lu4du0aTp45hZHpSfj1KrKQpkNs49NHs9XE5soK7n3+Bb76+BOcO3YMl8+ewY033wDGRnRvbDeQzc/ig1/8HLN37qK/soJkbQ3uZhsnKjWMpS567Y4wullAIDu4axXvkfnPW26kJi81xDDq7WMrMBwwkASC3AY4W/b3dQgI9zde386zDwHhtzOOu72L83Dh1Qyh5M9d9r0KBBCKnJP+aZ2uBKbCBhqANvgwu8i22+/r5jxgBbYdoM3YyGJVaZss3BwQljUYNpIkff0r3m+3ETj8e+GyGVbCgDv2rrKAwAaAaqWfipSIRkIEhPxOxnD7jbbQL2rLOFu+Yr/DbyWV+3mdHNcB5J/KgOzvhmEB4Y6vKsamW8dDrNVVKs3bPBMwrNdlexeR9CWp9h3kWJuEi4krpV7mlV+yPLYckY3Kh2rVtr6LdZrl78kKkO2I8PWdm7h99zNxGF1cfIJWewnnLzIwnsLYeIgwpHFLSySjDIwJxsjU6TEUzTvsDVpZ6K2AyQa1uWV/3qBbGRASqmRVWb8sjzRCr0fFQoyJiRFUqoEwhXHSEzMcAYMEK2YPy1UMYsnPYJlAiH+n4yKlemy+zZYfNemlxvF//vw5NtY3ha07cmQSJ08ezxlCKYQptA+wvRWLwFpDEGUl7UkP29br9efIDJwwteG0bQ5OlpD1XHR+ZN9WdVa1zL4FhLpnipJbBtZI6gWQDdpg2BpM1polMde1gkFZz/nEMjWQBUmHQF05VD16tiGgeQoNSwjEmcSQJr5bAWFhitmECxNM+4vLbN2dGe+dAGFeR1iY+7aGVXq2DX+JeEwSD/qw/yYz3WwkePR4Hs+er+DFi01UysD4eAnnL5zBseM0UKogCNlrkwCJrqJ9YW4HrL+R7hrZ8+BupUA/N10SYMg2EKG4mnY7DgJ3HKVgCosLbTx7soDbtx6g2YgQBA5q9QD1kRD10RImp+o4dnwS5YonpjPCCNIoxsgpdb2Qweyh02mi3Wmi095Ap70OJ+vh7JmTGB0bl77CVk5NV1He75nsM1XkalwjgJ/rhedLVljbeAwSaLY1AueFGvRk7GvHuIGy7lIJ5SyA00sRJp4AP6eRIVqNsPZ0FatP17D6bA3luIyqU0KYuAhSPoAwy9jdUH722T4mcQUouomnD7bb4Lm6KVKPoJBJFavaMCySSVgO36/0qti1auWiAgKNbJQgQv9tgaL+TLmoAsLdNuID/H2by2gChzV3kpzT8bXzVZxEzaPn+SIR7foeOlR3TU9j+uIFXPzOe7j67jvwWTc4SmMiR5xAo15f5szm+iY+//RTPHn0BPMLC/jRT3+M73z3fdTpQEpDmjiCLy3HQrQaDSwsLODhvftY5L64tITvv3cDb1y+gBH2xqyEQMkHuk1gbRnLX9/B/Y8+wc1f/QblTheTmYex2MEYCWiapSFBBwki6SY0uF8Vo7vtFIMhGMzTVTZrfmdizUH6R5On+fU7BIQHmJB/mpccAsLXM+7O3NrcqyNeUw9iG2NLllHAQF9c94pOjFb6Yw0cds76vsJhtBi3ir6bQTKtvnWJj9TrKIVkCAumBXZXLwS4r2fo/gV+igVApl+ZUwCEOaCS5DalZQoIZR7QVIbsltmt8w24kIkv3nwtPtGNeZ/jKEYY+3xNboix39dZadl+XmeMTvb4knwsDOM9CMYIrPRB4CJtKGLTR0+YB70GOSP5ykEZ3BLzVI1I9gb1YS9nCPVE1DCEdUcRnj19iK+//kIYQkpGu71VTE6Xcex4HWfOTqFeZ1DZUsko4xWpIbTowoAh00+wCI6G2EJbFyTBvkpFpSYmdZHEdPzM0OsRAHZFpcDkFO3w45hmNhmOHZvG2HgNlUogEjn2v7IujFKjZWpiVbqoG48G8GRGWBsToGcAYaVURxI76NDU48kTrK2ty0vETOTsKQPWjFEHa8FsPznTn3CwNXH0jUOqgFv+xdbgGfrBGp/Id/vg6zQoF1fHHBD6CEIFhFobqeZO+jyTYBDzHOGJjHPmwPFU5o6QAwoGmWgQYMj2HLFlCHmYW+qzxbRCZ5JNtkhPOocmQokAQpYVEBBqU3GV9stNnfuEeaW2tChYlu5xzWgkbNhBfs8dQq001iYdtkboA5A9uCZ20yoCQa2p41wjIFxb7+Grmw8xP7+BZotmQg6OHBnHlavnMX1kBEGJx0O4w6CaGkw20CNrpsOk/QYHdbB5yCpTz4YmcGEAACAASURBVM4bgkHCigCOWxKZarfjIvQmUQ6P4MG9eTx6OIfnz5aQJaEYGvWjJuKkjVLFxchIiPHJmgDEaqWOcqUqwJDnwbrAfj9BvxcLM9hut9Chy2N3DUnUFID71ptnceToESkL6UeR9Jnl3qMsoalTJjvFeWWoMmEIDVjkNdFehyYYl/1Jijk0oeWTrWLQnwJMZJDRIyDMPNRRQ9AL4LRcdJa6WJ/dxOKjFfRWIiTNHqpuCRW2rjCAsJSlCNJMgaI8HHiJBy8O4CUEhOxtlxQAoSahNagcSAzt/mcBo+5zuh8MDGTMDpWDQQMKjSGJiGjJEEod4Z4n8N6fuBUQ0nDIGA8pa6nMKPfH2CUg9BE7CgJbgXn4PqYuXcT1H/8Ip69fE9koymUtguXaZGatH0ui6/nTZ/jo979HGsc4euI4rt14FxevXoZjlFk9AY7si+lgbvYFHj18iLu3bqEcBjh17BjeeuMqTp4+SvoWEEMl2jP3gPYmmk8eY+bDj/Hxf/0HBBtNTEQOplMPE32Ia3PHy9D1M/T5WrtHmB9tAtl+LwpEBxxC0VjHptUGBIQR35v72SFDuPdJ+Kd/5iEgfD3XwFnvre8pJCfICz3m5rQtgWaQWZfDG4ZmlUU2mHGf4YbB+gPNYm39sg6MW/O0to+OzTzb1hIiQU1S1Kq8yVHnrtlIDSbMu+emDa9n4P5FfordWa3MSSLNfG82zqOGu8gYZGjrAwZ9SlNojDsEP+Tfg0lgQaMm623vpL2Ppg1A9/4KI0/bxgns/g7fSDK6p1VV5LY1cKJZD9kuznMxaeJNPoml6bTcDKUeiGsrEzMf1vvYOs+Xn1EheC8g8MJVMfH9loMumLrJVWV9XhKh3drA/Qdf4f/4P/93PHv+AK7HfmstVOvA9esXcPTYmLCEUdRAREmadcI0oqyBC6S1iLAhss3sKmgkQ6hARmWilhWUwLYbodloo9FsoLG5gVabAW4TrpsKCDx79iSOHJ3A6FhVpW10RjRyN62FUomuBrDcuyhtpTEK66UrwhIqIAxBQBhHDlqtNh4+fISV5TWBQqdOn8Sli+cLklEb3BfAnNTyWerB9IiTvoYUvelaGm6SXjRLsQ3U9f2siypVXmQGw0ABIRlPnkZ+DlIrR3WF9k7UxBzn1wAUqjkMk3sZYu7dUYqIgJAsIXs1SgGaWfzGwdk6/O6ce6CMMYbvsV0CyQQeH5kqlZ2LwsCa+WxlBI2kdvcVaZ8xcOYUhs0kF4bdRS0oLL5rwQDHXJOBsZUBgcaEhzJlzrcs87G01MZHH32F5eWevNn0kSpOnprG1avnMDFZA5wuepzrcQe1mrp+drptOS5RuAwxmATXtnZQEy3WZZQBdAay0yVEsQGE/iTKwRT+8PHXuP/1U7SaMUbq0zh58hgWFp9jZXVe21u43AuA0bEAE+NTGB2bQLlUFUDItdJp98SlNAeDvY5IogkGp6eB7333PE6dPoVypWz6CrcRlii7VvMp3vO5D2k5qJqKCevPPVzaXRjTJtt2SsyudD+ReeN7SDwH7DrRjfrSeL7ksA25h3JaRimtIIxLyNoe2kt9rDzfxLOvX2D+8SwmK6Oo+xWEKaWmKQgIQ35PXISJgzB2pbm9HwfyYMsLJmUysoNS07szIMxlpAWQmJsdWQmpAX4iMTTMoHD8hjnU0VBAKEa+3/bXFkBICbzWKlM2SrdOymbJjLJG00fsEhD6aAY+GqF5BD4ufucG/uY//SeMXzhPehsQYzLAJTD0RFuPx1/dws2bN/HFF5/j/PkL+Lu//58wOjmOoFZVaSnnsXEh7bTauH3rNm5/dRu379zGjRvv4H/8u3+PkZEqnCo3gBSgWqOxpjXOlCk/eYInn3yGL3/+S/Rm5+Gvt3G6MiosYbPRQD90kNZC9GXKDeCbdZxWiaeV9proUQOCgry9CPrN/SS/vhozym5YAPT7u2QHSEgbWfz+Pmf7s4tzc2hXM2PwTd//z/n1h4Dw9VwdpxE3MgkobQbX3qxNjYe4fJovjeFNsGAXpjiCahChmWitf2IQIEHFNkS4F4bQGIcY2aiYiKSZZJ3FhbTgYEegyBsPAw9zt3o9I/cv8VPyVFtuTTdALPkcUNaM15pBARMDxmZOnjFkFGSZly3MoYnFDg4I96cvs3nffV8xCwgH7osFqrF4ox4CzcoKbFeaGqlKXkNVHBQ1UJLA2TB/DOa1BYtdXwwE9DUiBSSkkd5iWgWha9MEvIZF3WrqlP9dGBa9sVmwviObb89LAnauyVgAYRx1BRD+5//yv+LJk3tSN0gf+XIlxcWLxzF9ZBS1mg9fjGX0hq1hkxkbCbSLclEjYZRjUjaFpyYStz7djGO0WzTU6aHXpUSdY+Nhc7MpAS5la1rL1Eccd1Equ3jjzcs4fnwK1WogDowES5TxWTdO65CpRjMMaMnC0igrRuBV4HklpJSgOSECr4pWs4+NjQZevFjA2tqGNFI+cfI4Ll44j7DEc+UgqfU/wad1O9V6NXXo1cvHBuMEg5TjeZIZZ9ueONY6R0ZcYclDpVIycrxY6gUZBFIKK7VcEl+z1oySURrLeMLkaI7MMBwGzGvPvUFKxkpEOb7ySAwg5D5KcwfbjNyAd2G4TFA/aEOjAZgAaPM3AvEwoNSZsSMZSu39KHOQIGGoPYhh3vNknmFm9rxCDw4IxZla+lSqqoFfYoDjhsIOczuL4wxhUEEprGJ9vYXZ2XXc/HIGm5sp/NDBxQsncfb8cZFpliucUz1ESUuYaM4DMfqh8yPt+/sEyazh04Ca64xzVZheMmpcxxn3UTLYBFcVOE4ZceoLQ+hmI3Axik8+uo0H956J0czRI2dw5colLC2/wNLyHFrtdQGjZGlp7BiGFTl+Mt1kpIVR57UV9jcStQFNZeKog8kp4MTxAG++eQ5Hjx5BqRwK284HE7tcH2Ifk2q9YCAyUkcYROl1yXuxp3sb5ai87nSf5N9ZY0ZQKfVmnLtUnASeGNJlUSLOkj7b1mclhFkVYVaB2w/RbzhoLkeYufUMT+49EjA4UR7FURqgMPGzvoJSkqCceKikHoI+4HYdBHFJHmxwrkBbpdY5K2iauee7kdRfK71un6PJG934JFKxktFCPWGetjLxjvjZmBrF4ZTablnBAbgY3C+2JuWGvbgJclPWRRMYJhmCxEOY+XATV4Bg6pfQdzxs+C42SiHiqXGc+c67uPz++7j6g+8hHamr6spKqjOg02hhfWUVn/3hD3jy/BlqoyO4fPUK3v/u+ygTDIasLWRC0gP8MtDoYHFxCb/9ze8w/2IeE1MTuPb2Nbz7/g1xx5WaWGHJ+wIE0WGPwkXcZkuKz29i5d4MvLUGwk6EKa+EWuyo2ihwEJc9tMmCUhrM/Y0Pz5Maw4hz0velbyFjQMcmuyy4M+ZVUhNtDbLM9ZQYVxJnOp9VIbJTfLrbJrQdEO6Mx3a69t8sY/AqEdBwvLHbvNvtHP/8/v5NAWE3LKNTHwVOnIV39iK6IxMISjX4pZp8DyoBgqqHoOLBD5nMLKNc4h7KpJgvagniGimDMN0U7PfcQI0xm3lsBe8HIRf+FFfB2Yw2M1sXqJIp057Z2FRrhlO2VWEpWLMjAIyLS1o96OLjDVYCBzZPZgG7aU+wHQ++GhAaDKE3a3FAUz9Kzc5pMKzAUD+fMjouBtY+aDB5+HXgEch3lcKGsmUPs2BQ5IpMBPDa29YHlgopAAm9sxYCUks6HJAhPPC5HeCFQ4AwD6pN1tvI3YrDM7gx2P54CoYMP6OtA9guJa9/zaN2E8zrerJfe7l9aK5E2y5I03UT5FpwYIlzLbzXmyD/k0RPjkmtNLZ4I7EXSo9GgyNa4VM2GmNm5hb+83/53/Dw8R24LpmTNoIwxpGjI5icrGF0jP1K2aaGjIeGYHLJDRgUwtFI/YSNsQdjDpgBbK9PZqOPdruD9bVNNBuse9JalzAso9Vso9+ngQdlidx7aCrTEoOPd959E8ePTyMsMTHVEzDFFhici2QtOX95hgRVUvPmAVHUQavdE0BIlhAplQ5sQVHGxlobyyvrWFlZw8YGgWgbR45M4cyZMyLfq9RK8DxeB4I7ylYJiAiGBnW5emoEmqztohwvQK/XQavF82qK2QedJpllZxsDggQa5BBwCpBNCIZVKqmsDNlM1hJSnulrvZ7ttyijPui7Z010ZI4kRtEhAIE/c+4Yp1HBSEaqb1pM6G+UcbQSTzXg0X5AYv7lZyiVHJRLPOfYSO8GSRBdCbbmsOhOehAGfy+AUAZ7y6rPVMJKcxPpnatJTK11LCsYjOjumaBaGUG9Po7nz+bx+PEy7t2bQ7frC/t8/e1LuHjppPTZFOMkt480I+OifQQJCMuVivQK7Xb6Kp0114WqGYIlgkHODw4pwVbUJ5NOcFWF45SQpAH6XR9xVELUK+HTT+7i0cwssjTE2TOX8c4717GxuYKVlQUsr8yj1d6QWlkmRWiAlIpDB+XENEhSR17201SHVWWbs2wDJ09VcPp0DWfOTGJsfFSONYr7coycUwIITZsh3mvJIHLOUVYq+4hISPU57U5bzqk+UkeXjsjdtvQs5n2aDe058F7go0cwGTPx4sGTwD5AgCoCVOCmFaTdEqKWj3u3nuPh7ftwI2CqPo63zl9A2trE+txzeL0uwm6KcuTA76ZwOg5KcQXlpIIgJcxkH06yaGbfyTknwz0JiNN9J687sxH30LSx+71VswyqxIt1buKLsCVi380oqXh/sRN1YNJkfjPEEDpIpC4ykdYPiBKUEg/lxIefeIi9EFlYAW2CFpGiMzGC8oWz+NH/8ve48N4NuMePoeukSLoxamFF3Zs7Pcw+fYaH9+/j9le30Op38IMf/wgX37iMEydPwCXdT6PATleYSIRVtGYX8XDmEX7/+48k6f/Tv/wZzl8+j+qJI0DUQZq04TpMEqp0GvPzWL5/Hx//03/D4t378DaaqHUJ6DNUEgdlPo3dLgIHPR9osZ9mlqFcCgUABp6L9mYD/U4HlVKIgKQA929RGOn+KrGhUSnxV7wPSnJLYlIaPqmSRhOsWm4xmBn7CQ52AIQ7IMKt11GTafv5nIM/d7d5d/B3/tO98tsAhO3aKJxT5xCcu4R2dQx+qYqwMoIgrMEruQjrAcKqD0/q8/+VAsLnq88za2aR95ozff3EGMDUgnAqSL2Y1DGx1xQBmakPMP2KJHCQfllaM0KQuHOu4uWgUAAg62ESDRHpMmrZEv7Ndz2UWNsgzotWEmU+83WtuD/duvgjf7JlwPYGCLmpcuNtddoSYOWvElmG+dcrJKP7rh/8I5/91re3+NYkiof+XMwkD/6gMjvft5JpBWkSOBsmhXOZgIbrSjJM0qrFBq+Dcd/p3rE9vNUG9lL7RXv4hP2hYq3pNL0kLUMvGSuzXvPzUohortQO9ZKFAEmPUG+8Ub8jjel/8ct/wMzDO1hdnUUUbSLNWiIVrdVDjI9X4QeprF2yDmJ+wp5irnU8pNScjEyGSGqcyJRF8p0SRtYHdjo94zDqiEU+n0v5nfRHS+hqqOxeIMYxfXS7DQGAo2MVqe+amhqD71NB0BfZKOWVDIjJxtmbptY9UVJKUEsgw+xgDZ5bRrdDWXyAMKhjY72DpaU1zM0tYHV1Q46zWi1jbHwMx44dwdT0OEZGySyS2eRaUGmXvr/NSDMQD5BloTyYpW+3GtjYWMPq6jKazXWK8cS98sKFswhCz4BMdWrVtJxtK2FcmKUvoc4ngg7px2rK8oTBkYy91oBJbaAY8GiNIKelCELkbmtBuZXpDno8GuuKXJrM4N9m14UhEmCq7GApZAD2ugChkVtuqyG062mHFZPXW1pZLEENx419JzkfyexBjIQqlToePXyOhw8XMTOziDguY3S0mgNCP6AzaB8pK+MEEPJ+p/JeAdB0WvXYJF5BGKVzKr0k26JOneqUrQEq9wEmClg/mDBpkFXQYkuG1T7u3n4qLqOeV8H5s1fw7o13ECdddDoNrK4tY2VlEUvLC4jiLpLYRb/HY6AhUl3AIM+NJjNkI7tdtsVwUR9JceZMDadOV3H0aBW1WlUAM9cHWUQCP1tvq/OGa0hlwDYBZYPrXDpq2qJYUOkatnSAzdX8iM+nW660ionZqqIMN2OP4QoQVZH2K3j6cAVPHzzGytwSxqqj+Ol338cYW3K0N7H5Yg7thTXEK0347RhhP0TNGUE1q4P5KWl6zjGWnsgDYCBuq4xPyM5zHzFMkhF2yz49FLMUHWnNXwdViIX9eoeSld0C8wMBQj8DyyQjymGjBH4fCPsOql4ZoES4VEUjSvG018bEO2/hxHdv4K2//Ckmzp9DRDkw2Y/MQ4nsMZMfmy3cvnkTn330sYCvsaNTuPbeu5g+dRwjI3UjIzCy7H6GrBPhs99/ij98+jlqtRGcOXMWN777HYxOjwMVzq8+nLQHh36ycQfodvDk9x9h5pNPsPRgBr2FZXjNLupk4clS9mIEvGeWS+j7DrqsIzSdFHk8GdnsbhdumiJwHdTLFXFZ7bZaKHkeSkGAjGSErJ9BrbM4Jcu6U4WCMoOa9Mod0XdSle8aYxwCwl2H6I/whENA+EcY1B3eUlxGRbhiKHR+F7mP0PWGIg14c2JjZho3UG7Cehw1LZCCcZGTWbMAzRjzayfJ6MABaud0iX0tpXNqKsP2EgoK2XqCgU85LOVZV6X+NQu0PSP8egbxX86nbAGEO1wiCW1MgKMN6hNsNhoiAyreTFU6qjdMuR0XagsFHNluFH/ug2fv+UOEmZHlWVMQew5GgSLtOsRNZRBdaOCsNUUM4HMXRtO7U8VjNhu9fVB2Wi18ttR/xQli6RcWy9q0a1QSMmL2Q/DggiZBAhg0Bi3AQbrB2jqMAZAvpjT1ciqwocxxfX0Bd+9+iTtff4Gv736BfrSJJG5JYMyeaLTAJ9DiVkAjKHXD5OcHcMUCX6WhDMqiKDFgsC/faYJBQMiaJzaJD4OSrnG20WbAGsWSnCIjRrdFyvQSyj17DanpouEH2wHQit91ydoos0YmUWrtyHJKHZe1dSGr0hOGMfDLIhGltLPd5OtClMIxrKw0MT+/jLm5RbSaXXGAlTmdpZiYGMP4xKg0C69UCX55nqZOTBwt1TBG5IFsck4llTwiNJsb2NhYx8bGqjQWZznPyVPH8MbVSyiVCfIydLotYWXpmKqgUMNXTb6pNJPjYlUTNqIV8JgDQgMEBRQyCCdILDT0lr1cjW60bnMg87QJBOsZLYDQJAjoREwWidch8Mm28byHAWGxDjnfD8z80zcalsXtviUUXUYJwHiEZv/f0tZkOLy3xj12bzJpDgOItd+lmskEfkX6T96/9xgPHy5hbnYTjjOKickRvPnWeZw7f1zaTKRZD/2oRcGkXGNbc0c2TcfFRyrzjWyiOoqKyZIwdKY3JvtqGkCRpB6imKw210sVy0stzD5dxbOnS1hfowHMCM6fu4zrb18TJjzLImxsrmJ1dQXLy0vodtkKKkWrQckmE6qhJl0iJifIFCYCGsfHR3Dq9BiOHA0wPe1jZNRDqRQKe2rlobZvpwBWYZbVM0ABNN2Ddc/h/YCHT1kVbTjFfTTl77UvJvcbSv8YjbPEQ+ct2+ao4VQU8frTLK6MNCnBSetw0hEszLUx92QWT2YeoeyG+NH77+HkxAhGQ6C58AKt+RV0FtaQrLWQbKYoJ1WU4yr8yEOQZOJI6kVGGiwqeTJFKtUmKGSnBdur0Yj2ZXUV5ZuyGxbuZXZT19/rBp8rmLYw0rsBQp33fHN7nzR77JbUYzHPHXkQ0xU+KBktp744tpJF7bsBUK4KU7gWuLj40x/h/I9/gCPX34A3NYme6yIql1BxA3g0yVprYO7pc9y7dQf37tzBG1eu4Nwbl3H60nmUx0cQ8INj6o0p1fKQrDfx/MkcPvv4M9y5dx/vf+/7eOvtd3CWddRlXswIKSK4KZuLRMD6Mrqzs/jyF7/Eg48+gddswen04HYjlLkURDJPEy4XThgg4d4ekKmpiiy03Wii12kj7nZQ8X1UAh9lKsHiGP12G6HjCHtI6SiZQmGbB5dFR1UIBoJCTSRKX02JVekKzFrT3Xeb4WfsERDa+6W82BzDvj9rv8emz9913h3sbf+krzoEhK9n+J1Hi49l/pj/k82Pm35RM8tD4cZPNz/WBfAhm6vJvGhG2sjRjAPocFsIM1HN4tDb8UCylp+qDb6NAYHKACgrUTDIm5AFhKxvIGDV4z4EhN/OdDEXwBYObXlTvf3pf1YySkBCYw+pC7HPLxrLbHUaLeKNb+eg/2jvYteF3pD1RmC14fa7lYbk31n7FrMfgunF5hkmUOqUNHinfEWSHNIXT+e3BYR7YQYHJ6x1eBxSYQh5o2RNmqxRTd5IrZQkeShH089Ukw+9KQ4CG7OGDXgvLFXzcQ5SMR0haKJkrIkXL57i088+xK9++U9I0rbUUlGe6bqJ9Dh2Wedi1rmEPUXzD+VI8npLTTLYYyAjmAhDyKCcvUflOM3ckRooyj5pcuGw5o5JIwLfPk6fPoITJ6cxMVFDmUEKAxMCQqTCSIj6wMhFJZkl48D9jPWOfL8QTqZ1fl3pA8fPH8Pc3CqePn2BlZUNeG4Jp8+clf2QQTiDezKDtXoFExOjwhZSKmtbbljTGI49sgAbG21srLexsbGBZnMTrXZDG7r7mbCMZ86cwNWrl2QMGfBvbq5JXWK5TObZ1gQakwsj7ZcgPa/BVOxOtlF72yXkYfL+gnmdoLhgKJhSxYcaoGyFZzonTdBq2UHpc8j2Etr6IgxcMZTx2BxdWMyXAz2t4fkmy1Zy/QOn0RwMFlua6JrdCggJUPg7W+shSQlJqnBtM1GhD9YU8t9sRP/48Qo2NlKUwmm5tpSLnjw5Jc6i/agtck3OHxrpjIyMyD2K9XScnyIjzTgHY7g+QRk/iJ/Hdg2x2RMoKSVDSRUg2W4eN39XxbOni/j6zmOsrrQE4I2NjuHs2fNSQzg6VpPkS6OxgU63K+u92WxiY72LlaUG1lbbaGy20e1yPyBAZYLXQbns49z5U3j7nQsolXsIwq7UAVPGqvWutq+gLQ83Te6lZovjxAREIOPGxIwmJdTgiPOsH3VNfUcqMmcCJ+mXKaaTKXzey30G5CnijMfGN2WCpYw4DoF0BJ4zjtXVGMsvljBz7wGSXowrZ0/jwolJnDk6hiDuwG320V1Yw8bzBSw9XkHacOC2A9TdKqqZixJZKOOWOygXM61FrOuugHFpcCXgQV2ezVw3m7HdI/P0ZvGeRnBr3FS3edpuLyTfMumHwcWrAnl7v+m5GRpsr+Nmwj5PlEcwWR7FyvwKVtpdoFTByNHjGLl4Dtf++i9x7C++B0ySvSsj9jzE5RClzEfU6GLu4VN89NsPsLywiLjXx09/8hO8ceNt1KYnkDDJ1ukizFGzg9XHz/HB7z7Ci7kFdKIYf/Xv/h2uvfsu3FGy0ASOHZnrTkJAmACPHmDmo49w73cfYv7WHUyQYOB4xyncJEOfPhNhgL7ros2kCWXvlQpOnz+HcuDjwdd3RSrK8uxq4KPE+RlF8NNEwGDW7yPp90QQzUe++q35jNkPNQlqAKFRrsnWx/vgvkHa3gDh1t3tZYYw32QXfNlrDwFhDC9L4GcJ2n6AThCCNYSHktHdZ5sBhMr68MuCLtpPa22Fn7MOau3ODD4DJ1PYa+oIJWSwPan4N5MVKR7CoC3By1ehbs6UnqvMjmISAZfm/QLPlwCRrENIuYD5TAY0hwzh7hf81c/IEfm2pw3+IhUoai5kJKONZnOIIcxFiCazWsh/DsVnuenJNz3sP9LrbZJD8aDJ8pmfbYyswa05Y0GQBE4qGWOvJsqb+bByvqLU2lppWOmQDc93Op2hJLV5gtS+SC2egkKpi0gT9FkDRAlmn7VANDkhKND6Xr05WiBk6zuHhaMSFOb5GrtWbfMuXfdp2kW7syks4Qcf/Arz84+xujqPjHIhl0wRP4M1x9oo2+Ruc1A41GKimAK35gzSN41BjxZzqyzRR6kUYHS0jrGxESzMz2JtfRFJQiaRNWyQRt3Hj0+IsYwv9uVay6KN2o2fvLYcN07IDNApj2MUwfpID0nEzDVldpR1svdqDU8eL+DxkzlxHT0yfQLXr7+DxcVFcdgj+CYrQgBIhrBWLaNUsoYvyshyvYgrb5d1jil6nQTtTkdMcMRMRgAFUKuFOHZ8CmfOnkS55AljSPZSGCZxTFS5XS4FNiZDAuZyxmEACDMnhjzEXKZQ2yrsoO6ZytYWvxs8ZzFVPtlt/ZlheaT9hdYvlkKyRuyPRnbwdQFC6+ZqGMIhdnArINQxy9tyMDFjTJsouWbvdUoq2W6EQNB1iMZ93L/3CI8erWBxsQPPHcfE5CjOnTuOU6enUKvRPI21rm2p3ROmDC46nQ5WVpZkDbAetFoNUapwrFI4XiR1VQSDwp7JyAfyeaxhZP9Bh7Vg8IQ5ezTzHLdvPUW7rZ4sNEo6eeKUuIwKIKz4Ijsmy86EC8Ffp52i33WwttqRGki649LchkCHc4zOu2fOHMflqydRLtO0iPOXrqi8rnptdakMakSNtZCsSXFPFQCrdb7sT+wHlLpyr4mRyFxVSSzntcin6UjO9hApeyvSUSdB5saIyLDGGVy/BseroB8FSFMCjDGsr2dYWVzGg3sP0Gm2cXJ6ApfOTOPKmSOoOBHKJGWbPXQWV7H+bEPcSXurMdy2g7CXoBxlqLN5vUuQzz2LNaJ0LNdaZu4tBLKeYxx/pUWLzn2baLPKFlFQ8Pe2Hl6+6z7J0xSnhS2ql90D8/0Dwq7noM32HYI+HWEHy5yrZPwyB60kw7HzF3HpL76P09+9gcr1N4DxUdFyx2w5SFUFezdGwOLTOXz0uw+R9COMj4zi6tWrOHb+NPyxOhLi415PgBs6PbSfz+Hrew/x+RdfYXxyGqfOX8DlQcJ/cQAAIABJREFUa9cweeK4GYCMjSHVRKaxAawsYeHLL3Dn17/BxswjRC8WMO6HkpTk/YoJzKbnoFcpiYy15zg4eeYMLl19A8dPnBQ2cO75M8w+eYLZx4+QdNrIel2g30PZcTBSLsPp95H2e/DItIuibNASJAeHVslWqC8UzwvuBUYgsb/wwZixDSW0ds9uHQLC/Y3y1mcfMoTfbPz2+mrn4eLjTNgeaRrETVLZwVKpJBlPMhm8wQkYNPWDGuQpDa9ZaVMTaHZTG+hvLay1FL7dcHc6SOsiKpbwto+RiFr1lsTjK5eUNaCtud10B0HnXk/98HnbR2BnQFj87TaGMCVDSEOMnmbbcimiXjBzG91BxmAYtz/jy5AzhEVAaLPGSmcZoxad0fI09oViTYTUupZkrlbKBBXbmRc1dzCSZ5OMeSlDuOM9x0FsaiUUEOiY0/01oqyyRwZD64E0EFZQOHRdrKS3WE1YKO4cYDWCSWU2NYNO184Ms7OPcevW5/jq5qeYmbmDWLLE6i4aR5pA0jWtckTDa+XfFaSZ/mVS36UnwYCzFJbh0eVL9qQAlUoZI6M1nDl9UgDTF1/8QT6z2VqV2rXxiSpOnJzE1FRdaruUHaRUTxNYYopjOTHj4kr5KINWBu/CpCUuGHfEEdUII8iyMqK+jwcP5oQhPHbsDC5fvobvf++HePzkMX73uw/E6bTbayFhbaKpHaQLaBC6qFZKYjBDoL65uYFmo2X6HHIcE7gejU54/mQwM1RrgcgSjx6dQKUaCJtD6ahI/SLWqtFp1NjY5vttocegbeksiYIYqQBC06xeswKGBTQg0IAoYW8LinErp9Xrr2BKawcHfQ5pIBKWAnGeJCAUIMj2HjkgtCmP4UX+7TGExjTHSkZzQFhEsgPwrLuRSm6FITTskAJCyqoVDApLKIDQw+NHzwUQPn68jiQuYWSENXdHcPLktLQ1oRssx7nf116YzWYLS4vLePzkEUZGSjh9+iiOHZvExFQFQYk1nV1hg3VM9b6b0XU285EknCe83nUkqStM8oP7j3DnNpMeQLUKXLp0GkeOTIuRUX20jFLZQ6/LpIICWgGVcYBSMIr1tR7u3L6Hzc2GqTVmDSDbZoxKE/vjJ8blPf2Qx9/QthKUvbIOkHK6vOG8jhXXfxxp7anWXJKwiVGrj0i8QKVIlPRlPhMlSY0klYSItfE5waDjC0MIL0aKHuKsS28UBKUReH4N/b6POKkhS0exsZFhdXkF97++j82NTUyOVnDl/BG8eekEKm6EWkaXURdZo4vOSh/rcy1svGihs9hGttlB2I0x5pSkxMRlHSVrlbt9pBHHnD3TywgJCh0PmdSOspemriWbXDbLIgeCw8BQEaD0A+Sq+gaAUBUQLwcWOUPoueiHPrqUf1Ju34kQ9yJMTR6BU61hqdnC6Stv4P1/+28wdeUS/HNngIkx7TmIDB0Cp5j4sILWyjq+/OwLVMsVnDp5CvV6HeFIFW61jIx7UkTWLwHW1nHrw49w9/4MZheW8L2/+DH+4mc/k5YVKQ2Dem1UaNhVKwPNDWB+Dmt3buPRxx/h7gcfIGi2Uen2UeW9w2NrDBf9NMOmB3RYO1irwKvX8f73f4Af/Ju/YsZCXb6aDSx99RV+/6tfYXnuORrLSwICq56LiWoVPucryYk4gpck8KRXpBrN5G1CTKpLk662xMm0CmEC9YAM4e5gf3jPOwSE3yzQOwSE32z89vpq58HCw8w6i1JWptaq2hDb2obTBY/1gyoT1LfOWY08QLahltYQygU0ZhqDcFlfa0LnHY9RN2SayhAQGhbSqPRFSOP5EmBbltC+yQAy7vXUD5+3GyAs3p6KDKGVjFIeREniZoMMYVflfxZg5HKbIvtkP1Hnikps9r0jv8YLZ5p6G5BSJLIGEmk7oxXgMriohBWUg5Kw68KgsO7BnKd9nT11qSIxb7wbGNz6d4IrMZJJWI9DKare8MRhLWGdXU/lo8ISkiHQjL9lAO1qtCDf1npaGK/r3CrvyNhRlppqw2qfQWEqphabm6t4MfdEJKQLC3NYXJjH0uKCuAzGfQaZRhKb4xgDDBlMGRmrWDcHlLSqpHZ0ZAzHjp6Q7/V6DePjo/KdLRm0HKmPn//8H3Hzq08QRU1MT4/gwsUTmJyqoV4n29KW2kFhrVxlPcRoRyTtViLpqqsymUwj+wz8Kvp9F2nMazeCXs/D2loPjx8tYGFhHW+//T6uX38f1669I0Hqw0ePMDPzAE+fPsby8qLY+dNlkkY3DIw9qSVUKExgTnXFIJiwJjEKSisVH8dPTEmwfuzYlABZlbtq03J1at0KCE2gU6yjM/JcPpcW9ZIP53HkMjnRXZiMjabJbWJCN+hBfeUAECoYtKY2BIPicFqi4yuNdxj5s2bVAMLdkuZ2Mu/2vB1XuwF5lM9aiJ/LkYt7Cj/EPsfWD5qo3c4DlyDKMISswTJ1hASHfMzPr+L58w3MPGDtqDrHUtY7NlaROjyCYbmu0sydiZhEQOHKygoqVfb4q+PK1XM4eXocQYk1Vi0B9gFdaK2MLWGdIUEhmcEQgV9Du5NgdnYejx89xePHTam3m5wArr99FZM0SxLpJy3SyXypGRKNkKTFRMTm7BUszG/is0+/FGky1/7YWB1TR0Zx9twxWSe1eiDGTyxAoyET61RpIsNj8z02tGffUZojKcvGJI0AQuYXaFCTsP1EgnK5Igxhp9sRcEzDGkVHTHgoICQLxSbqbDThi0ohQuoQEJIlB4KwDo9rL+L71pGlY9jYBFaXl3H37l1sbmzgyGQdVy4ewZuXTwBxA0Gcopy5CGPAj0poryRoLfXRWmyjv7QhjypdSMn4cu6TGWRHhNSBl7nQLogqZSVITGjS4gXwpdZSJ6gmsU0qQZZKgSk0ibNvCgiLifOtwHAYSNCF0xMw2KdxWViShGCfQNYP0Wcz+jRFdWoKk2fP4r2f/gSX3v8OUK9rNqFUlobzUTdCqVRBlmRobDTE2KxSobutC1BWT+kvLyENvlZWsfLkKX77i19ivd3B8XPn8dZ77+HCtWsS3/WIrOMIZa7/kg+8mEXj7l3c++1vsPL1HTRn5+C3Owh7fTGBiQP2GWRrCWDDc9Aql1A6cQwXrl3H9Rvv4fS775lciVjMAyvLWHvyBDc/+RgPbn2FjC0sOh04vS7KDlCmq32SwE9T0LuZoFCaaohjlrYrsy0m7L1W5KPcUZmMfR3hx75rpL9ZiLNfsPrNPu31vPoQEL6ecXbuG0CojYx5g1eJFuVZwvylGRqNhgSXsqCkB4wxHbCMkLHxtfVCKt9kAe/Od/tXN6Y3AWtqrIRNMKmiIG1pIYCQj7Bktm0bbr+O1f16Lsyf4lOs1HNrgc9ODKE09ramMqwh7NER0t48zTUcYp+KyQBTiP+aN8r9jmnOZOS9Ay05M2jfoPHCoHA9cH2MVOqokN0ydba6HlRSLa6jBXm2XUuDmbt9zbzcjZWAUO21naLDpJTqUJpIMKgPbXivBhDWUEWDncK5FBndYomvamZFIibunh4NL5QlJLNF4xM2q6cxyvyL53jx4gUWXswLI9Zpd9XEgZCI9ZWG0bSF9q6pQWNgzb2H4IJ7z9jYBE4cO4F6nUCwionxUXH1pISS/deePp3BL3/5T7j79efS7/DUqUlcvXoWtbqHIEwR0ejDSEFZ38VTEAMDYy6RZ4sZM6R0Z+1LjWEprCOSoJQ1yqNoNlO8mF3H8+er2Njo4ic/+Wu8994Pcf78ZRkTsuO3bt3GvXt38OTJI6nnosRTABwBEhlDBiqeASeU5UkrCq4fW1+WSP1gfaSMs+eO4+ixCUxOjogUNk60FQXfL5eMWobQGFrY6hkr/RSAJ59Kw4YEqZiZmN6TeY2gYawtqzbkJ1U0wpErr2BU2EFlGzlWNOkRhjDQfmFyvsZBc6+Mh10X+1ublvUzIG+bkUwRFCoTp+dvgK4Yp2h9K0GOrSEk60VASFDFn1krurnRxvx8G3fuzGJtVQ3VAh+SmBip1ySBIc644vbLMaLzb4J+r834WxrFv3PjCs5fmIYXdpGkm+ixNYqAaM4zJipCZJQn02UTNFAKsbbWwczMY8zOPsfiYopyBTh2zMON71zD+ERNEiKez7VnWpA4JQMIHUQ9H61mhtlnq/jyi6/QbKqxy9mzkzh77ijOnj+Kao1BMetWOY0TYXkILPW6ugLa2ApD6nTJrxEoeaEBhNzvAiSxAkJVUqhiyBOTJ+2bqcw01wD7Chj1RMr39lQ663SRZB0xvPGDGlyXNYSUjI7CwTg2qTxcWcadu7cF1E5PVXH54hG8cfWYAEKXyamMI+ailNURNVz0N13E6zF68+toPFuC12CdGfuJpHASgc0I6CTMlhypCzd2kEUZtwrZ3wL35YCQ0yzdAgg5u6hMPxhDaDJuBWZwq6rK1q7b9dHzAnRdD30/RBqGwrbFroPy2BiySgWbUR+tjL63Dt774Q/x1nt0AD2CsalpBFPTqgKIEzj+/8/eez/JdZ1Zguf5dOW9QxU8QIAkaCWKLUf1Tsz2zu5P++dtTMTGmomdntZ097SbaXXLUaIRLQhT8KaqUL4qfT7/Ns5378vMKgIkAAqUuhulSCVYlfa9++695zvnO8eF6Id5E8Tbt+4wZ5LFgFYb6zeuY+XKMpYvfQFveBhv/PCHmDl6FEOTk6qVKMvgcj4gNR2FaC5fxYNPP8HN3/wG8YM1AYKm78OmtJN5gq4L33FRQ4YqC5iT4xg/fRoX3n4bSydOoTC3wEwYZWbDCy0IhCn8+B/+AZ/85l2k7RbSVhNJq4kSewvpsswIk1S5yvLbSMiKGpREfcpYLXf61ntYtlsIVnzWW8Y/wB7nOSB83kP4ZOtp79HGre27GTepyqmOPToFYTW4YRJHplg1qnNzqRrxlTFF/pM3YechxcL85Pb2/ZSKfkI/O9jrI1J/FHyZm9OIZFQzhAckozaKlIxqllD5dKmr+km96p72oP1rfd5hQHgYmuTsnxJeqQ0iHbu6ktEu+9svF9V8U248pA+eEE8PGR9/VMe2jw3P4axaZ3KmXPWlyUaIskjLhGvYKBfKKDg01db0ml6c8uy2nEvP3fpyifXXrk2HT4juITxs0JRvl2XB7nMdVT0+emOfG0jkZiFdu6D8S6tz2M3aoqOb48FxPTRbLfidlkjfaKUvmdt0FkxChEFHgBevRfbY7WzvSsArGQZhGLXLpVyvLELZyt3QK3oiCeU9e4PpLMqsQZWrnkiGIDeaNI+5snwRH374rkRe7FcfYGSkgOnpIcwtjMNmNpzhI4pb3aBuul4KGOWmhf0+Jl2T9SZWF6/4N+UCWxKGJUm4Aa6guh/h3r1tbG22ZG/yp3/6H/DKK29hZmZBbNfJjKysrODe3du4fecm1tZWsLnxAO12XTIGeWzyzDkB5GmIUok9kXRSJWhl76Ah8tCh4ZJIEQcGeZzJ9PoS7kzJKEEt2Ue6Mqq5Tp+nLhhSUtC810tC0MmgcQNLwx3tnpi3Hwow1qxij6XWbLWWhfY6qXJASFBKQxb2opliIkJQYzuWuAIqQKgA8LMHhKro1GUIu00F/WAwf4yK3uBjFYuuMnV5jGhMJjEmAgJdcRglQKGpjG0XEAYZtrd9fP7ZbWxutkUpI+fMMlTGnmEhDMgO0nCJIF9JNxl/UihmKFdMvHzhFBaPjsKwm4jSfQR+S0yHyLSzlw1pAUZW6rpssghBdu/69ZvY2dlFswUMDdN9dgAvvXwag8OeLhSEwrSxgEuXzkzHVUS+hfUHNazc38W9u4yEUYrBF84dw7ETMxibKCEzOmi2agLoef5ogkOwr9hBtYYzCFxkpCzE8niYBIQsavE65L8B34+wX63J/fj4GEoVFm1U/iaBYBj7MnbJIvK7kmFk355tRTAs5mzSLIfjisVdV8AxwaBtjUsr2vbuNpavLUs0y+CQi6NHR3Dy5CQKXgSPxWJKGiltDF1kPvvKiiilZaR7bdTvbcLfqKG5X4ff9JFFqbiVFk0PBZpHaSCIMIOd2iJnJYtpHpIe5+yEko/mvWfamZmjSPcQPrlk9OBq9zimMqHlInGL6MDEfhAiFKlmES++9SbG5uZwa/0B7m5t4sHmFipDI5icmsGZcy/i+MlTmFs6BpQHmKmimDNxEDSlSEimkXM7C4v8W7vRQH1rC5+9+2vcvvSF5P8tvfACvvvOj2GUy1JiMemQTUMp9gdUq0g3N3H1t7/FyscfoXHrJor1OirsVw8CGFGAjOYxroOO62E3iVGzbRx59RUcf/NNvPTW9+CNT4pLKthewEqJGmBAq4mf//SneO+f/0lC7t04Qgl0WE3hkB0PAthxBOHXDQMulW6aQKB8lH4UVIfkoFeIDi19Ufe/558/AAjs/wbPAeFzQPi0I9q4sXUnY/XE5ibMdQVoERxyUEVhKC5i7I1QGybl9NkLANXsggST93ar/SYZhz9YfwD1l/a3faCOzKQKos+t0VXFh9VFykWlj7DARURtYkQS8kctP3zaU/TtPa8fED4MDKrtlTaVyRnCNEFDJKMHXUbzrZgKpVevlm/f8i3bM5iKn8nB6ncUVQUL1Y/Hn9z2nxtLghvXdFCwPbhk0TQkVF9e9Qp2J2sd6N1z4Xya0asAZ/9x7ZkicJGnnDQWORvdRxk2LUwhiy39vYS5QUJP8KvBYP4tFbskW2pxm2GhRsUqpASBIU1duEnkGs6eQTJtZFfqqFUbEh0hfTo03NHHQfUNUjKqQKHEJpCZsHPnVWX6oSLL6JComB6CpA9/9y5+9rO/Q72xAxgdzMwOY2KijNGxEkyTvazsqWoJ6Oo3txG5qLAdtgKIdLtjBIa2/efnY+4gASFvZAr39gKsruyj3SZzUsE77/wveOmlNzA+PiPSem5yCZAb9Sr2q3vY39+RW626h0ajKgCZI5/AiSDAK1CeGaDe2BaWk6CQcQQ0KxkbHxB20OV+LSX4Y6BaLH2E/C7MWhSmsDv68hI3XWt6pjA5Y0h5G3ervJfuyVyyK+YZeSFNl9S06kMVJ3q9gtquSEtF2WOl2E72RxIQkhlkj6SqL9DHX1nA54DwADDUTPPhYtDTbWAOzyaPmlU0Q5gDQp0LKYDQMKUPnUYp3C8S5AggDNljqMLq08RCtZrg2rV1bG60UKspoM/10PMo03TkORJXkRkIfDrWWqhUXAwNuxgZ83Dy1Cym50pIjRqSbF+MhJRhmyXPNVGGbQ0gCh34bQvbWx2sP2jg/v1VNJv7iOIMU9NlzB8Zw4mTcygPWMKs0diJDrk8D8zx49il9NRvm7i+vILV+3RHbcrnHBoewKnTxzC/MIpCmXODcrd1PEfC4lU2Yirn0tJMakzTDva58poxeQ2TFSTuZz+hiyjIJBrm/v01VGt1LBw5grGxYZTYS2ayZBiLCyvHd7FEVtMQQyUpKtsRbALCrI04iGFkZGcdAccmhuFY49jbibGx+QA3b91Es93ExGQZR5aGsHh0BIVCJOY0Gc8j9yZJEVlQAMIiCmkZdiNGvNNEsFFDbaeK1n4DUZt9jCacxIKbWjBCxlJQcmjCM1wUTE8YJUWC969OBBAaCGojGWEKNVv4rQJC00NKQJhZ2PY7KEyPY/zEIs6//V1MHV3ERq2K1b1dbG3uYGdzB616G8ODI5iamcXi4jEcWVzC4MICUCoIAyeKDYI2YW1NkdLy+7SqDVQ31/G7d3+JlRvXcPbMaRw9dw5L586KNJWMOOd4kfonCTp37mLj8mXceP8DbF+5DLe6j3KnDUfnp3JshVmKluOgUyig7blIh4bx8g9/jBNvvInJU2eAygBRpiqq8IJEhgYB7tWrWL99C/WNdQzaFopZKozj/oNV7K2tAX4bJt1GmT2ZKZaQkRm27At5LhUo7FpaHwCDT7YLUfOZnoAfYpQvs9CzAJlPsLN5uvn0Cd7gD/DQvCiTvzWvYyu15MZrMTZTJLLWpbC4X3juMvpUZ8lY3rgpqzddRaUvr+DJRowLHs1k2BeQXwB5wGd3wOdsXteNoPcZHmUckDOE/Uxh/yfnIql6K3JTGbHoUxlGZDINUxrYeePnlW2QzipUjMzzn6c9Ao8ChPn893CGMEGtXkeH9Em+J+Oc2T0VPZ3+wwoAT/tZv83n5fyzYlnUTX1VZb4gfbeuklp7prLWtrmw5pvsryhV9E/eeQbn43+3g4AwB5w5/BY3NZFDKsfRIPRVzp/0CumE7i5g73USds9j3znkt22222i0WpiYmMDw0CBcmht0WqhV90UCR3DAIhLnB8/xxMSBofMyGDKdX5bHG+SOnyJZVfJJfi6yjuqYqCKPMrNQMktmDbb9Gn75y/+B//Y3fyFS0aEhB0vHpjAy4klxmYCQIDFNO/I8l0xbEoi7oOqFYg8iQQBlpYls6AlYeeMeJAhoLmEjDEzUqhF2d3xsbrXh2MMYG53Dn3z/T3H2zCsYHh5HEMRSDCGTyU03j4eA1iTE/t4O9na3JTCcx59zlQqwL2NvfxU3b13Ce+/9Env728Iazs5OSO/g6PiAsD4dn7l3EUwrEbZQWFgBg3kfqL7cpP8vt8vLQaHKeJQNq5iJakAoe6IcGPYBQu1OqmS0SiKam8cQ9OfSV74/yQDJHHRp9EOmh/mWdFhUZg689bvufmkdkNfv9c3yDeW9Dk8OX3sR9D8hH6gPm/8PAkKl3mY/ZyzFHDLRqjeWIfGUbdLdk4UDgj1P4h86bRvr601sbrSxtbUt473Vbss6ZbP4I5mFzLy0Ua815Xywx3BqpoLZ+SFMz1QwOJIhzvaQmVVhzPJPSnBlmQPwnFF0mkB1P8X9u1VsPGhjb29fMg7ZS7p0bBZHFscwNTOAQolS4ABx0kaaEVzSFbUIZGQJHbSbwMcfXRXJKK+f8YkRzM1NY35hCiPjHjKjiTipIYh8GGR5bFUAJvOrxD/UsRIkxwLwWcwhACQgTDUgJJsX+CmazQ6uXFnG5maI4ycm5H3GJkbU9ZqGiiG0UhRKJY4ecRTl0bXMAK7DF2shDuhCSgknGboiLIzANkaxsdbG/dV7uLdyF1ESYWFpHHNHKpieL8HxAlCFHUeh5M951iASv4Ak8GAGDoq+iVJgId5uorFbQ323hnathbgVwugkMIIMZpjBiS0UDRclo4CiXUBKeSkzG7XsOl/U+nsHlTslAaJaMb9NQBiZHmKrCD+zsRuHmH35LF744VtYfPU8rKVFmiwAUYBWtYnP3v8Ylz76HOv36Y5siTvta6++jjNvvIYS3UEHyghYCHAcWK6HgGxwlMLLTPj1Fmrbm/jsd+9hZ2MVP/jh9zF74rgY1/is/qSZNusBzEYLK598guVf/hobF79Ae+UeJkyg7JNRb8Mt8PUtNJMIDQLCYhH2xASGFpbw1r//M8yxb3BwmM5CiEwbDarR4hgDnovlzz/DP/3N3+DMwjzOLh3BwtiYQmTVPSy//x4ufvC+yEfJHNJwhs+zklhYSwbZS8RJDgp1P6HqdNLqnSfcMx6W9D4M/D0HhF87eT/xA54Dwic+ZE/1BOPaxi1ZWUWCScmW9OUZiJIYrVYL7Xa7mzfY3e8fWHc1syFVkUMsyKM+Uu5KevhiVESEko6SIdSbwryyw9/l7IOwhLQe1rbrZA7Vpf/852mPwMMAYT8YVFsp9T/JNWMNOA+m14CwCwT79mjKrOTwZu2bZpE97bd8suf1T+4CBoVdyXuRVBQCwZC48toOPOlSoXnCQTFzH1Z+5Ad48nKGjhHgFr5vI54z9HKedBQFGVxxCw7Zl8ZMNFvFIXTdRQ8Dwrz8qUeA2gNII74whDQKlAuVgeeJMGCsFpMhpFkBT7kwpAblmXn2V1/sgRQN8t4uJW0UWZ8EuOteTWY5Sgg2nQ0jtDp17O6u48MPf4Vf/up/wCtkwsIsHZ3EwBBZRprIUKJGdk0BQsoxycjQ8INSUZpGkBWiLDAIyFIwb465g3xXMnHcWBdBYu/u3S1sbbXRaGSYmTmJE8fPi1x0YeEkbLsobotJRPkkDbj4lXWcQMKeshBx6KPTacnGmseqMlCBV4hx89bnuHT5A3z40buIwg4qFeYazmByiq6PzHLzJaTecdmrx421kvOpsHvtFttvetENmO+Pj1Chy8pTk/1cGogJGOuTluY2it2iXs68MTpFnxMxaSegVnmL0juoAaH0RgpoVIoOdetnCHtW/oog7K0X+X8rkPrEiPDQdfSoqyc3lcnHmGaaRfFCJ2D2rdEMhu6aBIAcw3yMchslaxVHHjq+jUY9Q61GE6U6mvUGWq0OOp1YokQswxNAyDFVLlWwuDSDqZkyxiYKKFUSOF4bcbYL02EBwUQckbmnzNqEbQyh6I2juhdhc93HnZu72N6kqzdZkgCWE+PsuWNYPDomij+nEMK0IgGEiRQ+eKI9cRdNY0f6Bz/68DLW19ooFi0cPXYEZ86cQKHE/toQKRow7DZM2xTJP2/KG4CnRxcAdN8VR4oYyhAQgj2PZO0tZLEFv6MA4cWLl7G6mmJhwcXi0QV5P8PKRNYKk9Qr9bgWUrI/ho1QDOM68CjvRkd6+OzMgZ3xPUowkkFkSQX3bu3i5p2b2K/twfEsLB6bxMRsAaOTDuwCr3OmEPhiXFOwh5FEBWRhEXbsoRCYcDuAxzSNIEGn1haWsLldg7/fQljtwI4MuASEmYtC6khvIX2ceCNTloNBXSJRxZWcKexjDAkexcjkK1xGv64YeoBJ7xvZaheUu3sBoeHBh4PUKQMjgzj61mt48U+/D2d+UuUNeg5SI0XajtBY38XO3Qe4+skXeLCyhla9hdmpGUydOIrFF89h/PgSSmMjyi3UttAmoApTVOwC4CfwWzXs7Wwg6jQwOz8Dd3hQDGFC9u1lBlzDRNhqo7Gyipu//g0u/9PP4VVrcJoNlPw2yqEv/cupYyKxDbSMFE3Pg18uY+mVV3Hmje9g4ex52LOWAMmJAAAgAElEQVRHRCqamTba3HtaNpJOB7XtLazfv4e1mzfw4oljOHNkQSlbREraAVZXsHfnNm58/hm279+V/kI+L2XPIllEkTrz3OhjqAFh7hSkfvuoeaOPBuw/HwfmqS9nEqpT9eQr+ZPtSr760c8ZwucM4dOOJ+P61m3Zw9Nlij083DBxOSejQDBIhvBLJjK5tFMHdXc3oJpP78pHH3JdqOtJ/yG/6/+dluR1AaFIRnO9oQoU9pjvpllCqdJKeD39wh4fEKpN/R/2wn3ak/bsnpdzSz1oqPfm3QJ+DxByo8m+pqQbTC+fq/+Ydk1KHoIHlYqy1wv17L5Uj3z40unWY+srChcHnqLBoIAdjjtmOmmptWQN6jGoShMH30z918N+982+eM4KCkzoM6sR5qXvf5R981rmjX2FZAX6H5NLe7sbF51Flo8Ifna60TGKpt3uiOEE4QavPzIUPBY8JgSH7CGkY5/0Ckm6umKxhOinRInHUccYdI0+6GpHOZ++F/VhwtdnzzLZCh/V2g5WVm7i08/ew8cfv4uBIQdjY0XMzY+gXOZzA5hGoAAh2PPMfiW2GCmGMAeElHqylykIY+mLosiImW/sY6IslDYVrWaMq1fuYHu7jSQp4KWX3sJrr72NxSOnMTIyo2IJZBvIz0fZKVmnUMAfXUvFup84WFhP9jDSfdFCktbw0cc/x6ef/xqXLn0s4GBqehxzs5MYHaP1Pg0QQkQxTUlMMZuhrFQZfvAY5sHqQhkq+a8AbyLS3nEWmwuTMJJsn86h1Jb6EhWk+w3FPqbPiU9tJhjBoNCdej8FCKV3kA6qLoEUwYUqKqj4hFQZa2iDigNuut2tdf/4z2NnlMPpwZ+vAYfdjffDWML+V1Kyvu4Cov8thZKU44HfwRUTGI4HssQ8n0qtplhtkYLStsQsIYpMdNoROu0QzSbD36vY2a5hd6cuUk1hHF1XGPSTpxcxNs6YFMrxmsjQRJLVxViG7Q6Bz6gHMnEEQYPCQK+v1XH/7g5W7u2gXqXJkcWccTFKOnvuKOYWRmA5geQGWg6LcTSp4Xg3xZSGMudOK0F1z8fFz69hdzvDwKCNM2dP4KWXzoncOsmaSLMmLDeUTE9KyVkgUmu4mu1V4UtJ7DhWFCBUrquMZ6DhEsFnuxmL6c4XX1zDykobY2M2lo7N4dyLp2QcJ2hKpIVh+yJfB+W1houQqoE0hmtzvCTIYhMmj0PmwTHLyGIPoW/jxrUVXL9xFUHUQWWwiOOn5jA+XcTgiAXT8eWzch5iccpzBpAlZEg92KknOXtWkKGoDWTSVoROtY3Gxj6amzV0tusw2ilsZrnHDgp0FU4s2FpSSsMZAQz5NZV3rsi9IXEFZAill47OljoMvUd154UQNVgPrqi9MXpgXdCmmFRHSSQK3Vh5bmXeJGg30XY8NAwb1ug4Jk+fwqnvvI6Ft94EKgUJn2d/YMwiTchgbguot3H1o09x/bOLuHXpCpwogTtYxqmXzuP4C2excPokjJFhoFREEIXiHFsslmXsp1EI5cfJJkmVr8F5IGbOLC+STkdknKsXv8Ct37yPW+++h1mngAGOpUYThShG6loIHAu+bUjuYDQ8BGdmGi/84Ad4+e0/gU2jmwHGTDiSwUl5NOuJjPJZX1tDq9lAFgY4vbSEsZkpYQKZRShhkqTUd7ax+ot/xt2Ln6G5vY2gXkXcaIh0lGoyMoQEhN3zKAIL/o+5heprqVzeXKmizpdsO/X0oran+lndOnZPYdFb2fvTdfOdkzrX+Wt8s9X+65/9qMLC1z/zj/sRzxnCb+f8GLe272S0eWeDPA1luBBQVtbxfVkouXD2u4Xm4C93CeyvXnXBg9rp9zac/et2d/E/WF3JLy/V58ImYOXGKP2BXadRzRrqhVdkowyopyNc3kN4qJfxwPZA/60r+cvzz76dY/0v4F309l/s5XkO+8yD+pa0HCREWSyLCHuoeK/mzd6mr599UpNmfs71Y74xK/B4hzSvNzx6m/nwwoCqH+ZGG5L8rmuKhsrqlJsnsRLcPuQMorDVHLMH9qtP0yP4BN/vIVtqykVzdlZlE4ZoddpS7CEdoBjEPmYwL5h2N4cUD/ayErk55KZXGUkpBkkYfX0dCWGY9whKv16PjZIj10cK97PRauCog9UdPho8KoknN0OxBN9fufIJPvv8PXxx6UMsLDCiYRBDQ7RNz+A4ilFRN/aIMW6Cm39lKqO9AMX0QwFUfkL2rHhIUv6OuaYefD9FrdrGteV7qNdjeIUR/OQn/wHv/PjP5DGMoxiojOqeKDJnzIBUzqHKBUexaUp6SYDI91cuoX6whX/+xV/is89/hfWNuxgdHcTS0oIOMKfZjIrJMC2CYe5eCBzYh5hIf6UYA0n/midzrO/TvY8MNedu5eJKNpTflf1gPAZq25pzDTr3UW+SuiUZXczLty/8PjIPi4SXgFKBa5rJUB4rTpS2+t4iSKW0UJsrpbJuHJq/uxuqvBiQq0F6c4wMgf6Lpu/6+fIV2o0OPzDye0/R/+q+nnpfdQFrRlKvLbojQTOnqhdQad71jWYjjFxgELvPiLSSxJJsbVaxtrKDe/fW4bfVWDuyuID5+VlMz46iVM5gu4H06yUpe+lCMVIRQxZGm6Q2Cu4wkJTgd2xcv7qG69duod0iuwwpBkxMDmBuYQzTM0MYHvVg2mTEApg2xzXPDftkPRiZhzhysLa6g/t318VUhp91eLiE4yeWhCHkWGJ/Lfv2eM8xKuyiyLE5TnlOer344s6oFTgSw0GGL6XhB/v8SqjXQmxuVHHnNp2F96Q4Njs/hvMvHkehbMB0WrDcttzIGKbdrEWloWAWHvMNktBEHND61UHBGUQSm2g2Q1xfvoMbN6+IZ8zwqIlzL57A5PQABocdxJkqkkjxQtQKnupB5C1hL5whUlIS6k5kSK+g0UmRNSL42020N+robNYR7XZgtjIUY0dko15qw01s6U0SEJFqd2R1IFi1Ai8EDo8kd6uVYogChbnmIh/Hap7L2ya+vAKpEdbLPlT5saGcU9el6sQVI652h33aDtoDFTSKBQyeOI7X3nkH08dPwJuZYUVfAcJigZwroraPiu2wlROdjU2sXrqCq799H7V797Ffq2JweBBHlhZx/s3XMXn8GDA/q76f5QDFMlKCdxbk+JFlWiN1mqjw+SwEdcmdtRWsXLmEy796F7VrNxGtrGPWLaFiuzD8CGaYoG0YkjXInsGabWLoxDGc/sHbmDp/Tt43LRblxrxZYfKiFDsb26i3WrA8DxZdpy0LwwMVlAoeMr8luYNCx1IbvbuF9qcf497FT3Hv8iU0tzYR1muo0CDRprEbx6son5EknPO1MWJGWXAi+YlcyyMqOkTZwdxaEtrKbEfOnpx71b6gCrB9cwM/s5ZF5d386q+9QpT6V9cG7PEW9eeP+tK8rop76ud5D+GzGSDG3b17mfQ+aXdRgkFOSL6vcuXUDq1f3tejDuTP+nPlm+4cFPYAYV91LD+f3R6sHCaoF8k34CK+yjPDctMYTsR9vVvqM9MEpyjOYV0Lj0Nz7mHJn3y+/HWeA8KHwAjuawkkiAd1XIJOQDuA6wGEWShmMuyn4bjpAsLukMn77fRmXwPG7ph5NEL7vY72XMb6aIvphzOFufunwEKtnlMVc2WawmIEpcs2AYGOehBWi2yZBLH3fp4dG929qL40gbIqz0WNFVDpJUxiYf1zAyD+TQE+JYXK9dryWXPMnoNGBhrLr3Pu83FP3sO28o9S6vS9ppYyCqg06WYaYWtrFZ9+9ltcufKRyC6PH5/G7OywuDm6TgTbJuiiOUYoLJ3KzVMZhAoM8jzp/jqRhHFOoUSzIAH0SerJJn1rc0/y5zY29mGaZcxML+GHP/r3EjlBZXSWcrNWks0Fq9rqtXt5g8p+h5tV9khxo60C0Fhdb7XX8Hf/8P/i4qVfo93ew/T0OI4dXRSg5TosNPC1CKj4+XlNcYOiertowCNS1D5A2OkQENriEMjzSEDIQp6cKfb2ERRLhmF+bA9uZh7qu65lu8xmFDAt34WGI3SaZdQEYyYU4JQIDc32CjPOggHdNnNAqOOMcgF110VaLS7KNEwm5bxg0gfk8n8+ZDaQ4y1FB11aOHAJH7wmDvmD6LF9cPzmpZ7eTNV/8TLWhceWRRULrjWEJC5gbWUXK/e3sXJ/C1HAY2Pi1JnjWFiYwfBIUdi8zKCTbEeMVYQsZyZfbCONFZtlGQNoNw3sbnVw9/Y2VlbuK9bLAIolC3Pzo1g6Ni1gkI6ldAc1LCWXlFxRdjnabJ2gAY6LWzfWJMy+WqUckzmIw1hcmsfRo5TbkaXjuGKmMNd3Rmio/lSa7KhlsWeylL++iL9N/p6A0ECWFAGUsbfjCyC+f38L25sNmfemZwdx9vwiBkdsFMptmF4Vpl1FZvBa0IBN7gkqizAYtZGqY0FmkGCwUW9ie3sHK/dX8WBjQz7fxKSNc+dPYHxyEAMDDiLKZSl9lzGu5iWyu8I5UoXA+YznjM6pkQkvtuHGJlzfRLYfItnx0V6vIdhsIdkPYLcAJ7RQSBwBhHZCQMj5wYKRkSdTzpQZGTtTMYQqGZTYJNFh6AczL6UEkbPSfYWJ7sjSQ1DFElFdQWZWgQdK2VmEUNd0bgpqoT5Uhrk4h/FXX8KrP34HQxMzQKECoZLZB0jpJz9XFKLAdcoAbD9AcP++9Pfd/eB3uHb5ksguRwcHsHDqJKbPnsbk2VMozs4CY2PIXA++w7HpwEwMdZMMW1YpYsCvIt3ZxP2Ln2Dl80+w+tlnSB5sw91rYML04FkFcOoyCOwdF61yCZ1KBcHQICZfOoeX/t1PUD62iNLkGALbFIko4SBDV9wgQWNrF40wgjs0CLNYhGEr9YkANfZjxz5sVkz2dxCvr2Dls4+xfulzbN28jnB/D0a7hZIox2hSxLWbhSsHCed6mglxJWBeahKgaBuwXWWqJFm9PJeUT9scR4nKKhRAyF5fng+2Z+g5X9+r/YGai/IbR0YOCvnbvCT3e93Y/Bt6MVllngPCZ37GjZXaaqb6n1TUBKVlBITMHZRpllVfzsjS/J+baijpV24G0F1adZ9KDgYVC9GTsvX+mfeMaMFE38IvsjFeQH3MpDib9r2/1PWld8tVmYS0wydH2O2H0QBTbzYethnvB4XP/Cj/i3kDdSKeCBAGgWKdxLVPMWqqCVTXSrUELYcFPZDVt0d9hscnL1SoCeURb/SIP3QZzW5vlAKDjmUr2bLrCUtIaQpfOmfOyGqpPq1vCxD2+Lb+Ag3lhIREOSDkBorgnYBQwKAAQn1N9xMiGhDKMcsZRAGEPTj4TU5Zf/HoUa8jH0ekcAQXHemVWl+/i48/+jVu3f4CD9Zv4MTJWQGENKdg7yCZQdumiyE33YEs6JyjaPwjFWjTETZPVf0VE5RljDMuIsuKSOVm4+rVm8J6EBxOTy/i/LnX8fLLb+LM2Qti3hELgxHAMOnMzG2MBoT8MoxlIC0hUktx4FCSS80UNltr+Ku//j9x+epvYZohZmancHTpiPydKt5KheHigUQC8J6vUakUlTyTcCIJ5Xtx/uNxZMakXHVspNKVaNVPyuuQmxIC4nyjKh9QH3J9wg9Y7Od/UvBIygUCCFXchITRa0MZspXiCCveRHoCl+uExzZnldXYk+tBl/sO/C2fLzR7rD7ZQaDWu2QP/14b2HQdz9Rn1zOY/iK5XK//Qnx4MSIHgg8DhGIoQoMmMqYxIx5K4uR5+9YaHqzuYHuLBjM2ypUCTp8+jtm5CRTLFjK0EacN6XX1Cixe0rgokvanLOF59kT1trXRwr0726jts2+/iiCgM2+GsfEK5o+MY3FpSuTRhSJHAPkf3vRGVaKZKF9WwOrm9fu4fv0Wmg0y5sDMzDTm5qfkM5F9hhmKnDqDijBRJm4sNOQsOqWKnL+02Y8UOvLfceNsIIkoT/WwtdnEvTubWL2/g52dpsTLTM8O4+SZIxifLGNwNINp15AaewiitmzQab6jsh4dMW4i0+jaAyiSKc0K2N7ax9rqKu7cuYNqrYYgSDAwCMzM0iV1EaOjZTm27E8UB1QCQn3eBRQSvDEOSaBgitTM4CW2MH9e6ggT6HQMWM0U0U4H/nYL7fU6wp02wn0fXuLI462I+wlLQu0ZYM9josAAmSbOq0o6KnsTDi9+Fo577T6qDGe0E6nuN+xxRKrfVgar7pPmJdvxQ7hOAZXBIcQZRFrbaHdIFaM8OCS9l9Wih6NvfxdHvvsmFi+8AgyMAOx9dQqi6OnQUVraGQxh0ghWJTS+3Qb2dnHz7/8Ov/7v/wh/b49vCNN1MHXiJI69/BLOv/09mGdOy8VC45eCV0IWppLRSAdSAYR0tt3fROP+bXz2859h7fLnwN4erP0mnHobZSFtVa+pZRUQlitolyuIhodRWlzE/Csv4ewP3oYzOw13sCIjmbMcj6GXpHAYQRLGiLkGuR4SFph4PqNQIm3KdKQO2kBtH60HK6jevoEbH/wWO9eXkdarcJNYXEgt6c8l8616g71CBZmoQWxpaUhjH2nUYcewckjmXCnkLwtpal7LHblZYFDOuFSQaBMvGWsKGKpdjzqhChjm8E/d90PFb7Ju/lt+7nNA+O2cfWO9tZGRZeOPchb1RVKm+gpUxVdp2XuuvSyZSIxNn+NiV+t1CBTKVrVvLT8MEGUyV7+UiV1NsJTTqMBb2cLoXENxGtUbVAbUkyUUcxmx+ZeW8O579YPAZ8fOfDsn6dt7l8cDhGrqyxCmiiFkTxl7Uf7YAWF3w3gYGH4VIJQnqTEsPQmsZtI8xnXFnMQRNlCzZjI+tezqUH/qsxuD+dngfU+Wyv/iBlaWI7oGi/lLjHanDZ8xMuLs2QcKc6ygJaC51DS/3sQ0pI8f/KZjsr+I9LDX4uHj8eY8kCQdxHELq6u38Nvf/gwrq9dQra3h5Mk5AYS2zS1FB1lKWRUBIfsY+wEh+/yUSyJpA+kLIyjMeN4cAYJR4qFai6UnbHunilqVkjQbJ06cw09+8meYmzuGkZFpJRfMHDESIW1EuabaFGiOSdg1FeCumDnOYwoQEhw2Wmv4i5/+R3x+8dcSjbGwMIfTp0+gKLl0/L7cmLMXkW6tfA3lvJqHweeVbJkTWcm2CGxpPEPgpyS6zBJTfUdkiZ4UEOrttZbASri9vAYz/CAgUG4MIOfGSTLr+kg3Uc72OfFqWaZCa5Q5KrAo46krNdaFwccGhD0+LwcDvTH06J6tg4ZXBwFm3v3T6wLKX5HvQEBESTGLCYx2cKXHlJLGB2vbqO770ntfrng4fYaAkMHv7K8MkKINyyGgVpEsklVqs9+tiE7bwP072xJrsrHWQBQ4SMFx1xI2cG5+TG4zs6MolBjzweu1I+weC7Kq6EQmizclG722fBfLyzeFya6UPRw7toSJqWGMjNCCl+OIhYxIJKM8TwRpVDPEcS7x5VqvinosDMq4FmMnxRwyLzwWQOhie6uF+3e3BBDu7rRRLlHOWcTIWAUzcxOYni3DK0awPR+CKnK4LmPElb5HMoQWiyyRBb+dYHNjF5ubG9jc2oTfIVxIMDlVxOzcGBYXp1AZdGlGKXMCiz0ieSX4kg2J2qTLvEaptGRwGhIxwf5AiZuIbXiRuhnNFGktRHuric52E52dJrJWArRTwGdYPZkksmweHMsR+aGKq0n0GOc1QP8CoWull1D6Co2MqtXuv9XvlIxQsIc2YJL1RM6fJGcgCDk+HNjFIjLbAbUOtbaPhGOmUsbQ+ATKi4s4/uZ3MHXuBVhTs4DH8+qACHK/2cSd1TU4xZLIlj1Gw5DVZ0GIIKpZx813f4FPf/4r1O+tIavWRVbpDgyiMDyK2RMnMXr2NEbOnoK3OI/yyLi8rtzkO/pA0ETt5lXc+/wT3PjoA1Tv3kYxDFGMUhTDBJYfIyKzanmIUhNVGCguHMHw8RNYePllTJ05heFjR6Vv0SgVkRgZQh63JIHN8chxnVDZwqGtChFyfFlw5rrVotz3AXbv3MLu7VvYu3MT7QerSHZ3YPptaj1QpPNxDgg5TbPn0vYQMwczUT2ZlpVK7n0UthFFgSgfRITGOVMrgznP8axJi4WQEDkgpED4kNIiB4Td+xwUakD4sMLbN11E/w09/zkg/HZOtrEd7GQFtyiW78pIpqPlI1wIFDPXa+zp00HnOK+L2vqX5v667sGFt/9rdZ+hASH/Jq6CbNqWjYMGhLqnqctQ0m2Uhh7UiTuuMISe3ZPuHd58P7vN+Ldzkr69d3kyQBgQEAYB2h1lVPLHDAi7YDDflvSDwq8DhGK6ATEvIgjMwaDL3sHcsj9vf9L/3WNiemP42ZzHrwGEXNwEFtBNMOlKRlnw6TGEms3N17g+cKiwsPr+Wijze/0aDz/0ee+wCjtn3hoB4d271/Dzn/8tNjZvIwj3FEM4MwTLIiBsy+Ms6cEjiGSGmtrkSnVX2EHlHCmOotowhPb5cVpAp2PiwXoDd+6uicskmUPPq0jm4P/6v/3vKBaGRW7kOhWYlicVcKkWawmqbJy7mz4FCJWgjHJRBQr570bzAf7zn/8f+OSTXyCKmgIIz5w5iZHhQQmgb7fq8ryCp8x0KOtrNWvCDHLDQkDIuZogjWY+5Qrz3VTfNzfH7AdnoUzCpmOCyp50SY9Eff4exhD288uKvlDccw8QsoJO6aiwhZIZqf6t8mKV5K3nGNpXoNAOvarQp7dT4myp15gucfd1DGGPwyNIPXAZd0fmV4DCfpzXN5IfzRDyO7jKfRYukNJQxUKjHuDK5et48GBLDGbYl1oqOwIIycgNDrLfLxYARjDEYmur1ZZ1q1QYRRS6qO9HWL5yH6sre9jfCWCiInEKjudjZMzB0WMzmJoexuhYGbZLQE7GVhnJkKUSo5c8B5EAK3Vx9cotufG6ZX/qCy+cwvBoCV6BWIlgMIBphfK5OH5NMAjeRSpxEH1Ga3SqJCBk7ygZQy0ZpTsv8xLj0MHWVlMA4caDKmr7AYqlQdlYs3Ftbm5G2M2hEVfALUEc2W5GUSgJtStsOz9zGluo7bext9vA5sY29vf30Go1hAlnX/Di0iTm5sflWJAlNaxI5XRCA0IxCSI7o8Z03hdN6oeRKG5G91ATVqx6CQupi2LmiTTU7ADhfgednRZaWw0E+x2EVR9xI0Lmk60CiuD+whUXUiM1kUaJyitM1ZogChHOMwR27Mcku8R7Yii5V78jYJRoUM4aGbPyHHiWjZTHNMkQCfNoImFBxysgcWzUgxARWbFKCcfPncOJV17DzLmXgfkFgGyrmEmZqFbrWFlbx8VLlzA8OobXXn8Fg0NlFEsOjDQEoraAueuffIDr736Avas3kW3toWIVJBrI9xN4g0MonjyKEz/+E4y9fA4zC0cU2OR78PoOmkBtD3c/eg+Xf/uuSDSjnS0MmCbKHP+GhbQTgCPZKJTRilNsBREWXr6Ao6+/gdNvfgcFZiCy17FcBtgHrY2xpHeP315JbVS/Po9pXuT0A6DRQG11FVs3b2DtymXs3LqF+toKymmMUhyJjJSh9EUq2mhuJi+jCn+ZYSGIqLDg16GZlIlCyYEfMBqjBZeyVJ6nJJL5mv8ueHSPZgxN1Cs4qLOnYn307CP3mvLNc1tVgVArM0R63L+4/l6X0H8TL/YcEH47p9nYi6uZZ3nwY1qk+wh8VVk/2HunFUi5wUZ306s+ZM76fclZrg/o9btPyiLez6D0PS6Xh3aNbLq5VTlDqaSqyn2QGzQVBC6yUZMbdCXVU5KX3ubiOSh8nAGlj5eYCYiVZvf85lvD/Hxz6QoSBQiVcyU3P08uGX10ueBxPu9jPkbvGvvf6wAQ+SpAKDMRN9WsBjtSgKBMmUH0ZAcFKOlx1nXjlTc6SEM+u/H3aECYnzORYPN/Gc0J2ugEvgB4SmGUHK4np1WHouefnr/6MwOEXz5UWm+sgAiHICWgjJG4ffsq/v7vf4qtrTtI0rr0EE5PDwlDaDBuQnoHWc1VIdsH5JECABWbouSi+t+ZDT9wsLMbYHung52dOtptSk8LOH/+FVy48CZee+0tYQs7foJiYQCuU5ZKPvctzK/rMoRdgKLNZfLcwNzpk4b/jQf48z//j7h48TcwrRijI0OYnBzHyMgQSkVXDGQkSHyojDhicY5sEHu6W2g0aggjxoZQ8peiVC5ianpSmEJKR4VV5ZzosZKdIYzoQPm4gPAgtMrNMHrRE8q8QxkuKPmokuJqQEgVSS791Bdaf7+gAMG8zUBP/9KOoIuOPSl5XgXsFSF6V3nffK4B+MNngMMmHo8Snva9slqUDglW+TtSPezP9JCl7NXjebfQagZYvnIDD9Y30WyQZSB7Cpw+s4TFpTlMTA7DcURHIf1zkoFpEfB3sL/bFnZtb6ctWZcN3uqxBNR7xQDDowamZgpYPDqFwaEiiiWqdJRRkfQgpqEweq5TlBzELKUE05I+xsuXbuLq1bvSdzc9PYYLr5zDwKADmARQPmD6sGyaSgVyHZBVNGimRMRCFlibTRG0sadKekctOqiqggrjOQLfRKuZYm11D7dvriHwDcShJceFRRj2uA4ODmJsfBDzR6YxPj4Er2BQAQjHY5GG/Yo0/PDEMJLOresPdrDxYBvbW7totWjCw55V4gYTZ84uYn5hAsMjBZg2Cwq+HFd+Xspdxe+aURba57a77stYtVScBA1FSFIGKezEhps5KBoEhQ7QSZE0Y8T1UEBhe6eBoNpBVAsQNwIBjgSVDK53mKeaGDASMlkqnkLBA0NaVggIIwJCxm6wgKPBIMFhDgQJDPlYZtbyloSxAELGLnA6abOYQ6MT15HMP3OgjNL4GC68/V2cfuv7wNA4UGbERJm6UgTNDm7cvovr167j0uUrmJ9fwDt/+iNMz06gMDqgmL24LaDw+ifv48av3sfupWtIH2yjREEsv5fpIkoNNIYrsO7/hfYAACAASURBVI7OY/DcaZw6ewYLM3Mo0QmUk0t1F+HKXXz+/m9w9YP3YDTqsBg+H8c6pIUOtClCNsuWKggdF03Txvnv/wBn33oboydPAUNDCkyXSpAqBYutvElEDnv2VLHLjBO5Ra024lodwe4eGhsbuHf5Mvbu3EF7YwNo1GF02ihlKTxmZoorKkG6AugE15Q1sO8zhSUS3CQz4HgFMTlKMrpt8/GMbuwgY34h/4O9hCymMdzcsjFYGRBJNTNnqQjhtSBzhY5P6wHC/h7SvnlXm1SxF/X5z9MdgeeA8OmO25M+y6im9cwybLT9tuSUMRuJyxg3FnlPFE+G6g1Tjot5f1TPBqCXPyh21frncE3kUZtizUt1gZwosvuMX9TeWvGJqiVNVTK7LKHtougURDaq+rfUBuCwnfmz25Q/6WH/Y318HyCUk6ePY5crUCOB44NbkyBmv2mgAcaTA8JvBQzqQ334vR7FQ/SP3S4uIjY2KL9xxEhGAKFlS2VY247J0xTboSQph3+e3dh7PECovCBTdZ37ShYuktK+VJd+Ixm1t8/PtwKJqrp9WG/7zcfy4cMlI0xvSMlCOTSLMSPcunUFf/VX/wnb23cBo4Vjx6YwNTUoDCFvdCJNEzIfoWatlHtfmpBBoExUyf5UDxP7ppQSqdk0sbndQa2eotPmhtvA4OAIfvD9H+OFcxcwP7+EMMzg+zE8rwzHLkr/YG7i0i8ZVZVhBWZ7t54DabO5if/6X/8vfPHFe/I5CwUH5VJRAGG5TFMNxgFY0jcYBE3JKaTrKAFhtbaLIGgLIGTRfnh4AEtHF6W/kABfMSamBoSpxG0osxs1RtRPfv4OM4QHz6sKptf9gXn1W0dR5PLRfjBIcJhX86WPUBvN5GuIco3mJkm1ABB4KFdS3ZbQ9TH65oCw6ybaNzS/LAU9OG7zGs7DJKPS75eQHSyouJGMwC7AtWu3sP5gE/V6E35HbWpPn57H0tEjmJ6ZEAmwGPIQyElvZSZh8w8E/Oxjd7uhDGYSR5gymqw4hTZm58uYmy9jZm5EokcMGrIQfUifk3IXJVPnOSXY7B1LbUShgU47xeVL13H16ipcF5ibG8frr7+M8oCFJGtJ7yEBoSmA0BeHT4JdRl+QOZceKrHgV8UjAjuOG8nqNPkYxrNA5LJbm3Wsrmzj7p09kQ47dhkmIyXCSI6H6xUwUCljdm4Go6MjKJZsFEoG4+bE1IbmMWGQCRhstQLs79axt1dDdb8qjAwxxfBwRVxW2UM5OTUowJgdZ8xf5Hyg9gDq8wogFOm+klDrKrXaIxDMihkOkLInjv1tqQWPBijMP4wtGKEB08/Q2WujvduEv9dGsNeCv9uG2UnZeolC5sjjndSClRqw2JIphisU7poHAGFkZohJVNF8RrOGZAW7t5Q5fjYcwxZASDkjmz5Tw0LHNNA0DXQcU8LjB+dmMHfmJE6/8Somzr8KmB5glwC3hHBrD/fvruLKlWXcuX0H+9UqTp06jXf+px9hfGYM9nAJYI4p2b1ODcsfvYflX7+PveWbSDZ2UBDVQ0HGUpgaqBUctAdLsOemMTM3h1PHjmJxfk569/ydbaxdW8adL77A2vVllNIUxSSBQcMyXQhITQM+e//KFRQmJzE4N49zb72NoxdepVUswJ5rLjq8d1w26qlzRSCWxQj5WclK+yHCag219Q3s37svTqmNtTWsLV9DZ2sLThCgnGVwDUMyBy3KTBn5I72dfFn2kRowOJBYqTGZf8nPyaIEs7bV/Mj1hfEnKY2csgQeG7kZHxT6MBiNYtkYGhhAKoCwJb3CpsX+bTV/qvWT93mmbj739+4FCNI06zkgfOrNwnNA+NSH7omeaNSyZsYJlCH0BISyCTbJhtjSR0jHOukjFHCgVu2eEEhli/UDtX55mdg+938c/Vz1lNwIQ4PJLzUa5nsX/Z6HQJ7EUegMQso5im5BZB383IcBYR5f8TDH0We3UX+i8/BH8uCvBoTKhDwHhImwEuwhpPV9xArdEzKE3xYg/Kr3UX87xOblZ0Pvo5WzqGaj3YIAQjqLqqgJldf1LwEQEjC0A2YRMvicxjI9QCiXZJdJ1Rb93UOj/iAzwLdy0lRURJJwwaYteAbLjnHz5mX8xU//b+xs34VpdnD0GDeKA2IoY5kEhSqbjUDLlZ4QGoAoQEgAmNHdUIeNsweQeXKNRohaLcXuXgw/YJSDg6GhEczPH8EPfvBjLC2dgOuVJJ+LexfTVFl1SsFA5oZmLofHT99mIAeH2lyp3drG3/7df8HFz99Hs7knoJEyu+HhQZRLZKK4jaFkKUEQtoUlpHQ0TgJ0Og1hEMkmcMM/PjmE02dOoijPSxWjY9DNkoHqyoBGZJUH80/6gOGheIW+WYhjo3vO80zCLsglk6QksuyJE2ComT5tsaH6BSU+iPJdZe7D38njGGxtU+GhAKH0Q3b5uYcBwodVWL4G4vWdkodd44cn3PwdviQWkH7TgkQ6ICsK6OEY6nRC3LxxWwDh/n5NQtr5GidOLGBx6QhmpqfgenaX5aZR29bWNnZ2drG3W8fuTg1VslAEGl4ZoyNTAjRNp4ETJ8cxd6SMkdGiAMoo6gggFLacdvhpIoDQtUviMEopa+BnaNZDAYTLy+tCvszPj+GNNwkIaabRkn5GOp6a7Lk12HNLS35X5JuWQVdLJQMWd9mE44cgnr8rwDS4iXYFxO3vt3Hr5n2srGxhcyMTBeDgwABGRyfh+xFW7j+Qnt1ioYxSqYJSsYJi2UGxlMErEmz68Dsx9nZrYs4U+CzgEHCaImknq10quTh2/AiOHZ9DqWyIiabtkLUka96EaanIDGE0dUwVpeHKNCoTM6o8CoXKDvZACkenldy8F9OYlJYxjty77A9txYgbochIJZ5iq45o30dSD+CEJrzEEmDo8rkEluLCSZWs6jcUhpCurfqegFCYQpGM8qYBJGMxBEzyAUBMNM6YCIbEV0rYDHzUjBRFmk5dOI9X3vkBho7MwR6elPMFSpidElYvLeOj33yIG1evo1arYXFxES9fuIA3v/c6UHYYqar6N5tVhDsbuPi732L5N++jcXcV2W4VnsQwUBrpwi0NICyX0C54qBkGgsjHiaUFLM7PYrjgIaDz6+UrCHd2kDSbKGYZStJbZ6EVR6iFPmLHQqdQQFAsYuGlF/Haj36MudMvwJ5bQBLQMdmBWR5QUlRebJTfcqpxCZoihInPTAEY9SZ279zF2mX2K15EsL6OYGMLwfY2nCjCqFfAoE0fCVsbIpFfFE9mcsdo0RyR5ITjwHRd2IUCwjgWUCieGDIfcX6KYSQRBor0omChIJHcwzTooMDeTRatuNfU+bk5MdI1ijkECLvAkF9KFCMsTphSkHgOCJ9+m/scED79sXuSZxrVpJGxusyJmIuWmmSVsyhpcjKGaqI9xAzkvVMSdqzNDKQnRLmEiowil1Yf+kT9UiJhLnL3UukF4ESulue8atu/P+9rLFSuh6YFz3JQdIso0OTDprRFMZk5Q3gYEObvnz/uSQ7Yv+7HPg4gVJ1FIhklGOQtYNVWh1/rooFqO+vFTnR5ib4iQT9v8Yc8rv1bywOjXD4gN7F5vypdRVXchPJNFOcF3ROlx/4fE0PI60oWJVbWFUf4MEDYq3T2FWlyfrCPKda44Fs4VRw87HGMVfadnRwEhDv3YFm+SEYJCLOMm0gyaQQeZA5UZh/7urgYixFEwv5BMjEOkoSSt0CMY/b2WtjfT1Fv8IsOoVgcwPkXX8IL517E0aVjGB4ZE3c5Rlawd0RlsRkq609Mt7jR/PJPfw5V9990Dgxr+OLih7h8+WMsL19Cs1kXI4NKpYRigQCWACoQZpA5dPwuYUiL/UCko9IbCaBUBianxnDi5DGUKgUBCxGlpBkD15WMTkxl+l1ADxQ/HsUQKiVGLtlXdUB9peoYD9nBCdAkQFamMsoMLAd2+tqXvEqVScjfcL7m5pEOqZLdqcGkln30ZXfp9xTS7REViFye+7WEdf4KX/3ArwaE7HWjXLQsGYI8/+2Wj9u37+LB2gZ2dvYQhqqfbWFhAdNT0xgeHoHrEogYaLaaqNca2NvbQ6PZlOcylD4MYoRBIpvxSnkA4+PTmJrxMDXjYnjMQLHEyIFIigD5MRblTsY+Ps5LBVhkizI6dpK5i7B89RauXVsR8mVmegQXXnkBg8MuLIcy4zYysy05hoyvIENIdhIJAYHX7QtVcSOGGJ2QUbctsjou0kQF3+/s1LB87Ta2Nhts68LoiIvx8UlMT81JhuKN63ekAGMaBXHktcwiKhVPYjhgtiSLke6PLR6HgEVnFkVcydnjeGH8Ch/PXsz5hXFUBm0BhKYVCTsYRS0p/rAQoUQa3NhT1aRchMlGG3SG7CrfZYCKdJBPkG26MLYEcrSKccRN1KOMlVjZz5A0IsS7HfhbTQTbTQS7LRiNGI4PuLEFj8yamNUQFBJIKEBI8EfJaGQpYJiDwVjiHvkYJS3lYwVIiuzUkr7BxLLl1vEc1B0T0VAZM+dO4+jrL+P0995ENjIA0yrBMItI4cGKTVz/9DI++dX7qK5vy57t5VdexunTpzF64gjg8sUp+2VEwzb2V+/hk3d/gS9+/Vtk+zUUgggVt4SBoREMD49jbvEoiuMTqMYxVqs1bKyvwmQ0iZHA4zVfraO9tiHmMSxDOAmlmhkyAkILaJmZhM8HgxUU5+dw7Dtv4M13foLC6ARQHoQfpbANBzalrlEqctdejyJp1hipGcEP2/DX1nH7dx9j/fIV7F27AezuwqnWUIoieFScUgmRpEybRWqa0iTg01yLA79QhFUqwR2ooDwyjOLQEEoDFYQJGUi2H2SI/ADtRgN729uo7+6gwGIIqwShDyuO4WQJBlwHjmEgbLcFEHLOyjelCqBoLYg0j6tdkYpGUPOjQrpU1pCJJwh9Fvqab2E5/iN4i+eA8Ns5CcZuVM3YN+gHvoA/kf6Iq5gp7KA0+3bz+rTVqEiJlNRHTGAsLhq05bV1BptW82vzgC6g68ZW5PEVuorM6oveWBNYsKKcA0Llcqj+60s9itrBjrQ+AWGRfYSOI5/h6wChBGtrlvHbOdT/Et7l6wGh2hpSi98DhIG40j45IOyJi/+wx+aRgFBIDbUQiHmRVxBTGUqTu83uKjhKMRy6MPKHk4z22HueJ+Uyqj6XuoIOAkL26SjXbPV3tXz1ukXVc9X/KfCr7dKf4nR97b79wGsSbCh3THHJNCNYdoKbty7jp3/x/2BnVwFCuoxSMhonDQ0KWbxS7JWKr1GGCypmguwgHSIprwOq1SZ2d+rY3q5hbz8RdrBYZL/TNH7yk5/g9TfeVP0i7J8iG0yJsP5vHjay4jwuXw0I1VHvfXearvioVjdx4/ol/PIXP8P6+gO0201hNF2HhbhMwGC7XZdNMWWHzea+MJ/cj0gN3AKGhgsCCI8szkncAXMMo4RmIwTEqs+awm4VC9F/cL9KMtqliKVIlxvlqF1Qzhor6ackfuvxIcBQF3p6ZKT+DBJur8ASe3sob2XfN+8FRBK86niQHoj+hoBQ03xdZlC+1uMAQr3W9D9UXstTmXlmUYXKR5mAunv3VrG6uoHN9T0BTxwfE+PTGBocgeexv4+A0ML29jb29/bQbrdEVcH1zXXVWhmG7O3LBCifPXMWZ88voEBnTteXcc8CAKVtYtyjC7VcK5OI16Ma07ynZNRvp7h+7S5u3rwr55y9e2dfOInR8TJKZZVhCAbSE/WYdBk1QGFHmnD9VusmsyUFYLEfkFl8DHQyGJGhYiJoprO1uSPRFtVaR7733BzdUGcxNTmNZrODa8s3BewFPo0tIwGd5TJBDL9/XbLPmWKgzJ2UykgVCRy4noNKxcXgUAkjIwMYHSthaKSAYombbq4zdBxuSywHj4eallhE5msoJjCJmAsIOASBlA5K/I6qUBtsTCQopPOy9K9xlrAVIIQLh5ETsSkh9nQgDXc6whIyxD7e94FGBHpYEQgSFObupXLPY6YZQZrKqB5CvgV7C0l8KTAoIJQSQvYi8v3ZR2jbEhfhpxn2OedNjqC8OI/Tb72JxVfOY+SFU4g9xm2YMO0SktRG3Ipw++IyLn/4KawgFdn5G2+8gZHZGaBCtQOdjUOAER0bD7By/Qo+fveX+PyDD+EkBDwuxkbHMLOwiIVjJ3DqpQvAzDxQp6PzOu5cv4rVW1extXILSa0Ku+WjECQYsz0MugVx8jSiBKEBhEUXcbmAOqfcsVEsvHoBJ9/6Dpa++z0xpaFkP2GEB4292K/IYkDHR7kyCNgewIgdmycxRau6jd3l6/jsH3+GneXriDc24NYbKPs+JotFYe2yKELs+2hQKuoVEJgmGlSzVQZQGBvH2Pw8JufnMLkwj6HJCRRHhqTwRiUTx0un2sDuxiZWbt7B2p1biFtNxO0m0nYLhSxFxTIx6Dlw2NNZq4kklfNWr+SlZkWeWyUbVUHF+X0+Z3YB4XPJ6FPsGnpPeQ4Iv9Hhe+wnG1v+bsYQelpic6ESHX7OsAlNrt0+tRxQ+qQ0EFQLiC0yTUskQApIKiW/KpJIbrH+6UI7HfapehV6oJCbb8l+odxDA8De33thx+pv6kV5gTqmJaYyZG7I4MjnEut1DSX7LM5li6btz58DwsPj5PEAIZdXgokgUj2EAgjFke7xTWVydvAR9f/HHsCP88CvByOPeIS2z++F0BckciIPopdn5Y6JOWMobou9jq388z07abLerPf33OqeT8kK1TESCvClYgBEUxkWgBQg7LkIy8LWDavPLzAl2VYukk8nGf364//lcUiXN9UfxAU8ELnYrdtX8Zd/+Z/EVCZDC2dOs1drCFHUkNgJhn8rMKh61cSOn8wes9MSGzE3zUGKditCrdpGdb+Jep0uudwkDmFh4RzOn7+Ak6dOifSqUqmI3wHdISkNJYtRJG1jGOLGzEMum9K+Dr3+2U597/z/BV7DQIQk7mBj4z4+/fh3uH79Gu7evY0wYK4aewpZhWaPWEeYErbA0FGRRjm88b/ZVzY2PozR8UGMjA6gUHTheibilM6qjKlQZiA5i/f4ktGcNewV4dT36b9aFdN8cDD0TNjFi0rDR2HP5WLQGYa2JQ69lMgSAKk4IZ17Kv2FfZoBib34aoaw99n6R1g//M6P/8G/P2w85mZKvflIV3nkD2xD0OCLLrWxIdLIzc09PFjdwr27W8LQ8fOWyyPw3IpkA4Y0/PAjsavnOQhCghnmSBLgMaOP4zVFZaCIiYkRMaMhI0aDJLJ5CeVzUhhRbKxuo9dfm5ts9h9yB66cT6PQxK0b93Hr1m1EUYJKpYylowuYnh7G2MSAypGj6ykb4njPkgGdLUUKrQrBLAjLHCB9jQSblIoW4LeBViPFznZDAO76+qa4S5ORPv/SSZF3ctxRSluvt7D+YAMb68zSJAPpiRyVpjaMzWAEjoBAic6ko7haz1kUmZoax+zsJOYXplCucFwTM/I4qLgMXgtSHOHxIzDoFooNFQ1BYxaqmmDAsx1kIhOMEXOvwWNIyQGfx3w7QZPcq9Bh0iIclH5CAYR+BjQTAYWUjIa7bSRVH0ktRNaMAJ99hRkcht3HDLRn8L0trFFuJKPwrvaaZPFIg0G5J1tEuSZNaiwHkW3D57ySZdhDgqlzZzB/4TxOfvd1DB9dQDJURlhiL2cBScbiD10/M7S399FY30Uho3ttARMT4yKTFAcdVzm+olmT4PZ3//G/o7qxhkazjo7fRrlSwtKJEzj14os4/dIFWKPjgFcBggRZtY3m9jruX/kU9658hgfXriLdb2DEdDGQMC7DhBGnSMMY9ShEWC4gGxlENjqEoWNLePGdH2HihTMozcyJTDfITNiMyEgAvxUg6ARI4wTjo+MweJID9rcmUt+ortzB+udf4LN//Ee0795DsdWG06ij2GphQOJ2tHGg7lds2zaapol6BhQnpjDKvMNTZzB3bAljs9Owh4eAcoF5IQAjfDjYWgHCagP1zV3sra3i+sXPsbVyD4bfQSGJxaiGhjUEgoP8fIzXarakOMxxJuupVtz39xAqhlCxg735TLuMPu8hfJzt2kMf8xwQPvWhe6InGuutLWEIey5wGkRxP5FHTshms1ehJABUIJD3CnwJK6d5k34z9i4g1PR6/4ZJFh59y8GhhGlru3j5m25WJlil+6n0pfTlEfL6o7kH+wcFFLK/i5+Lwc1fAQjzv+Ubuic6av9qH/wkgJA9TkoyyvwknpsnAoR5ruWTo4UnP/o908xHPPerASGZwWKhiKJXUE62emcmEkq9zddLlH79Lwvdvk1AKJOnDtLmv/Mxzi4L9g+qHkJfGMQuIJTrU7HwEmevmfmcIXxaQNg9sk+A/MUIRYcEpwkdCX3YToo7d5fxV3/9/2F9/RaiuIazZ5cwOzOCKG7AlB5CzlmKVZS30wYy0v8Xmmi1IjQblIq20WgEaDVDRBF72oYxMrqIU6dfx2uvvYmRkWFxSSyXywKam82mbELIQHgFBkATWPoKsPTRb+o91Vz5sEKAFKBASWeGZqOK+/fu4ObN63IjS+h3GpKLRbks5a8EiJlEDHAjTZlfhGLRQmWggMnpUQwNleC4dM2jkYwyMKHMlqYjYjAjg7MPZPUB1Hzk9uzQc8SRFzT6T1j+7z6DGv26Xfm9roLkr6K+f891jwDQkX5QhpMr4NGTouZRFI8PCHsbr+6R7l576h8529nPiOZt8F++3tXr6Up/9yXz792zmacbJ2WUlERyLD1Y28GN6/fRamaISHJYJWETaWDEUPXAj1EqDcB1KfXkeeEtgGVHcL0UA0MuJiYHMTs/juHhIioDbPpSwIeOsoz4IJtI4MW1MC/aUipKMMibykZk4LaFO7fWcOvWHbTbvhQwZmYmMLcwhbn5SRhGJKBKAUPe8zrXkShS91HFYPFkEbOZgkhlaarTrCfY2/WxvraHnZ1tGa+UljJj8cKrZ3D85Dz8oCFAlHWm9QfrWFvZF0fSyCezpeJjkswX0xgWWiQnT6SiajwUCx5mZiYxMzuB2bkJkb3yswYRXUc7Yq7D/mBeFyT6JJ5KF5c5/Oi4StOPiHl+WaYAYZIgShUgJIbKCEwJCC0yVn09tMwEZD8hDWMIsjspjHYKo0VAlcgtq4dIqiHCWkfcR5NWJNjaC00JvC9GpPANAQoCFvQ4zMslBIE5KBT5oME9kwVSpoFlgbY/dBcNB4o4/p03cPw7r2HyxbPAxAgCM0VYYquCR99aMaGxEwM2XVP9FAW+jtIV0/oYQs9yTEc+ggeruPTx7/DLf/h72EkIZ7AIq1LAyOwkll44gyOnz2Dq5Ell8sIiAN1wCIjbdQTLn+P+F7/Dpd/8Gs21LQwbLooh8zU4fMgwp6jHMfxKAcnIICbOnsT8hZdV+PzcLGC7YlYTgdmlBQStALvbu7BggfnXoyOjsF0PWdCBQTYzi7Bx7QpWPvoYl/7pn5Cub2A0S1HstOVm0wyNqgLGRHguOsUSqpaNpuchLJUxfuwE5s+dw8yp05g6Mo+CgEH2W7L6wEIZexYzAb1oRUDDR7a7gy8+/AD3lq+itbkp7qVWu0UNtjCpo6USDEayNRraXZztB71z3GMIcxVFv7GYmosoUValsuc/T3MEngPCpzlqT/4cY62xkYVMsdVrsQAykW2mAvqUQYEymqH9tNjt8+Y4XQMXJSjjgFcXhGR/aWtlKQL2xVX0K3fyTae6z+3vVWVYFNl6AYzoDhWTOaQDoAKMBIVifKDfh66POSB02UTcBwjzTVu/2czDjGae/PD9a3vGkwPCTsCNC6verCA8AUP4Rw4IhaDQ2WmlYrELCEXykm/8OfZEtpxLKnvj4bDlxbcKCAXUqbByJWtUCxEBYZsMYZ+pjMioRPby7AHh42N/3bJPhz7p+Qgksoo5hH/93/4zVlauo+Pv4uwLRzE3O4okpYSMDqDs79MMGYtG7PTMHImGoOnG3m5TbgyfZ+4WnQ49bwBj40s4/+L3cPLUKzh27CQ85k/ZucJAhTKrAGway/D1tdhZn3sFJPqNsnJAohiwHkvI/2Y4Ft1QyRRGqNX2sLe7IyCuVt3F8vIXCIIWyiUX7XYVzcY+9vY2EITKSGNg0MPwSEU2zGRQgrAlvYZugYybcsxg35lUqOW0K+lm76cfIB02lckZwkPAKN/a5mSyzlvssTNqHu5BSrUW5CwiR5Zyi7UF3OT5hQqM9Crp6pPl1ZuvZgh7AK6L3vQ/+r7fwSR6tRId7oU/AP4Og8KcEle9alKcjAn6CDwY9+Bgc2MfVy7dwu5uk7nfyBKul+w3VI9hn5/fodSR4deK8SUYpLnKwJCNI0sMcCfbW0YYcVx2JP+MrGAY+mJMUyoxK47FiwhRGErvZcEtK0AoxjAKEDLc/e6dB7h9+x5q1Y58s9HRISwuzuPosSPCoNOJV6SEEoVBgw3+TgFDpb/UxskJ+waLyBI637rY3+1gc72B+/c2sLe/Ddtmj6OLyqCFE6fmcGRpHF5RzTNBEMHv+GjUE6zd5/hmjihl2U34PvMF1Xikw+7Q0JC4kDKHc2hoAMWiJww4j5P6nOyLVawm2VRu6gmsVfYlDXa4F5CGLjgO1UE2wiAUZpB7D2GrRTluiKkq7wkoRMap1yC1l1COoY7hwmaMRysWUMicQi9xJMje7GRIGxE6ey209pvo7LeQtWO4HaAUOXJTBXBVEFQFQzKBNBRRrCBNZHivQijYl2whNS20TQP1JEF5ahITp0+IVHTi1ZeByXFggI46ENdR6WXm68EUh1JpEWQ/Hm8S36BNrnjNV6siFb36+We4dvUybt9YVs6ZowO48IPv4sSF85hYXJDMQ5/kaaGEkkEmzVagMGwB67cRX7uI9//hb/Fg+TaMRoAi8xzFZZnnwEFS8ND0bLSLHt74n/8dXnj7LZjHlsQhNaWtp0n3VBtBGGN3Zw8r259BcAAAIABJREFU91YxOTGF2fl5eMUiLMeGQfau3UDWqOL2Z5/i3u8+xM13fwNrZwfjlolR08BgEsNv1MkzIyMAtE3UXQ9Vx0U8OorBI0s4/uprOPPGd1CenoE9WEHK2A+y3sTLFILos8PLQEQXfirAL11dwf2rV3Hlgw+wd/cOOpsbGDIMFDivBb7cezZzKHuqIOEB8ym0b77L5748jqprQPM1svV/bbvJ3+f3eQ4If59H89GvZdzfX8soF827j5ScklISOt0pRzj2TRFgsV9Q2DcCRQnlzq018qW8Jy3i3C3TXl5kVanNh3o5lDSpfxnu1qL72EOyl1xEumBVA8WcNWSuDSdfAsISm4lFlqRo/f6f5y6jXzOodN9Qdzso2UAaGOlzx/OTIJGNcS4/pBudgHP9mHw72N1ddGuleT9aLqrIpWlfsVF7rOugJyF+2MNzFq8fkPR4HL3LPUCI5K+nNrnlUhmlQhEeNxy6yicslmaIBA4eYIa6W9vux3nmgLB7jHNgp2PFu8H0BIhkdX0QxH9JMtpl8HU/7yFTmbyHMN/4qy92EOI9DPD1cWX60Q/R0z70HOc9wxyBERxhCK/jb//mv+De/WtoNrdx7NgMZmZHUSopJ1JuUnPGI2ZvS0iGRrE0nXYi8lCyg/t7TXFMZPD8zPQRHFl6Aedf/A5mZk9iZGRM5G2croT15hym/5v/zgGhEk/ob9f9kvq867GUMwT5sVJlA5XnJ5lkBiQYudPm50nERXT9wT0BhMywu37tEm7fXsb+/qbkrg0OFiSXbmi4JHLRQtHUDpQxTOmpUr197B3M5aJKCZHf+s9QDv56MK7LGvIDd09Tj+dQsUP6j/KldEVcKCUNCOXi16iCUkcdZUA3QDKEORiUPkd+zi4g1Nvovtfvfdr+i1Mdze5vumuKerRs7nnjnKSliN2xqs+ZtETo4SvfXhdFckFM/h27q5Pk86niREhjDNPTbFQB9aqP+/c2sblRxe52C502Xettle9nqNB3MWC2UpTLroCoYtkQU6DBIRuT0wMYGvXESVMAYRDCFYkpe/hjGdMEhewNZUE0TiIpTtBdlC6h4hRKyWjCsHhTGMuV++vY2tyHT6BScjA9TXOWOeVkWymKrFqNEzKGNB4ie6dYu+6xSjxEoYVOK0O9FmB3p4WdrYZcPwR1JJP+f/be+1uO67wW3F1V3dXdNyfknEFkkmKQSGXbsjz2+M16M+MfZs0/936Zt96z9GTJJmVJjGIECBCZyDncHDpXVVfN2t93TlX1xQUBkCAtybhLrb686FDh1Kmzv72/vccmhrB+wwjWrB/A6ATBGHfUMoxkTItqPLPE8+yIOVK70xAWm8eY92jerxlPQfkiga8nRjEcv2bFLqCQbCZZczXukOBwwZ7G5VxXi6mpTDfqSqYcx5bLcUZGSR6yGQIGlcUzpiB2uLKfL/FQYCRNKwJREoPs/bgkhjNux0HS7KJT66C12EBzsSlMobMYotRIUGk7wtrZTEL2CUpOIddCkj+hzqYCCNnrmBQQ8jXlCtpFDwthgDU7d+DAa9/D6kP7gR1bgZKn7FbRQUAQzNdLgZ0MO4sBnJT4f9wxJcAk54/H4Oo13Lh4CefOnMLNe7ew2FjE+LoJrN25DftffRHrdm8XOSVBW60VwKNTOwExe1M5rhhmf/k0Zs8cxen33sb9yzcRL7VRZh8jHZzpGOoWEZV8RIP9KIwO47s//xnWvfISMD5GDbDGSjBao5tganoO9yencPf+fWzdth3b9+yG4/uIaS4VBfCWFoG5OZx+921c/fgTzF24gNLCAgbjGMOeg4Gki06rgToN7YoeAt9Do9qPzvAwqpu3YuuR57Hxuf1Yu3MP0NePQqkooD8qqOqF87gtjRZZLOI+BtIQDiwuoHPzJq6cOIGbp07iztmzGEhilKIIcaOBPgD9FRZIYnmwCiFlDc4l4pRs5kMpIuu8xlnKKmziRIsQ38zPl33ug3Nn7zbY9z7qdd/Elj/B8ZD7RbZepCkTo2P4IOiPnFgcfuny6tKMjhmSSRdNr4hWsYR2qYwW+1XXboK7aRvaAyMo+n1icMTnYqWIYtVFseLCkz73MsrsA3cV+1hMIUSY8Uqxz1YhqbJ7G6O0bG2U+rB8E8fx6X1m4dr0jUQr3soUkO1QyQhvqkybA/r7+uH7dLLLcqO0V1A6BVMwaTdL618msHtFh43eHUhBoGWNcic+v+a0ElICQTqjsmLKymMcqhsqZaOUeVE2yhNof3oyDZ/esfvL+yTrmCmnVOU4YmDARZtEj+j5jsCFUYAGQ87bLV2cpRKZ5Yeld1lsV3ISiJ5b2Fkm5WHAKZ8pmTcMkml4pTGW2wzuTsri5V9vmT3b92c/xzCDapbhSC9ZtVztkYtqn6xZWMqCQk2KzJ3hAbD0zQ2W9OrJxnsqfcuAqYD4KJLrhlLfZps9hFyhGEBsCjZ22u2RjKbyOxMibJeNuRtcLxNmXmBQd+8MoWB7xVuB2RX+m73WeTxdLloLIa5du4g33/wVrt84j8WF+1i1eghr1oxg7dpRYRVoGiDgLWFuXwe1WgvzczU06m00m3R0ZAh2V6Si1eoQxsfWYN++w9i15wi2bd+Pav+4OW+WGcqBqVR6mb8tKWi1N327V/IuA6h0SGWgi1cQZZOMW+D2sqcsCjuy2GXUhOt2JWqi01nCv//7b/Dhh++i0ZhHtc/D+vUTGBoqo2+AvYwe1ViyWBb30TgwbE/CLGZj+vJlN/mVAKHd1vyzLnT0Z/nn9f7d3g2k/UCuB82zJStYKlJtoiYyKunV1aspX6T9Nvk1k/z+kLHCb+an5Ocl3rMoTaQDbBhEIDAQNkrGobm/GSdsC27VqMU8TIwBAWLGrCrIJrtAUEZ5PFkRsen3qmLmUlsKcO/uLO7dmcf8bEdAFHvvopButEC1MoC+fh9DQ/0YGu7D0Igya3TfL5W78IoMyGZoPGOfPJGb8ll+mD+o+rws11LkC0Q3fI2+No5oLONgbqYuvY03rt/Fwhx7FIGBgT6MjY1h27btAg45/qR/kIHlToikoDJMMRIi+8Q1QFxCvRZidrqOO7en5XOXFloCRCkTpcnTxk2r8NyBzRgYKqBY7qDVXpBNpsSeheSkW0G7SSdTXxZYNMihDFb7W01fskw/eg1JvqXEmdDLgPtsHibLUd/3YG+WFqvs6DOyPLLPdNnlKLEtXPIyNQGx/X0CYNM1jIskTNANE0TtLgohoyFcFCVmogQn1LzCuNNF0AzQrnfQXmwAMy1gpg2/zp5CgGDDSxwTTaHSzkIYUwmuLCF7Ut0iqLzsxIA/OIioXMZcGGDn80fw4v/+98CWzcD4qLheSpOn56BTAFwqt+TCYEwFz71YKGvIu9CIIdAMgGYbd4+fxBcnT+Hq1cuYZQ7hQBkHvvsiDr/+Kia2bUJxdESck2m0woxV5lHTBbRYKKKQuCh0ljD36bu4+cm7uHP6BObvzSBpRGKmU3DpXFsW9q9FJm31Kgxv3oQXfvwjDB86CPT3a5MowVNCgN3GxctXcWdyEgu1Gvbs3489hw8i9ksSE+EELZQXFuHOzuLjX/wSlz78EKXFRZRrdRQ7LfQVGHGh0TpLToIFymb7KwhHRuFv2oQ1hw7jyA9/gqF1G4GBIXQYN0RX42JRMpMjhtAbToKFKOp8Sjxe5EKokONjfg7hzZs4/9GHOP3uuyjRXbTVQqHJ7+fhs4CQajXtg+X8Q1aaZkwStUPygpmwnHdidcKlRFm0G98EIFwe7bZsoaH3n4fdB2yBzyZnfXug8EkL5Honzu69TwoIO35FAGG8ZiOcDVsQDo+jVO5HwSuj5PfB7/PhUplQdlAsF+GzOFL6zwgIp64n6ihnZZ+5e78sdhwBWTTWSBvPCQ7S1+c5AHMPexQgtIPWvDU/DPMgIVs16rLBLv65kNXFrV6YURAhaHfg0VzGgEECQpufaE1ynnQQfnOL+D/RT9ZKgNoS8qaZsrQxCq4J/RXRjgLCpgBCGiBwzs+qN717tzIgFKmiLLxWXmpm/2DOu55843j58CmuZ2jlJ0uWv81AS7d0GSBMszGXA8I+Zmn9eQBCnf/NHpobEP9mWV0FhDx3ra8GCFPn4Ixlya763t9Sx8kc+rN/66lLpkDc3LzkVGULNQIl33cwNXUHH3/0Ds6c/QxXrpxBX58nrNnY+CCqfZSyOyK5owSeW8dFDkFhfamFep1W9+z/YsWvgnVrN2Hb1l04cuQlbN22F35lGAWXuW8Ghchg6bUPz/rxzO1J3A2z60U5rgyEZ7A3K6aI2EvojQRxpI6gNBhJYhqnkwkFpqdu4/Llczh69I/44otTcNxI+svWrRtH/0AJ5YonZhsuXfnYb5boQ8x0TPI1Fz3WSXnleW85ILQg0J6ZPGR/GCDsBYsW9qauoQWuWTNAWKTkTV5kJIq5xX3WdWvmCxkomav18hmTQ0Yr9FqRVbYoAZlhAkIGpLPtQQLLbbHTuFJadlciMwwYpAOqjdDQbbR3IgNCHKogKP0kcKdDKlsmKKd0JYNwcb6FhXkFg2GHiNwX+SiNX/xiBX7ZE3awSpZQcvW6KPmRiWJgv1cTCR+xhtRL1lwPIDQBeikw5AKU7CC/i4wkZaplLMw1MT21KNLOmek6Qgax00XT87Fm9TqMj0+Y/liC1JJEQBAUOq4yqiyyMpOYbqLzlFjP1TE/W0OryaJrIoskBt3T/XPd+lFs2jqGcjWEUyT7p4CwVCI7SiKvgoDHIq6iXKoow0qAY45t/jjbvEyOX7LlIq0mMJRr0O57z+pAwSuBUR4MpjJhA6QJB4Qh0nuUAEBj9qI4UOXyeq3SgIreIwmCVoS4k4g3ixN7whw6dCCNPWH5kihBTODYDODNB8B0E85MG9FiC0krgNOJUSkUUUUR5cSDF/B6Zz4iWT7tG+wSrLD/LeqiyZ7agX4899JLOPT3fwesWQ0MD6sdaxggbtRx7soV3Lp0SeIWVg0OYvvOHXD7qwhorhJHKAZAJXZRuz+Lu1eu4+alq5i6dUcAUXXjKmw8tBdr9+3Emp1b4Q4NICoXEURkUlyRypYcOsoSZHJMt1GYvYuL77yB6x+9hdadG2guNBC3uhjtG8bAyDiKfhWtMMbt2TnE1SrKqyZw8NVXsfvgQVTXrgEGBxWoNppYmJzGJ0ePodWNsGnHdmzYthVjmzaglkRoMG8xilC6PwXcuIVPf/FLXD16DCNxjMFOAI8Fs7ADj3LXqo9Fr4CpbiCspLN2HbZ/73vY+MKLWLNrL7yBYYQe+yxp8EMPIfavMmOW+ZucM1X+L0ZCCTsZXfgE1KzcLC0B9+7h8gd/xInf/wHJ3CySegPlKEI1TsTdtCAFJlUH5Qt/sm4ylU5LiFAFIoUX6zT7BITYY68QnwHCx2IInwHCxxtRhauT13sJlpyFPtkR0qJ01hOAZW6+WeKUwsjckj3FcJoB9Ah52AqA8EGmqfcqEo87slYEgmxUp610GKLVZFOyylAsrZundJ9lDj7GgEjlZZbxU9OfLidAUwTguRZASFDRbopjpb1NP1hfyhaSDywzyUaLC4gBhIZSScGayTHMI0b+m8CQh0ys+X+zv1upIxfuGZFov0Wr4ekYtttg4lEsQziQA4S2V3Y5Q6gSEQlmM5v8Tcz+K53D3sV62pcr1Ipd6CggtMw6GcLGVwGERiabge6V9zE913kAno/m0JWugV7ZndWCWWV06FjMmzlZuEB66hi/cOHCaXz22Yc4duwDydeitJLsS7XioVwuyWK2027JojTuEiCGaDdDcRctFRmUPYTh4Qls3rQdO3fsxb59h7Bm3WZ0uLijhEh+8iNaf5cFag+nrT2aLE7lIWT67nTqUwZWFq7m5i1gRhQYBIAF+CWalLRlP5m5yEiKDz58G5cvn8XU1C1hBcfHB7Fm7SiqFRdFvyBg0HG0n4pmMjzDjmsPsmYQyrbJnJ0/T8uuxJ4+u5Velwd9Xz7+FEcR3CoDyEtBAWFRTFU0G9ICwkheIxDa9CQ+wER+CQ4V6yD+O4GcUS7wmFIxQlMRAkLeHzTT1hiiGVdK7gWPiTCDDKPms2EH6W5rgYocDRa6DAiTzlwpkqorpWTesd8sJMHAXMECopDMGO3pCepoBlOEx+Bv9lCKiQolSbH0EToEYwV2RKn7ZgyGxRPcEQxahQslk5Ypy4GjFAgpU+gWWM3uE7ZybraBO7emMTW5iFqtLaw4cdjw8BCGh0YwODQsz0PD/ep0ykw/YUC5cGYsygIW5pewME+5Z1MMajhmadhCiefIaBkbN09g9ZpBjI6zB4wgr4EgqptevpL0l8WRjy776lCFX67KmEwZQjnv5jpLAaIy8wSE0gMroNAYdJiYk/TyTOcQQ//JVWh/V0ks38/CiBplGXYhrwu2v3MUCoIlm6mAkO6wUYfxHrxYKfvkeSF8KGlEhwg3XSRBF6XFCIW5NpKpBtozSwgXG4jrHZRjF9XEQx9KKDEmpFtAwnzGmC6nHuJiCUmxhLlmE81CAf7YGHYdPoznf/hDYPVqYGyUtrVAvYH527fw8bFjOHvsM/hxjPWjozhw8AD8wQGETgE1yh6DGBWvjLnJGVy+eAUz0zPotAOs2bwRW58/gP2vv4K+9avgDw9CfGwTuuAGqLg+BiifIxhk52UXaC0soXH7Ck7+4de48vHbcOoL6NJ9NAS2bNyKTdt2wCv3od4Oce3OXcy12+KQumnXLmzdsRObt2/HCPdhaBidyUncuH4Tx0+dRGV4CK/95McYXbsGheEBLHYD1NFFlb4VV66iduoszv3233H37DlMuEX0M/YsYE9oACfpwh/ow1LJxSTNcdauwvD2HTj807/CuoOHUBgeAzyafnmIpGFUe/y5NlxYmkc7oJopxvDYCPwq2aEinGIJVY4lZhE1msIS3nv/fXz6xhvo3L+PeGkJAyy1EDRyWwzZQYUH5xVOLxKVFqnagcWpIk0WxUCMRRHeeQkKE+lhfeo/zwDhM0D4FAdV4cr969k6PmVGNPCduStcWPm+nwa+WzCoS4dsAaGLoowNsg6MuVX4ypu9XGr4JbR6fn2gbqNaoSdb2G62ReLKH6vpzYPDZ4DwcUZNbwVWwbc+1OpZwT8BIUGF7SFcVrfNvkiGRw4U5hBj6mCb2yxrLtTTv7QMZT6S5V0+QXKxaRbn9tmOVAWNGTMulRFrJmOkgFxs5gGhdRjNc+SKEwwglN6O3mvjcY78V39Ndny1YqkNMfJXXX3LR/cAQsp9m80nZgiXg/oV4WD+HCvC05BzG/0ibI3RI+TPld1mo1YQBqboy2KU7ptkV+i2OTc7KWDw/fffQqu1iCBoSP8Tc8lECmeku1b/nyQ0MymjXB7E2rW04N+I1as3YGx0FUZGJjA8NIZq/xAK1F/Kgkh/8sHyGSC041mPrxSlKA8yc5+aU6gZVsqum8YsPTd6xNSZUw1mqKoSl3gJnW8iCGo4ceIT/Pa3/4L5+XsIwzrWrRvFqtXDmBgfVGbQZVOS9lgREKqBjPa58ZlyzYiAsMu+K8ugLR+TubP3gPnKSmf2wXJP75g1wjsDCLlNlO+mDKEBhAoCTJ+jGJlkckFzcPTJTAI6hTy4PSahUgoHImU3INuygyxYSXyR5M2aqCQWoKSKz1B3BYPW4dIaNApTJcWUXNRDatCkjr22gMRipGRcyl8IEAgENRdQpZ80PSErytgK7TnVc0SAx3FDv8iOMI/iIouOAELXLcMpEBDKKDPmKpYlM89WhizsmPYsOigLKG02urh/b14A4cz0EmqLLTQabP3oQ7XSj1KpLJJXbkuxxOgoKvtCMa4hgxeGamAjPfrG0I2HjtLfgYEqJlYNYNuOdQIMKXllREbMmAzGozBewGWIPb2TSohj9l1XUfLLEiFDcx0F2NaJ0cqzbcEle9YijLkerbTAjAUtJ1lHDysXNWPFylDlWmDRxPZF28+yLL1K/CWkXq5L9uSSYSa4p+SYRRt+tgF/Eixu8kgdLQgkQQy/HsOvdeEuBEgWW+jM1RDM1RDX2vDaCSqRg36CQpoMsejULSDs8mw7CPn9JR/dUglhsYjBNWuxfus2bN65EyObtwBDQwgmp/Hpsc9w6eo1zN66hQHXwVCReY394lnbZLSGFGE4pn3Jd2x3Y5Fi+gMDOPDyS9h2eD/WPrcLGOwDih5aLOjyPLdDVJ0iBkoVFAT8qlNKY3YO8zcu4sTb/4Yrx9+H3+3IOGZx4+WXv4sDr3wPKFfltQu1Os5dvIQTZ8+iHXVFUfbc3uewYcMGTIxP4MKFC7hx44YEyG/ctQOv/PhHwMgQUOE+O2gU6NTaxtQnn+La7/6A2tnzaNy9j37GEjZaaNdrKFfKYvYVugUslhzMFx1sfP4Qdr30Mtbt34/KuvXCClL+h/IA0I6AkHMksDg9ixs3r+PytctYaizhyEsvYt22baiMjgqD2c+dZj9BEIh0dPHtt/HeL3+J9t27iJYWMeg48NlLSLm4aT+hTFT7OBlppGtRBYsFeMzyNsOavawaeUJA+Kg59CusAp4BwmeA8CsMm4e9pXD53rVEJDcGDFqZEatgtNmXGAdxFM3HSiyHg/bjdaGkleKHEjkrbkt6qVinyhyUsBX47FvMksEwOcJ8MAsvzBwAuU/WbdQazOR7zx4JLJ7iQf7z+ajekny60DVSTV0mJwhZWRRA2EY7UIbwQWa392ylSzo7Lpat8VKt+3Jm0ACax5Xf203NtxVafGZEjuli0/YVpb1ffxGAUJlQuRLTRmbW3A1DKH1QXxEQ5q7N/PnsGd+5A69rODJGuUKRYXjT/kvTv6lIPIPqAgg9AsIO2u06KhUabXTl95OfH8UHH7wj4e00quDeVaslDA4OiOEVgeHQ4DAqlT6R9ZVKFZT9fowaEDg0NIaKLIyrYoXu0TSrKEgrA4Nm23uAYaqB1f0RF2T2yxmQZx2Q+TdhDylZZFROChSNk7L0njDXkN8XIO5qD2EQLGFy8gaOH/8I7777pgDEcjnB+vXjGJ8YxNAgI3UItPidjONQQKi9V8b8ht4SVFBIf+LDAOEKgG8FR84nm7eWAUL23dH8pOjCZ8BzkUCB5gsKchhZIGBHik0WgOfkzmkbwzJAaC5mLn7lIWBQK/W0wJf+wVAZQi0YEtjRFdE2+/eygx4jMIQdzCJLtHHRAlWFLhGNO9jPSgmfnn05vtbBVYuQVNEoyyKh62SCBLAZ5lmOMS8i4QwkXoTsrn3o8SAzTjMaY4ko/XOGJUx7CY0jaAqKCHQZGUAQ6Us/4fxsE1OTS9LbODtTw8JcR/r4WBzhtcXv4Rjl/lO6rw7elMQGGt3C82diXLi9lGQPDDLnbhgTq/uxavUgyuVYMgLjRFlOkXqazEbJ/mQGYVyWGA5GtiQFZbRVAmruLj3Mu2lZMP+mCX62aGdvMraAt5JDrnmNPClDHfP4mutPv1PdSYVVlrlHxw5NPzjk6JDa6fDaYe88v5sLf2ZcuOLdEnPJL026HHsFxEEX5WaCvraDagsotWNE8w2Ec3V0phcRL7bgNrroj4vwXV/6EZ3YVUCYFEBxu0P2tFhikiocOloPDGHtxk1YvW4DBoeHMTszj1MnT2NxsYak0YDfDVEKtU9NDHIcV1rhImoiqYwolhCWSpjYugVrd+3E9kMHMbFtC/zV4+gU9byzF7Zeb2BpZh5j1QGsGVuVGdKEXSxcu4ELn3+My59/iLuXTsFLOhgencCmrdtx+PnvYOzQ80ClT2IlCLwmL17C8c8/x2VGniwuYdPadRgdGJIokdu3bqFWq2HXvr3YcegANh4+BAwPCiBsI8JSIUY1CHD7nXdx9n/9CxzKXBeWUO0CbjOQwnOpWoHrl1AjwBodRHnzemx7+TvY9eKL8Fetkr7BLlwxfIJb1ubMVgfBUg03Ll/FydMncX96UtTFP/jrn2LTgefgT4zJcepnzA9jJigbLRSw+Pvf43f//f9Dd3oaca2GPjqMkh0Uo0XrKq7nX8pbGuBrTOZ4tVOQqoaKvGXQ3TvinJdnuZ9scn34q58BwmeA8GmNJc6Ol+5eTSit1AprLNQ3Bz2dRdk3VeGF6FAiY0VyOumuLC7KB8Z/NefIlQxCHsj66l2B6oRvmEIuBmykRN4RKIUny0Lqn+Kx/Av4qF5AqMuebJFua/thrMYklBcxh/ArAcLlR8syRLm/W6OSvGFJ79uWuYvm4ktkq83uaHVeM7YMRDFrA7O4MKDEshJZthplUo6YKvX0ENq4iVTv+qfEEOoi2BpuWAb06QBCK7E1Z8GAppQEzi4yBVZ5tlAPfDpv9ALK5dJyfg/7tDxxCg2jjgBC8SjodnD+3GkcO/YxwqAli8u+ahmrV49JRZrRBixirVm9FkNDIygzDNks0LtdLv5M7xVv2SJLpVOeC0dSspcXuiyLkQMsZgTprtrxpNcIzZekv9kwK7bXmf8tfxMAqYtS16PDoo+gUxcpbLnsotmcxZkzn+HU6U9x6uQn6OtzMDxSxto1lPdVUC4T2Cg4sICQwILDl0BFDFtomsEliPlOMVNKZcy5BfNKs9UKTNyTTGrqtKuLegWpGSCkoYw4SMqgyAHCZZJR/QhbVjR3GssKpWCQFzTPn6e2NPTVoFQ0oiGPAmExGzN5tVK5N9LZ1EBG2EHGGxAQKrOqLL9l4HKAkMxRRAaAIeIsjIp2Qr5HgC3dLOmgysBqMWThOFXnRwWIJoes5/gaOWQa5WEllApw017W1FTGbpf2NOqPlUjSoIiZeyyG9KPk9aNRjzA7XcOtm5O4e3cak/fqelgTymNpKuOkrqI6ytW0RntaOT5pTpTIs1dMMDraj9VrR7B58xqMS8h9G1G3gTBkep66gIokGIwjYC9eQWIxBKjyIeNQPz/JAUKdiO1dxvxuJm4T3qDrDQPejLbAsMbLNQt2fBtAL4BQZcOpsZx8Fq97jYMQ90fx/6BTSt3+AAAgAElEQVQEnIaTLECFYtQpr/NK4qRJQBjKa8g2FqSNgswj/QvKbaC/62Ew8TFIZ9lGiC6zTu/OoD21iGC2jnJQQCkpwnd8eWahIIKDiDJVx0NUcBEkBTGaIfCs9g2gb2AIA4PDYE70/buTKBV9DBSLaC/Oo1uvy1gv9/Whf2gYJPfaroduuYwWQ9qR4NWf/Q2O/OD7qK5eJdLT0HXQiFk0YeRNF3Nz87h+6TI2r16LfXv3aS4Dd7zexOTRz/CHN36F+fvX0Ji/h27YwvY9e/FXf/f3GNlEw5vVwMCgsoScByenMHXtBj764ANc++ICipRvN5qoLy1KsZ5y5Z//w99j1+GDGqUxMkzbTjSWFjDf7WAIwPW33sbnv/gF/MlpJI02qvDgR5oeGHtFkcbOhR0MbN+CfT/+Pja+cBiDu3bJ95NhdTnXkxalQyyZ2HoD969ex4mjn+Gd999DeaCKdVs24sc//xk2H3gO3ugwWoxwodHRwgLcKKQjEuZ++1v823/7byjWahJOz+xDSkbZZ8z5g6sGXt8R53PxYcqaqCRiRDl7MLGY8lEiQ7LvLE489Z9ngPAZIHyKg0oAIXMFbeaajZsgu9YngLCaNeWnVjIZHMx+05v4ijKyJ9jgRzlG2o/Kb4FdyNsFmP0M20PIyd8u8uWW8WdiAfsEh+0pvfThgNAs9QRohMIyKSDshJQ9PTlDaPvzdH2dM6TpofaWLdBlUfAw8xqzFk31puZ1KWWdX8BbDemTAcKSw2let0EqhX+qgNDIXq2DqNzATFTI1zGVSc2Z8qPNsKo9A9Au6MxwUpmdJQWMpNVIW/P4Stf7lgFQwEYVOGVflXJJM+zcAuYXZjA1eVd68NiXxEV8teILQ0iJe9ln/EyfSOMILLlAJ2MjlX7J6WL+l5pRyGLYgJf85GW310K+leY167rLzbY9SiJll8WiZQk1ooVgRcGixucQWDBzrd1eQq02h3LZwcLCPbz/x9/hwoXPcffuZYyP92FiYgCjIxVUqgQc7BOk46rtJTN9eCYOQnsFdUtVukqwaBHHI8Dg151BZA1ujBVMfxglo4yb8HneUkCo/YWae2cko4YRSjchLSSYsSDyWt1+UXkIa0TWpigB3bI4IzNIk7FQmXABZPY6sEelQCd8D0UZRwoI3SIr/upwyXFGVxFh71IpK39jjyf/5JmICh3MZAeNXUkqCdW/a4FSi1AqZ5VttoBQmKdsf1Lpui1YyeeaGdeayKRMmpVU2vMpaesSP9HtEuz50k9I6WnQSVBbaovT7uwsewLrqNUaCDp059aCmQAic7y5Pxy/PC5+2cXwUJ9EnPAxOOxjcMjHwJCPSpnvoUtxE6E45GrrNFlSguZYE+AF9HBZTIAoTuYmhsSyg5Z9t8dQtf1GTWAvOGscY9hQvS6zcW6OYk5PZNURBJ7Gl1AKUfZeoueEs7f0ObJnUMyHKJtNEJBdDk0xgYDQZbyCK4t+CwBSIxqyc90YpQASxVDpuvJcDBK47VgiGsgWBjM1dOdbCOsduKGDYuyi6NB4x2NCpxa9qAwW4FmUIhVjGngsqXIgoG3VW+JmWXZdeDxGUah5iwUXbpGOpQVEfVWU16zGyJYtGN+xHWv27Mbotq1wBwdRoCSVQNZxBWAeO3YMS4tL2LF5MzbSIXRsTAPtay3g/jSufPoZ3n/7t2g15xFRll/oYteBA/jZP/4XFFat1t5Gn/mIZKaFWhUgef7YZ7j4+UncuXwZrfl5xCI/DjA40I8f//VPsefIEThbNomBDiq+7Ee900I0O4Mrb7+F07/5NfoWF4F2F8WugxILDF4Joeeh6/soDA1iYv9e7Pvx6xjYsRVFsoMEXSIHpwGPyRecq2Hh1h0c/+RTXL14GTfu3cHug/ux7/lD2H3kEKrr1wBVH20XKHfaEE01WcJmE9d//zu89T/+B6pBB14YwO104MdduKYdRK4bGYaMknDFRTRtpTKsoESNsO9WZ2NRA9j57utOtT3vfwYInwHCpzigCpfuXRNAqJa5mt9EVoQMYV+1KoYytmJrrfuzyTW3JeI++KDhR44keOhmL19sWYZPsULuE9LKYf57st/5WrUD1vfIDcqAP5EP5djBZ5LRlU5HLyC0INCa/UptP9HIj3YQCCgMoq8GCFV6wRtzHgyahZbdtGWDR/FgLyu48nns/cxUyGz7VXMunHYxlsoVcz2E0i/gmB5Cxk6wb+BPEhDqgVJyRRdVIrZKzURY0SYYCREYl1HKcMSS/wliJ1KmdRkgFMydP1fLACHnE63wq3xUnDmXAUlZ4olBSAYIBbSRlXEAn8YkvsYXkNEhlJN0KbLVjD5hNlmBQfNq+mA5PS6sBBvQCp7VfmFHpP1f9oKLQL5XfUmUedF9yYpb9r9TSGUX9oZ9k11JXXb1QChU0N4SBYSR9PWRKQzCSBYTvu+h3WEsxrzkLE5N3cAbb/4zrl0/j2ZzBhs3jGHduiHJWeS/g11HDmWglFmq0c3yOJZM/qyum7qOfpwy3ePM1I+488h51V4aZZrUREWAvAGENixNRqhxGVXZpTn2eQ5ZwIAu/tPnFBDq4pkLaWskI4CQ+WsyxjKWMVMLxBL6zjFCt0EWF/isAJvMOiWgvH9YQGj6CMHgdwKIXI+p9Y+SnkMLcq2JSW8GmRaxMkCoQMn2pmWehGo8ZD7DZEla8GRlrNl/G1AkY1FZb4JCgjEa3RQ9Knt8AEV0WpQHtnHv3hRmpmdRq9URBGyvKMi1QVBIkxzh52LGYNBIzsWqVaNYtWoY46sGUKkWUPS5bbzWOOczqqIt91vPYV8dc4kJ/gjQhQPX+V169HiOWLzIz0nLewizu03W222uODleeYloeiWmlnZ6XNJZ0PCdlLTa0aNzkB53LQbFnBtk/BAQMrJEGXx50MxKej7pVkl5oJqHyCjlPGVUBRxnXhcSN+FECdxOLGYy9uE0IkQMsr8/j/r0Irr1EE4A+AUfHmi44yFos5CRoOhqvmXJ89FudhB2IhRFhswQTOGbRd5crbDHtIBOJxDmmvJTcA03MYZVe/dgy4vPY+OrLzNvBHG1okCKwDzmmC+h3W7jV7/6FVrNJv7h53+LsbERnfRaDWBqDrWLV3D16HEc/fQj8QsAzap8F1v37cP3f/YzVOiA2j/ABlQFYswaZCOq46Fx5iy++OwzHHv3XTQmp5iWgW4UyDYffuEIdh48iNG9u9VBlaCy6Ekw/PSVy7j07lv44ne/xXDQQSEiuGN8RxGxX0GH39U/iNW7d2H9Cwex7ZXvwFk7bj5DY1TQ6Eh/prCDl67j/OmzeO+td1BbWER5aACv/PiHOPLdl+GuocS0ArgFhE6CovQPMnZiHsmtGzj59tv49M03MBh3UeL1EAYodmkow/soWcEEBddDIuyfJ5JdnaEYeaRZkQUCetGxxygkoeRhMnwic1N+Sqv4Z4DwGSB8SkNJZtXL968n7LvJeggT6RckQyiSUWkGV0bFOjLmM91s70/vEipjjL5smZFfpjxyySIflJOWmQpreixSsJCTh5iFkO0dfAYIHzVyVgKEaa1alj1RzKb7EJ2wYwAhJWxfgSFUtJ8u9XowoAEUeVbXLnyXL4B72F7r4pguDLIhI+AorcBnsQxPDRCm8QPfvqmMWW7qXlvZrFyQlt/KgDzBPA036A77lQDhQzQAWXtddsU/8DfTZ2HaGzPlgenvEqMP3lwFGPLZkwo9F0GS25dQ7tQRdofMkw0AtvBOxoIJGdchZI2QVLKnvT+6CNZ/N/1JpmdKe5b0Jyt6ZYPbgpKUEhcmzixDbdO0mZe0iCKQUK4ZgkIBht2uFFO4uKSELo47xkymjlu3vsAbb/4Cd+5cRLdbw9atq7Fhw5j0ahEIJgkBIeMllJHRcHfblyioNJMn2vNkweDjTbA9TMujZosH/l2p2AwQGtMW6zCqpsIGfBl5ohSEhFm0x97IA9MlljEMsedLtpDlAGUIA4aISyatykQJCC02SM+hZOsK3JGeJrrRas8l17PqSCkQXgChgkIbOaIGSOzpK6qjqB087Eu0Ml0aRkjunbKL0n9npLsCMHP3LSvbJGumcQn6LP8tgJAssCSZp312D54HC3btsaFxEs3fqiJ3bDU5ppSlE+m19MG5qC1RntxQIBGEAiSk11HMOCrizk0zOYI7uvcy1F4jThLAEV9KJExrZ7eWSwaU+8xrk3EFLCrTRIf4gNEcZNf4bzzDNF/S3DYtxFjpcB4U2hKO7psW+rJ8wUIaLZFdocq7ZkAyBctyPjjnaUGE+66soIJnbjP3m4CQLsY0j5EHCwnGOZJzI3/n8dBeVb5WDWpYkWKxmaCQY9eyQQllxZ0u/MRj1yT63QoqkYtiO0Znto7m9BKaMzUEC03EjQhJkMAJC6h6Vcn+o4tnwcRSlNwSig5lwBDWO+yEArwdjw6alFzzcNPGtyjAbHBiAsM7d2DHqy9jYOd2dSkdGAAqVbQJbvm54o3qyX5cv35NMlA3rV+HwTKLK7EwZPGtu7j80ae4feIULl66iA6VDryO+6voW70KY1s2YfcLz2MPXT0ZK1Eu6yTI644s/eUruPz55zj61ltYuH0LSRSi6LEFyYVfKWN8w3ps3bsX2/buRWnbdunLjRYWcev8GVz7+I+4+uF7WOcXUXKrCFpdRCQe4SIo96Gyei2O/PQnWHt4H/xN64HVoyj190lRMw4CtOcXUCWQjF3cfPePOPbJUZw7cw6rxidw5LuvSP/iyK5tIgtFyZVsR+6bS/qfj7t3cefoJ7j4yce4cuwo+rsh/CRBGTFckaFHCgh5n/EUCJJxpZSYY0nLDa4Ujj0DDHlcCnGIIg3EngHC7P76WEXKbObTq9xSE8CzHMInvjs/1hsKVydvJmkYvVmwUWrJ3MFKmeGMFhCaAW8Yt7R+nrJ2ZoGVm6/1Ftz7s3xd8tigcDkgzC14zZIsY0hyX5lnG/UtRjryhAPysY7mn/2LegGh3PwMqyY1cPZMkOGIDDtIOQhlJibbacXdT/O8MhZJZT+6mk7FP7bSZc+LMRhJQWHOhVKWDHYc5t6XqoyWnX/5z79QQChMi02YsMt5c6xShRoNB2INpVcwH6DdobvhkzGEy67wHHiyIKoXT/SYyljwb+y4xf3SmHQQBFpnYGUT1biB1XkuyFgZl744ugm3W+IMSaZHHCS5pDa5fuooaWSFluUzBhA65Ch1Y/VfF3v6PcoQqdW9uhRbcVkPO5VfkOYObA8vYQezGeD2BhYJO6sMIQEhzZg6dCelIQwBXiHEzOwdXL58Cm+99WvMzt2C73exZcsE1q0bRrHYFSBIRobA0JrIaD+eglsuxFUimXNeTOWi5srooXHt6euhdle4hJ+AORRAqIt0YQjJwknsBM8vF9Fq3KIDVvvJhDimbs8u3nNgQNkcsz+ZmtDIHD0u0xB2CQgVCNoYIgvYxdUznScUcBAM0uRGXFlFwmh78gwzKEYvFowZ1rLAWAc6Zqq5DAGFcGBkxcx4VQUKwZ/tn1TGWcBlzjhFgakCHTGcyT0LOCxEuk3iRGqrDfkrLzfIcvl7BGVkwNUhM9Q+ROmPS8TQhQVeGu3w+s/67bm9BKF0Gi0JsCOAFIBHf5KSnjMy01HcRNSty3iVc2sKEspbGRMccVVVqbQoQFw1QOI+UXlEQB0TpIqQLnNztQjejue0wihHSo9RWozpGaF5QGhYZnO/UUAolKSR7iqLYxlMZQaVCeSDzKr090rxQI8bf+f8I+8jIJSeUTr6GjWDw/1Vlp4FAL7FIdOXOCD/1+eW0V8oocoeSvYVLnbQnFpEa2oJrdk6unUGyHfR71YlJL3bYsQCawIFlItlMaHh9E6zJEqiCQgJADvsA4xjtMlSDw7AHx/Fhr17sH7/fqyiYQtllCLn9OWhTrhafKApDtUiLOjy2XeBisx/EaKp+5i9cAln3nkf019cxPTMLJiOSslmcXAA3b4KOn4RB7/3Kl56/XWMr1unoDMINYCeoPDaNVw9dRIf/e53mL95A3HYkVgdsvFsNfH7BzC2Zq30I27fuRuuX8bcYg1XT5/EzBensHDlPFaVqIjoRxg4iIICFhMHQd8g+jdsxg/+j/+CiUP7EI8NIhjuR5ngDjTk6iCYX0Q8u4Bwcg4n3v0jzp87j2ajiT279+C7f/0TjG3bDGfNKmkz4CXM61fykGkmU6+hc/UKTr3/Hu6dPYO5q5dRjQKUkhhlFiS7dOENjYmPg9h10GVLg+NAvEdFKqrjVJjcpCAPJ07gEhDGEbyELOMTzKePs558xhA+YwgfZ5w85msK16dvJ5rRpuwbF2mUkDJqguYMvsdMoYwhlCG/zC5eVyW90iRZlzyi3mwX8I8Ehek1ZBhCWTzke2OMFM1Ye+fZpDwrqAHGBj6mvQqPLJ0/5qH8S3iZXYBktRhbmBchk5G/MZSeoIL9FiEra6oRWzbV9YLLnnMsk6c0sJi36uJcTDFMZTgvD82Ywvxkqq+1fVMpjkz7hpQptpUlWQ6ajbB/T/vVHmIq80SS0f8ghnA5ILSXopXJ2v0XuSj7Y8RaXkHhkwPCXvOXvFz3AQOZVHppmWC15OY1aJlAgkCqEVIwyKp7Wsk3bJftieNCk0YpYYQiASHzF9IYeDoaRhJIXywxeJ7SNcM0GFZQjoMxgpCwcmMQoFctF8bs8dCcKV1+K5uQhV8buZntX7IkDV9mpyU73wmO0bFKhlDkukYuyuul2W6hQ5MBCZNXQHj12nmcO3cUH3/yB3Q6cxgdK4tcdGK8D8UiQQKZK+a9yRItzXCzi1yxzk8BoZEkLgeEsmMPA4DLFypPunAxiI0LZnEO1UUypaIi8/XIFimrKQt/AYT63/lQ58z8SeVXFtioMYg9hwVEXQcBwSCdPMVUzMR9mN5ByzKl403YPEqPyX4RkBjJahp6ngWZK1OsPW96F+O4ZMg8xxnvNepw6hQIoNR9W48/76P6Psp66RxbIAOZuoNaaWye/bImR0b2WSAgDZEU2AyVG2RWGpozkrHSR+5rFNKBtyOg0N67eX2yz5vjhaY3BGv8IUjn75wPyMIT4UgfW8CFdSJOjeyzJJta9Bwut9GNKTFvmvxLGucYWayJ2EBMhlDZQAXBPM8dFJxAHsINx5TeaiyHjgE9vhnLl7+H2ivRmtnpojsTKNj35uIq7LlUexxl701epD1WglsigjuaArHAqcUUAU2pmQ/3j9tvmEClidGNQo3qkU/XmZburJw5ChxTNBYiuCZrGhekV7CvUMKgV2USo7CFwWwDLeZD3ptDNN9CshjAaXXhtBO4lEiGBTjCEhJUOPAIzh32vGq7gjiJln204wT3Ww0U163C6K5t2PeD72HtgYPACLMLKeesAu1YZJco96u8kxvNhIU4QqFYQOwmcKIOijEBXQczZ07h6rHPcO6PH6B1+460FCbM9StW4fUPoFF0MBt1sPPFF/Did1/Fjr170Tc2Kk6eDG1HqQRcvYabJz/HB2++gflbN4Udcx2qzgooV3zhyJqdECNjE1i9ai3Gxlej1Qxw6dQJYHESfVEdfkizsApcrx8olFF3y+j0D6Jv01b88L/+Vwwc3g+MDqBddsEmUJFsd0MUmi3cOHEK5/74Ie6ev4ilWgNbtmzBvv0HsOelF+VYYWQQjU4bTjdGxS2pg0+jjuatG7hz7hzOf/wh6rdvIpmfRZk9hEkXpUICjyoPthYwI8hz0SYoZw+hVE5U5itGTRxTLMiQLY4T+IxvYztD2IYXBc8Aob2/PiEhY9cxthnoGUP4zeCNws3ZO4nIOWRW5E1b8wd9SmvSgW4sdQUMZnIqnRPzi8RcPx+l3F8CCJeDwZTdyTGOWRdPiuKUOE6jCwzAE7motajOAJ80sufYJAsIs6Z/m0f0zRzcP79PtYCQ8M9S9HpONaA+lh40AkJ5RBr+/FUko7zNixRQbLx13DmyaFPmKAMbZiFoV912/OWe8yBfwJ44wWmRQ/pKOXlbuU8qq1QQ+1UlowyezVhyab4xRYpvVzK6EiDMQKEtyqgRUHreGNwtgEQqQFlxRYo4VoZoIKVcmGb5Y/oT7fFO2fYeEJWt2WTNRyMPj7E1lK4ZQGhz4YxUVFkcnvPsu3SWMd1Ztj9ZsIMWEcSmRjafTA37p7hgi2ThS7AnGXFyinV8yculBqHgIZOW8rxFcApcWFgXONtrZEFg1neUUubpQciUfSLjEgyjUQq6iSobtQ6kYRxhqVGXCj0ZFII8OjWeOXMMp898hJMnP0TJD7F9xxoMDxXRP0DzE7KCZBTp6BsYeaVZkCtHmvZFqQxRHwJU0huvQa4pPd9bsHlwrnrUv68wu1npp3EZJStIQEgAvxwQKsui5kwqF9X5WxleIys0LJd+rAF8xuWRUtF2wONq+3otU6ouu9x6dRbV72eRgGYpBDjiP5Eywlm+HyWQyhZb1lBlv+mx5PYIAGWLBWWYzB3k92uMg8p3FRSywOA4Kv+UYgOjIwQYKijTzzRFB5NzJ2whAaFkFIqLTSp7tn2Cvc/ZuNT+eWXI6RJa8tlXFaPTaclY5HlgLxf3m4DQuqRSVinTgFtCIaGZiYe4qy0kLNYoA8p96Ei0BEEuj6vcg2WwM1pCHwKOxUmUkkbOLw0JrIfTElCTxDS7KQOJsjoZ4LbA24653OpADIVc/S45XuY1Js8yA+8G0Bs2luyrOAobuay6qpLhpeNjjCBUQMjbl7wud80IeOWxFPUBiwFSdkG3y2uQvco6bfJB5j8oJOjy+NJllWNOho+CwgpKIh3tcysYTErwGl0UlkIkC20EUzW07y+iM7mE7lIb5a6HcpeA0lXpaLcA1xQc7E02cD0EXlEiKqYRobhtPUYO7MbuH34P2547gEJfP+JiGQ5ZSVKIAbXRvgLCYhGJWwBPb+R0EZD/C1qoRB14nSaOv/U7fPHRR5i9dAlevYZSsQ8btuzBmg07UBoaRd0r4H6niVW7tmPr7l0YGB2BV2F+YUgBt4yZ6MJFXDl5HMfeegtLd28B3QATE6NYs3oc69aukULK1NQMZmfnUV9sYnhgVPr+Fu7fhtdZQDVpokQZPcqIEh+J04d2ZQDje/Zj3aHnseu114FtG4H+MuaZshIFtHxCp1lH/f4kLnz4MU6+/Q6KrQ4Gh0fw4ksvYceu3ejfthkYrKJVLaEDoNItCIuLpSai6SlcOnYUN06dxNSli4gX5lBqNVDpBionjQIUyYqXPEQOQTlxdgGl/n4MTazCxIaNWLN6nUz+9aUm7t6+g9nJaSzMzMFLgFI3QqkboNQll/ikhbZHrCKfMYTPGMKnCDQK9+YnE7pVqfSBxQ8CwpKyg6USSnSResiCLwWE6Yq8FxDaaX6l7X0YK6g3VF3o6frQOoHohKOVf2tg08sSGvSXGi2QUbCAUG9s2cLWZnRxMfnsJz2B5pTSbc7cf80iXRa0zHsUQKjggiBLjvFKDGGK2nMAIW3w1xttyaMUKwuNtkyRPVfLCwLa4ZEDYrkTJ0s3AwJtMLhlvqVvq9OW3gv+EBSkDFIP4MnGmDDLxlRGYycqKNJxzixKMhGTMUsxhkWZgUd+hH9TIyyFb6nMsfdMWoCH1BlW2V2Vv8ilZMBS1m+YV+pnWlTZbw3s6mXRzG7KWTHXbF5BwAUSzalYZFIJn2GCRVijAFCXeTkgavuVC46AeZ5HBZR6rUpVnqHDItVSAyyJVkjvtdZcSucPDWc3DJo5/7J+4ZiRohEXyQKf0pku2zIbep13iVx2Pg05JuNKtENCuigoNEtYgYXsgYxDzNXm0GFl3iez00CjMY+jR9/H5yc/xKVLn2N0rIIjR3ahVCTADRQQOjxfgYBCsjtaADPXg2FBVIqnEjvtR8uPQTNvyp/yNv+mwGaAmJle8xd/npbRHerJY8wt5tNeQP2byERNHyEZAvaU6TWlx4bnRAChKT/ZgkAmD1SmRs3OLCDkcSygEyZotSn9Yv9a6vebSvh4Xvn5YpBWYg4iIxnUkEgdRa15jAIJzd5Tox6VLipgUXVMJsPVY0xEqc8SOi+gkHJPu410qWQUA7dBTWL082x0hC1GGeAr72UMAgGhBY1mXk2BkAGPKXjJ+utEWOkQ9BLQkUknGOV4JwsYCBgnSxtQJthlPIRuK68tyWtMEvT3D8Iv0VG8hKBDINlO80NJghQkC1EzE+X7jHuqNbMhQCboE58Nl8xbIL2xZBXJELoydxIMMobCmICkDGzW9997ZSkItNLhbDTb6zTPDppzZppUhHe0YFIMc7S/UcBg0EUnYE8v5wlzXCWKQsPmeb7lvmYUUzqfqWsv/6jjimBNJbIk4brMckwjKnVCYCtoqeDCd4qoej4GCj762F9I05nIQev+AhZuTGH+5hTa0zVUuiVUukX4sSdupHx4MSM8iKtiYQ1Dx5GIPQKSpl9EdesGjO7biR2vfAer9+wBhkaEsZLzEhYQBgk6QYyEa7rBQXjVChwCm6gjRalCp41iuwmnXsPv/vmfcfaDD+HUahh1PVRHVuHID36KHS99Dxgdl2Ffa9VQHRuCy9iIQM28ChxPpFoZ6n76NC6cOIHTn36C+tQ0kkKMvfv2Yu+B57Bp9y4Z51O37uDYseM4f+I0KoUSSjRBClsoRw2Uu3VUCszELKLZYmGtimhgCEf+5m+x8wc/ArZtA8aHpQdwzksUjCbA0swMrp09h7MffYJzH36MbavXYudze/Daj36Iwc2bgME+uR7rjFIpFVGhZpSa4slp1K9dwyf//u+4cfIU4sUFlNsdVKMQFcmQJXPelmvGG6iinnSlkzYu+xhdtw5bn3sOuw4dgr9rj84TU7O4eeoMrl64iJuXryGoN+C0G+gjxI1DeLyXxRCnWCf3kF5qcS3V2dA+a9Yh1RKmRJqPbjL3SavGe3Butr3yDwOh1r35Ua/7BtYvjwCyy7/x6zOEZTT7hpCs3Qh3w1YEw2Mo+f0oFFGm2m4AACAASURBVMso+X0o9fnwyg68ioOiX5RWOb9UERMmFhMpuWePdT7KzqYY5NetutbIExrmlvlnkmxQWGzWEubE2GwaLiJslhelJ6zum10yy7cVBsfy8WZm7ocBwoctle3CUNdUDzqW6not/2XpavSBjcqbj8gaJrc4ssxRjyHJNzDm/9w+Uizzhekyy+Fcb6DmmjH0OetFk9DtHPCTs2PPUW5tLbKtvDzQygYlIFhv+ioXNU5waZ/qSkfwYaPHigmsC2nGLAq7mVr+0+BAgawFjnZcWUmaZZAto0UwyAIJgYeYndhlvpUl5saX/tu3AQb1WpBzJn1L+W9OtzAFJGl2JPvX2EdE8CILssz8PZ1082DeTG4CgHkD7fJGZq5CixdN8LeeY8oDVQpqGRoxYDDREwocM7iVP8N58w3L3lrTlLyRlbLAmSulMP958JOLG9DTod+Zcl65KcSKilX5sAJDYZak6dSTuyGnp9q8TRhCwxKpwY2dd7T/lmOuHbewUJ9HELfhV1xE3SaajQW8886bOPH5R5ibu43xiT7s3bsF3aiGOG6gr88V7whhCIV5sSYsegLU0dGAwVS+aIGW7hcXNhoDoXJJ/jdlxGQ9CLgY0VEp05QkEDkd+zcV/Oj1mY7p3CLeyi4zLYiZ8aU4oqdEbpBiLqLP2luWgfR8j5/OHza2wTD9DN8Wp1idm7RwSbc/LsbZD5X1o9najn6GcTx1FAzRpZb9gwL6jCuorLStPFSuIWUHdUzYNgrDEBqmJnWpzEk3NVpClQHpd1t9TD4uItdPbe+pefCrLFVmupO/72YyjPz5yH4X2CQgUMea4mw1u9HzQMmmOnCnhQrDlnNv1YFXz7lEMdi+Trl8jPGOAbQWpun2Zb2QEsQj7rd6/MkSSoqcMPAEWpRyk0vSc6Y/y5/tjJCfQ3u/MXtf/r25woR8vxaAxNxGjGEI8hgrQXYwQifg/G8C6a3zKLdfDo4yoLIOsQdLNtUqjjKYqiOlgMR1pL9MC9pasBHrI66nHAe+56LqFFFxaDijLqTRfFONZiYX0JluIl4IUKh14TQTlKIiynwkPlzmOVJBHAARzx9jwgoO6tzPkUF4q8fQt3EtJrZtx7bDh1Bevw7oH8LU7Xu4dvsu7kzNYIjGKi+9hL7hYfiUPfI6ovNrs4XW5BQWbt7Cp7//A65+fgrFdgcbh0exatde7HztB1j1/EvA8Ai9h4CoDSTcmEicR+Vm0A011L3Vwhdvv4PPPz2KW1evwYeD0dUTOPLqy3juyCEUJsbl1MULi7h0+Qpun7uExduTaNybQWd2Cn7UwAA68LsddGNXeghZoGhVqvjuP/4jNv/0rwA6hI4MAn0VLJK5btEBtIA7V6/j3Td+i8lrNxEtLuHFAwex59B+bNm9A974iERMEBB2HM3ZZLYgmi00zp/H9c9P4cInR7Fw4yb6u4AfhCi1O3DaHXQpF2WfouugVXRQ9xy0yx6c4SFs3LMbR177HsY2bwbGJhQQNluI7k9jfnIa8/cncerTY7h/+QKqSYhS2ILXCdAHBxXuGc2X4hgunUzpbCt+OFpYkOxFAkTOSJwzjUmNw/gkU5OzV4itV0lrc9qo9bDV95/bqjTb3tiYqHEXyaJ7sSPP/HvkJIioxiiY45l04RK8k00vldApERAOorB+M7xN29DqH0bR75OHx+eyh2Kfh2LFg1ciKVZG2f9PCAg7YSCAkM6DXOxrZdeVPgRmerGy/+znP8cRUFmbAsLlYFnZQQJCNSbgI+vtM8cnBZJmwS+yGi4EGUpNyZYBC2IYogxRngXUt+eAzRNWkVY6S7llgsr2TAQA5YWUWOni2rCGuUWnlRtzIVX2y/CFMfdN1pZd+FuGJlu82KXLtwEJVdBm+5ayvbfHVJdLGuxByWg76KDVagnDm0V5Le+t1AWlBTt2HPCGRAkUb0jSFmU5SSsDNYCflvVaOVPDDe3xfFA7/sjjk46DR77ya1+cD6uf5j84DwizvV+GQwUQqmRRAZHtieX6K9a4lm4DS60FBGihVKG0ledkEW+++S84fvwDdDoLWL16CLv3bEa7PY8wrKGvn31vPIaUEvK6y+XfCcC2Loq68BUXRRn4pk/PyN3Y11Ys8bW6jCUgpNMg5/1yuQ/9fQNoNjoIAkYPETxROpg5tUrRwbJnlvFKWS8zb6QxMoZJNsfAFlcsQLTS8LRvWJuGTYZfjg0UQGjAYKoA4PBjJmDRBItT7msBKH/TRbnmMDJ7kPezkmRZSm+bvWYMc2dLIgoWTVnEfJeVbdI9UMFgz9nP/vuBOuVKQOdhI235GLfFrZWG9nKg9Kjhv9J3rlz4SEF/mpP4cMBlef3sPfa45N5jmWTpEzXg9QG30Edt/+P8e34fze+Gtdc5iG6gNI2hS7ECQmYNSuSGGK4Y0xUDBq07cS8Iz74jP9trTU2NeURqql7cEkKubHMsrKnnET+5kiPoOw7KRFfNEN2lDuKlDrrzATpTTQTTzORro9h04LeLqMZl+HEJxa4HJ1ApvGfWZM1uJCYvUcVHVC2jum4tdr/8IoY3b0ZxbARnr9/A+Vs3cX9hERu2bMFP/uZnGBobR5UMItFDoLmD0+cv4NJnJ3Ht1FnMXL+JUhBhx5r12PDid7D+te9j8MgLiPvVmVeuh+YS0K4xO4NZG0DYARYXEc7M4I9vvY3TJ8+gsdTA2tVrsePAfux58XmM792j7p78iSIsTE+jdv0Opr64gpmL1zB37QqS2ixKnZoAQjqFxhH318GS6+JH//R/YdPPfwaMjQJDA0C1ggYBQjOC10lw6+I1/P43b6C9VMdQuYqXX3wR2/btRmV8COjzU/BKgOcyE3BxHrh/H1ePfYpLn3yGuas3EM8tYqjgodSJ4LYCeDSqYgtCpYLQKWDBSdDqr6A7NoSxnduw7dBB7HvlJWVLKcnl/MBB1Q6BWgOduUUc/+ADXD/9ObqLM+jOTyOam8eI42EYLkqdUCSpjLQoUW7rFhAwxN4hOHTkwa72mL2sIkFWsxqOOeJwe3nxVMZOIqc0Lc49UHx6nOvoT/c1ZlZO7y4EgjweZNB5TrsWENJqLOlK7yfPc9MroVUsoeNngLC4eTua1SF4fhWlygCKpT64voNSfxGlqgeXUUn/WQFhFEUJF/dkTcRFixULly5PSo/y8eznP8cRsE6i9uLLZIC8mSqz1ulwwdgxbnW2Z0bxgbpFakaT0OgC/MiUqJGIxgkoSFDJpal25didHqOSJ2w8fthZMvV+ZdNsL5Jd8JkeGo57YUGtvXQuz5LFEfugdCRfNbbw1UoeZbLOh9Z/g0MnE4xm1cCMJ83ANs8rewZpOsH8QQJC7R/UCriwd6aXUBgGYZRy55ZLJpE/eSJ/8ij3tP1/hv3N/3deMpF3g33SQ5EfC0/63id9/aNAYQoIl0GC/PdoccHAcONwKUso3uxNMaUV1dGMaggLbTjUDoHFlQZ+85tf4Nix99FqzWP9+jEcPLgTQVhDGC7B9bpwHcZUkNEygNCYl8iVJMy6iS8wUjlrcuIJ8878Z0pN1cGSY5hMIZk6FkiazZYyhJV+tFsdkZkxr1EBoS7kKblTMl+vplQC+QAg1GKJ/s+WJFTtYSXDtn8z7RW2NQPTj56yhLk+YO0LNEZRAlg0lkQW9JJ9qFI+LUAYQGj6vbivZAj9MmWLhj0kGBRZeGZuk7XTCr2WVTGkd9D+5zdfoHjSsfv1Xv9l+7Mc1ObB3vJvXekKWvbZPfLXr7fVj3y3uWBVgUKuToskjMSgEyuBYSiB9OILayTWlhHPycSt023+C9N6mR24NldSCybaB9rN5L+MEvESlFwyhQ5KBIY0igmZ5hHD77rwGgVEsx007i1h6dY8wuk2koUuKl0f1aSMqlOF3y2qdJDXQjcWt9HAdRF6LgL2hQ70oX/dOgEocX8Vd2o1zAQd+KPD4ur58muvYWTVKniVfjVTIXBZauD0ex/gvd/8Ft3FOuJGC8Wgi53rN2LTS69g/euvY+DwYTToZUMZLBsk444yha1FIGjKPjeuXsX506fxxdmzuHN/Cn65D/v2H8IrP/4RBtasAQiaRIPrKHhikP18DbWbdzB16RpunT6J+asXUb99DYM0ZWIMRwR02hGmwgB/+//+P9jxj/8ArF4FMGqCxi6ug0KQIKp3MHN7Cl+cOoskjDDU14/dO3didONaoESzGwJX0uCmv59S11s3cP/MKVz6+ANcPX4K5aCLcqcLrxPBaYfyGGY/ZrmMhTAQmWit5CEeH0Hf1k146W/+ClsO7IfDTEaqLng8bWGAz40WkqUaatMzmL95BddOn8C9i+cwe+UqJtwSxhgB0mhJxiFD7yss2rkF1MO29KS6BPkFOpgSuxMQZqDQgkHukhSFRbJsAaHOadpO8JfzI7NxmvWLlB10uw5iMqpOLMeA1x0BoQWFwhAWS2jnGMJngPDh46LQ7XYTa0NtQ921MV0b8W24+1/O0Hq2Jw87ArazyPZC9QBCOiWGavvPHCv2pmj4s/5IX4VhAYUlonQwNSWwZhF8ZWZMtJwhlH99CDj8OmdNlrAirdTFuf3JSxTFLl0WC9pflzKIcSz6cTIMZMz1mrBbnk256WKVPQLGiODrbPPjvNfKHbNnuwjXv2jni+47zxejJvgQdldPRWooYyWVMvHaiI/0JQrgS4UifLeIosiwjAOfeV4J+NljvZKm/nH2708BEPYsc78UNWb9zTqOzfE3UlEec6owyBCG6MiD7o2uS3lZB7/+zT/j00/fQ6s1i/XrR3Hw0C50uw1EUU1s/9nDJRb+AgiVG9abvgGEpn9QMtPELVFOvCm+aOC42K3H3bSvj0CKvWJLS0sol6sYGhrRQG4ZBNZowwpprdTX5vYZYJgCQtM7aRhpy/YtP2Q9fabL+irS1y6LmNFgd5VAZpCEfXB0y1RAaMGcXpsWEPLvjF1g9IXKRsmSmqsi6100rq16zizra8GsETXK4f5LWmLlr8CV9uthYFDft5zDfNiR6T3/aQnwcS7/r/0a/TaVj6ZxEon2EYYR+yupetGeVI2noCZSew8zmbQFh7nNSQGhmUSNZs9KZilbY2xIbNyLuUhlIaZI+TIBIV2SHU/yCtk/V+Zzx4NTT9CZaaF5vyaP9lQTca0LNyigFBdRgS9zbxLGKESatRgyxw8MWHcQ0jSmUkVcKaNbqWCJhaiKj3U7dmLXoQM4+NJLcAjMyBCSyVqqY/r2PXz2xw/x4e/fQbXgosS2gGYH430DqGzajP1/+3Nsfv01dPuq8JMIbtQWExeaxQT3bqM2dQ/1+VncvXULN69dx/1799Duxti4Yxf2P/8CDn73u4BfFoqUclfeG1Eq6/cTFC7WRLLKmIfbx4/h1mefwG/UEbKFVnJGE8x2u/jJ//1/YvfP/xZYNS7sIEFQp1JGySkhakeozS/h7q07Is8dGhjE+NgoSgNViCycCIoTBGWinQBoNVC7cA7n3nsHU+fPYvbmbQzAhc9j2mxL76d0vJbKCPwiakmMegGoeS7Gdu3A+oP7ceC11zDEfkbGbhAASsaJrIT0v2nRyjiOThvB7H3cuXQO9698IYCwffs+4pl5DCaAH4ZwWi30s3BXctFmpFcScZZHQmbbpSSSRkU2xsIoq4zHgczCZBQNS5aCxeWtDV/7avqP/QALCO1WPKnL6DNA+Hjnr5DoT64/w9wIjRTs61T4H28Tnr3qT+UI2Jo4b2VqqmKNQtizo4Cw2Wqi0yZLyP4QU/VnZZ6sMp38ikWRGWeyQXtzNcsIU7lNm6SX7XzaC/eU2EH91gwQ2m1eybCGLCgDmxl0rYwOWfMQxWIJxRL3qwQLdnVh2wsIpb9JDFBcMRz45n+MiUkusFW8Ne3C2fQ0iXkE8weF3VUzIG6/nm8j0+tZbGfn1QYw00695HgoOb2A0IL+/L7a+cQyPV+1qPRtAcIvw3lmuK5wKnPvMoSSBeZmmajjzkitGYmhgLDF8iaiAosqDSmWe8UYv/71/8Snn76Len0a69aNCEPIIPBut444aQkQpGslYyf0/OrZExmjmKqY+IMUEGrTpF5nmtXIfjKOZyvTpNFSvbaEmdk5DAwMYs2ataaXzNGsxlzxJG3pzvcQ5vvjtOEqNQhSGbbKsdMCQ16KbOYW/dwnBVoq89NoAZWacrqg8y/l6QoIudCnlJSAUKMvxFRG+hezzlk9hgpue+MP7Gxoto9SrSfezm9+Bvhmv2E5KLRgUMF5+vPQc2iBvHllOmc+6fl+8r1UYM/eTqpCLMrXa4VmMgSCHboth9pLyOICeyilD/iJAKEpFIhi2hHlKPsoCQqtdDSmRNGJ4RYgjrd0uvUdD1XXR9XxFRRGRfhREU4jERBYu7uIpbsLWLq3gM5iG0k7FkBYppQ7TODyIwnN2MInBvEuGGrQZJyG6yEuVxCxzWFsDLufP4LdLxzBxAvPA9WyOYmJsFfnTp/BuRMn8cXJ0xip9KNccNFZrKHbaGMuSfCDf/onvPC//Z2E0vvswastwC90Bcjc/uI8bp47iyvnz2NxYR5Bqy0Zq5WxMbz4gx/I967ZsxcQmS6jfQoSwwAaFUqBhcCZU1sAzM9h8r13cPrf/hXB7dtYarXhVfoQOx5qjoPv/t3PsfdHPwDGx4BKRRg7SkerlQH53E4nxMLCgkSlDA0N6V0/ppzVxLfwop9dQDK3gEJtCTc//wyf/NuvEU/fR6EdolJw4IV0K23Jfb5SqSCIIjQcB0GljKbnYrEA7H/9Nex59RWs2rYd/tgqoNIHuFTRkabT+U6uDdEJu9pf2VpEd34Ki/dvoXbzFk699R5unzyN9dUBVGiQNj+PIZpfVUqICzHaUQeL9Zp8hlcmd5jrITSSUbmCRImtckl5iBxWWzv4+Oavsie/Lr/qO54Bwq965J7sfQIIZWyZ/o2VzFiema882UH9c331lwFCCdUOQjSbTZGMMqokNYuxfWMmYJwVeQkUX8FtyR4bqz572KT1NMFACnwMOOz9Tv0v4VzYY8iQa7IpXMiLm2po+h/Vxc/2QWZ5eXaRpO/nikKks08R0D58PD0ICPOVewuElfkM0GGvcEjTEMqZsu1WpV72TpH2SZC49gOKw5rjoVjgw9WokDTwO+uTs9tp55CvyxB+W9fRysve3LfbF/QMnJVgZF7WqEYuPNaWHZTnuAOnSKd1ZkE2JLqrWErwr//6Cxw9+h4ajWlMrOrHnj2bkaCBOG4al1GNnhCGMC9ntHI3Bn6nhhgKmHiS2XPExZe4vNJYRGRykYDT+fkFLCzMY36hhomJMWzZulXOt5qT2D5FW1IxRiUWZea4upWMQeyYMtSefZKDmpoKGTru4UsXPcYrgXKBb9w/dXIxkSZ5yagxyGJPCc10GDlR9EwEhYqt2DOoLa5m5rO6UNl3+zcdB8uv929rbP7Hfc/DrwqzYNBNy7uBr7Cx6XpCjKq+PYZQVE7GBZSstxRNRObumQz1GK12R9xGxYycgJBAysqDe8yU8hd+OnGmC24bpSncjcjwYyQEhWBplf2ELOSoe63HfnqHRjMuKk4JFdeHEwKlyEM18VGOS6jEPsLFAO3ZFhbuzWFpehHNuTridhdOJ0ExcgREkh2j8ygjLhjdECUMf+dl76Fb8tEm+Orrw+rt27HpwHPY+cIRFNetAYYGgXYL1+/ewfETx2lBLTJLL3EQNduYvn0XjflFzAQhnv/rv8Jz338d/RPjYOxf1KpL0DqWajj+zru4cuIEJm/dRqPeQBSG2LZzJzY8txdbDx3E0KYNGBgagccYDKeIsBMhbnXkOwbKVWCwIsdFLFRodnb8OG6/9z7uHT+BG/cnkZRKaHZjzEUh9rz8Mva88jI27d+H6jqa5lQRFD3JNewWGBikvfLaosI5oYtit4sSsZnkDQGYnEXn9l3cPXsed8+cxN0zn8NvLIlLqdulK6xpKXEcNQnyXNRcBzNhgPKa1Vi7azeee/VVbD10GBgYAii99fsgEzovinZbFBZ0MRUZKYtTLAZETSBoIF6cRjA5hRufncSdk2cEHEazc/CaTVQJXJ1EZO18Zr+/mhVpXzh7+Bm9wudMDsrCg8pFu4VYjFVotKJmK/a1/3EzyNP85meA8GkezYd/VgoIH7aY0zn/wUXft7N5z77l2zwCeUCoQVO2z6+gcRNBIAwhgSFv9Fw8sseUkkr+LkAiZ7trF37L9yGrtWu+5QP//pTBlN2vbInT+6WG4EkdArV/LknNc7Q3SSWS+lDDlOUMoVrUJxql8ZT3YeVxkIe6mruXmjxYkBvTPIQmCnr+pF+YDqspW5P1d8n5lp4zlYy7AgZV+kupDwGhRyZqJSz0kIH6TTC+T/uasEXdns9dsVLx8B3PejdNYYGV37wJk5gYRYgou/JoFEC5WgvFUixh32+88Usc++x9AYRj41Vs375WGEKgiXKZVv6UlpKVZ5ZcDsTkYyaMWyIz2KwxRpeVeQLCkq/mGnEivaT1egOTk1OYn1tAoxliw4YJ7Nq9S6WukiVns/iykHY1o7Hf/ZARmTtEy4uLmXG0Hlw1qcmP2OwzU7filIzKPji1fkmDxA0gNONXrH0I6kw8B8kBxl5IpFJJCxyUkkr+qREwpOxgmiNoXEnM0c673D7t8fcf9Xm9ss8nuKjzG5wafy07kenHZa7PqRHVt8BdyBwmeaQsymh/l/S2e2pExIV7s9VGp6PxE3TtJGgRhlDMRPOy0eWTgWHfzXGwpLlkJQolbxlCdT2UfkLpVbWFC/qskiUsyoPEf6lL91Ff8gr73CrcwEHS7KI+U8Pi9ALmJ+fQWKgjXGzD6wA+ASTZxcRDkdmYAfsKCQJcOIknLGGDTKhXRHViAmPbt2LDgecwvn0rBtevxXyrgZszUzh/6RLWr1uHQwcOSjG0tVTH3Ru3sDQ3j7lOB9sPH8bGfc+hMjSIMmNjwgCFsINgdh6//+X/wvlPj8lrIypjiiV8/8c/xt6XX8Lw5o1I+vvQTQqo+n0SSbI4u4Da3DxqcwvYuHotBjetlSiWyO3Co8Ty3AXUj32GL956B2euXUHgeajHMeajAKu2bcOGvXux/+WXsGnXbvgEhYUCOmzvkL5ED8VySa55Gqglkv0XQ0LTaJZIIHrjNiYvXsXFT49i/solJLPTGAjacq8WAyqedcazUI5K58qiJzLRuW6EtXv34js//BG2HjiE4pZt6pRbKAIu3UtZ4Ysxfe8+wjjGxJrV8Co+Ys7z6KLInkt2A7ZqwMICmucu4PbJMzj/4Ueo376N/m4XxWZTckL7+srS3y2KLDH1VtDHsZUBwmwOThlCwxQqGNSHgse/jJ9ngPDbOY+FmKvfZb1b9qvtDf1psjXfzm49+5avcgSydLKsB82CHsmv66gpCW8cBElcZNJsJes1tRXj/ESUY56sM6U1k+mBL19lix/vPXlAmF+4W5IjjSQwixjbW6iZXjZImmsKk6NH9kwAYSYLNdyQOoB9S6Yywuulod52ddIrYxV3WMN0WrkoWSvJ1LLAzzK8ZIfYqG/C3DPTD+0hJDvoFWgpo/b2y1UFefD35wAE03nO9paaOA01T3kQ+HzZktmOKwmh56IkpHMzDWMCAeTan83qfawVbGlNUi955rW9+dtf4fiJP0oP4dh4Bdu2McS5iUKhiXKFAJ2fyzhq5tvle7i4oSb2gDl28sFZBIWkB1CZ5ahBDP+7ttTAwsIiJpnBVWvIZbBly0bs3r0LQdhGnHTgFckS27BvzcYT0NSzxrD5fOkBS/M9ezCD/Q95rwGDetMx/2JBg/5nD5A0UuYHwSXdcY1JhDB4pnhlzpv0DEuWnFmIm+w4r0jJHtULKqMlY6MS2ryMVLNwe41lLAx9vDnnz+FV6cy8oiPhoxaT2TnPTuuy95iiU8918y31Nq0ICJnVWCwJ40IQ2GrznhaKuQyLKAWHPanLJaN2n5axhMvz4ExWnPo+G3bdgEMyPly4Z5JkLYRyJqUU33dKIgUluKNrImMmyijBRwlO10Gn3sbS7CLmpuZQv7+AcK4p0tI+lFBNiqgkRcSNEE4AVN0Kil1XsgopH23zmq9U4I6Porp+LUa2b8HwxvWo0zGTjsPlEjZu3oytO3ey6iTgqb64hE6zDbqYDqyaQIUmNQB45HjNsBcvmZnDv/73/4mznxxFq9GUOIvV69bj9Z/+FFufPwIMDgig6kaJxG+2ai1cOPsFJu/cQWtxCS8cOoztLx1msx4iJxKWDOcvon7iJE6/+TucuHIRYcVHWC4hpIyiWkVldARbdu/FngMHsOfwEe1N5FxK92CPIIqmWQU4njKEAgT5mF8EJmdw+fjnuPb5acxcvgpnYR6jhQR+vY5W0BFGsOA5iEseQt9DUPIwF7TR+v/Ze7MeOa7sanRFRuRc80RWcZ5nSiJFtYZuST27/XnoNuzvPhjwBQw/GPCD7e5fYMAw4OHZL4ZxP7eni4u+14a/bvckqVsTJVIDxXmeWRxrzjkjM+Ji7XN25KlkkSLVEt3dVgmpLGZFRpw458Q5e+2199rZDAorJrD16afx2S9/FV7fEFDoNUCw7SNqclEPUG3U8dqb+wUQvvDFz6NneBChT6EXigY1ELTrQFgFanVUj57A5fc/wPHXXkfl+nUMMVy0Skd7DVmuT74GsdtMcQWEyRzr7E8sucCXEZUhy2nUN/n+KSC0ZSc+FZV54O1IRGUUEC4F/CSX7JGwHQ/c5k8P/IR6QFVGO6UfzCZIw4FhohSTaXDxJDvoB6Y0SZby9Ka+mJknLv+3tAntHvVhZsfHcatshQaBLT6ftm9xKxQQLgI9yr91FVfvllfQe3sUGYQmiaBTdsIYZp17IQtoWCqOG8NfCT467KAJC6WRlJbcSDKCUpzZKnQsNoGk2p0JF3U8j3cZ6gkudVigj2MQP+Fz6Fh34sB05i89Yyx0Sdg65WqZrymMrCjxMkSXtf60/lsn0a4ADgAAIABJREFU0oLhaxRwbrUrqFZn8dLL38MHH+xHuXILQ8M5bNg4Dt9vIJWqI5MlqGkJUJOwUQt6EkZYxsPUgxN2UCTwmVPIF4UyUqLYFzYjNBstzE7PY2pqFjPTc6jXQxFMWrN2JTZt3oC2eLMJCCN4TFQS0Mp3U7y9gwgViNp3ZVTMbpLIjnTPybuBogn10py0u1YMC8y6PzdpXrbYodyhW2TZ1sET694UeBedSY/aFpzzxqHDdwWEZspb15EWobO3IgG4i+pUfsKT8RGdXvrd3nO3SMzicV7cIHESWgBuhseOjlMmqPO5wwJbRedHseYvAoQMmxZlZMMQki2U6gCynzF6gvmmvBEryHSXGmo3KOxiCO38M0JKkbA74qgzWjXwSEPbZF6zzkSiEmrwood8JodckEEQB1LrlWyfAYlZ5IIs4laMeqWO+dl51EVwZgHRbAOZGpBrevLyyk1kmikMZfqQa/lohjGaDCGNU2j4AWrFHMLeIvyxYfijQ2gUsyisWI71u7ZjfM0ajEyMw2OoowiiGL0A1qvNFnIIshk06nUpjeCls8DcPOavTOJH//YfOHv4mOQbr9uyBbuf3IeNO3eiwLp8mTQamTS1NNGuhSjPzOPsidOYuXUbUbOJx3fuxMo9O4F0hGoqRHphAdHJs6geOorjP3wZH1w+j3ZfEf7IoISrVlot1CjwVixi9eq1eOyxJzAxvgJZiszks1KonuGZDNPlS3KJKeoyO4/ypSu4fuoMrh47hdtnLyC8M41Co45RP0CuVkW13ZSSD3w10ik08mk0CxnMoQ1/eASbP/MUNj75JNY+tgdIkRFknH9B6kLWyw3cujGFazdu4PrtOyj29eGpzz6L/HAfmhx3n+qsTaSbVfiNMrxKFedffxOn3zqA2ydPIZ6dwRA8FKnJwFBc5vcz95HPpjgODTiUZy5ZWzuKm3Q0CChcBAgJChnJ8yietEezWJlbN2wpf+g0WVSH0GctQsPIS8kJiqdpHcJ0+lOV0QccJo9lJ1xA+Cn4e8Ce+yU8TIpn06NuwyH57AmQipiA3wTrVdLYJYPEUNFsJiPvNIK50WnOII0zY053/3Q+WQwdP9nOlGwOyzR0i8HcfWUVQuiEzBrhFRXZUMXUDrvRYRqdUhqf7C3Zs6shbQomy48LCJNSISZ3kEwhx4p9QBDIAvIaGsrfFQy6zGdyWoX6Uq3CwN37rRUuUPxFWFM67bXjb8MjXYNX92OdxZpnpo4UKV1i+9wwhE0Jtebn4rmWvFoTtsl+z+XSqDfmMTt3E6+99mMcPrIfs7PXBBBu2rwC2WwbQboJL2VDjigboYDQEjQigCFFuI0xCxZqt4CQ1kgmnZeagrVaE5VyA+WFGm7dnMatm1Mol2tSs7BYLGDVmgmsX78a6QznBhUrGua6cj19MaulwwzJtWjxOCGq1g1gn39LuS7xLNwFQJbyHd1LrMQypGocJPPLsjbyvDIfKKkV0WFnRHhGFJEJCBlWaP6dAL5OfQlbZsPYZQSSWlLzkTzaj+AiCggND9H9swQI0iVGBYESRdm7VUc764YCwk6dyUdhpqqTkvNABJLYZslxN6CHYaMGDNJ500ZL0gQ099ZVFnXmu0uPuwwhXS+Sd2vyho3TTZ95MlaGyZb9VERu2hJlQ1DItSCfIyDMCltI8Bc12+J4Y4h+PpOX/G0uR816iHguRHlyFrWbZbRnqvAWmvDLobwKrTTGC0MottNokbnyM5Lf1vB8LKSAWcSYT1EtMwUM9WHl7u148dd+FaMrVyDd0wMvl4VnkpoNKKzXTFF2iqNUKqZ2YTaP+PJVnDtxCq+//BNcOXcRQTaLZz7/eXzx618XBdMoHaBOYJnPo5DvQViqojw7j9uTN9Co1ZBLB1i9YgK5VcsBr4V6VIe/sIDmqXNY+OAYTr/6Bo5dvwJvuB/961Zh1aaNmC2VcXtmBlcnr6OQzmHz+k3Y98RerH58N5BNA9nAlJVoVBFXy/AIEhsh4mvXcPbQBzj05n5Up2YQLpSQZnH4VoT+2ENPK0IzAGpehJrXRpmiLrk0msUs4r4Clm3cjC984xsYJYNa6BOeFCn2URGkYctzZbzx+tt499D72LNvHzZu3Yrh5WPwC1m00ymkswF64hCpagkozQKzc3j1O/8fDr38iuQN9rRa6Gm1MZjypCRJrVJC2OC6TIdcCql0IIXpXTBoNl+zYMpaJ0DJvFICBKlKSmfgo3jSHsFCpbak8yg+jMooaxHWM9mkMP2nZSfuPWYJQ+gaeL8IBtyjmYb/va5CQGg2sk5+nAit0MgVxU164Gyolc0vo4HLDU6YZKkzeH81PuPtstjlkYWMxmjTBWxrod1P1zAJKbXMuBUuXxTG5j4fCbMkpTcIlVyT+JOeP06ek5sTaC9rRE1M/qDWV+SfmEtDZpe5kAkbqJr7yrRYb78CgGRr+aUEhG6ek+k8bq5CXDniKYK3EkcHnxW+jAFIoK3v0u82h5DvMuetUE/KCxC3mUvEYukBGs0FlMrTOHz4AI4fP4hz5w8jk21h9ephDAxmUOxhKJsCQoI0snWdfC2TtmoAYQeYERQGwg76fhZx7AsQnJ+vYm6mjOmpBczNlpBO55FO5ySEsn+giOHhPgwN96LYSyGDCmKvBolD88zrLoaQjIYAQluvsDuSZMkAgU5fd9aCDru3KCa1GxBqKQ8rgSR5gloqIllVbPkPV4nVsowcPXG6WxCY1B20JTw6xQZNVIwJEafYX8oolD4a2v+TXjSS8xtA6AjoLDIg1fpaHCcgdoL8j/PNmqRJ+Lj5d7ctYTQIrCqilcv/pG/SEMhGHMlkxdjSEgydFr44JaUntFC91iRMygYsYgnv7gM3elquJUImVq1dFG6N403yVI2sreHN7d9Ekbpt2sb8bKNMbcTITL6YYQ+5o0hygigJe8g10mjPNBFO1xHeKSOcKqE1XUFQCZFv+BhOFVEMA8TUKPFYPCGNluej4qdQTqVQp1BLNkDJ99C7egUe/+yz2LBjO4Y2bYAkKwd8lm1/mclvao6WykAtlGCBqROnceTIURw9ekzsgq2PPYbte/aYUFEysH4gJRM8AkuWmKjU0KrU0KjVhbFn2Y00AVs+I5EHYCH6+QVcfftdnPnJa6heu445P8Lw5rUY3boRazdulLDeUrmCSxcuYfr6LVRn5jHWN4ThZSPo6e9D70AfBgZYPCJGxNIN5RLqs7OYv3EDs5OTuH19EmGjjlazAS8MTd3BEOiJUmhmU6j5sbyqgYdq2hNQuP3pfdjyxF6s2rIVudExINsD+DnJGWzV27hzewaXLl3D5PVbmC+VsPOx3Vizfj36BvslhLPebiKT8dEbNpBamEPp4nlcP3ECFw59gBsnT8MrlZBtNtAbx+ijk5YMZbUs6qjZfE5EZUIK3Nl1VYTC7FQ0eNDsRkkosuxZJn+coHDp7OxP+sn7ZM6fkKPKENqwWDKhZEg7dQhZmL61qA7hp4DwwcdEcgiX8uZ/CgofvBN/WY5cEhDaEDjm4/Dv3JjEu25FZPh80hgW6XerKrrYM6VWYWdT7fY9f9L9R8PHFVG5v+fsboawO2PLXWjFKLVgTHIHbbmJR+ebs6DQSvy7YEEVJUMRNLGgnXmDQSCAkGBeIlGsQWdKViha74QBL+ovwdUW9N4nlPwXiyE0GaAdStvxvlo/rG6/Segx8zaUDWxRmMK8RJCI840buTX+rIVsHQaB5PFR/CEIKG5RRb2xgMtXTuPU6fdx4MDLaDRmRFhmfKIfw6N5+L5h6GJbj1DFWMzYsWi6rZ0mRoAyhBR5CgQMUtV9braMmWmCwRJKCyyB0cb48pXoKQ7Y+oSGDVy1ehmGRmiMlAGvIkwhPPPyqH6RhIby4mQuqLBnjOwH+3EAoZDwdwuWuXtPR5jKcSV5hmlhaJ5RC3WcUAkQ1NaocJUJr1ZwImDQhkzGPI9EOVgBHfai5BbasFKWCcj+kgNC6wC5213nMsJqjXbWADesXsuMKCA0gMiOcWc4HhFvYQtzaw6qXNUYy5J7ylDGyJSfIEsoxeqt+IwnDPvd+bGL5reUIdG10vhoOsy0JiNbR5DUOOx0gFkbDXgkQyjzTmq2M4TZRG1I+ClZbpt7zL2FKte9URGZmg8sRGhNV9G4NYf6zTkBhLkKUGz6KNQ9pMIU/DhAivmF8NEIAnlF+QIa+Sxu1auI+3uxavtWbN3zBDazJMVAvwGFrTYknp3sINvWCqVeIGZKCKfncfqDYzh07DimFhYwPL4cn//a17B8w3qkR0cNoJR9he9UzPRN7T/m8tGjImGUlMbkZw1z/loZtZu3ceK1N/DeD17CQBAgv3IZNnzmCYzv3IzBtevMeRshps9fxKn3DuPQ62+jNVcWsZ7BoUGMjAxh+egIChSNiiPM3LyB+du3UJmZFkVVEffxrRpnGMKnWmszRiFKo5HzUUsDtbSHWiaFVjELr78HX/j6b2DnvqcQB1l4VEWloigBYdvHzNQcLl66gmPHTyOX78Hw2AjWrl+HseXLUegtIGw1Ua1XpfZkT62C+NZNTB56D0defwPN6Wm0ZufQmptD0KijB0DB1lINm3UhOou9vVK3sRo2BRDKjLHv8kSKY5ZrmwGEfOe/+X9RJ30kZa8ebMX/OI76FBB+HL344edI6hB2H/opIPzwzvtlO8IFhMp0qdGrBJQpKWHKDoiR7OA9FwQZQ0HNaDERTGiWYw48KtBktt+7gakiALekluOE08h9W6vPkcu3A28MfwcQCkNqwykf1eTQfCfxgtt71NwqG8KoYJBNIjsooaHGhZ4oPS5J5uh9JuFRnbqUZuwtcFrUgb+IqsSdINBkxlpg4YoQaQ9b+IhWO5SQUAmnFvVW5vk5TLRMcA1Btf0SB4hbohVOVwpSqRApP8T8/G2cPX8Y3/ve/4Nbty4gyIRYt34ZVq4asqIyZCHrkksobIR5pCw7qKDQeodpjHkMGWKoaIhSqY7p6QVMT5UxM1UG4gyKhT48/vg+jI0sR6m8gJs3r+LmrStYu3YcY8uLSKVr8Pwq4NXhpeoGFKYoLGMBgtClZBPSBhQ6QkOGQTL/M2/qQLAsUdezoevA/eag46kwxrT9T59XWY+S9cZez42gtgrAHa86W8c8LxrvNufLyEuK4IwoKFNhN0jZvEMyLvdv4aN65D+u6yxiCKUfXFedAkH7WcKYLb66hEmKoqtlZh2GUMG3Khdr9z2add8CQluY3kwNExLKmn00pxk2SnEZCRsN22g2+Wx1yreY/nAA8aJbNyyeOa1dB5ljq59ZwCg7XudxTc6QfEbnhpQ7MKGkut4oi22YRw01jZBtpJELs8g1M8g2UmjPVIQlZMhoar4JTFeRKZvSFEFEkRpK16QRpqie6SNKZyW3b4o5zrksepYvw9CqFRhdswbrd2zHCPP/CgQ/WQPgpMB6UxjC0uXrOHvkJM4fP4MLN29g7fZt2Pz4Y9j1macQjI3agvGeFFE3TBWBoc4fWxdQcnqtgjFFn2pVlK9exbGD7+Dy8ZO4dfYCxodHMLZ1PXa/+CwGN68FBgdN4fd6E+1bd3D2/SN4+0c/Qe32DBr1mjQzn01jsFhEmqGWjbopet+sI27U4LHcEsW4imlE2RTqLAYfppCO0vBbASpBjEqGgBCoZ1JYuW0Ltj61B+t27cDoijUG3JLpzBRFLLRRaWLyxm1cuHIVZ85fxLqNm7Bt+zYUe4rIF/LIZrkm8plowWfd16k7mD9xApcPHsDRN/cjKpXgNxroDXxk4wh+s4l0iw6/SEKP2WUEg23ZJlJSVkPBIMFhiuCPgJCK5vK7eeeLf2f3G1D4ca0U//Xn+RQQPpoxEIbQhFYsNu5o9Kv3T724S6mOSn5Ml5f3fuqk7nWW8g7f67sP87nbbjVcH+RarrdzMegxm91S59Bhcr8r4WG0Kh7gZ6n7epD+M3aWgrKOoeJ+1v33bpCv96R9pMBJffHMFTS1+UyYmjBg9PgxiIQyzTLuHXAoxq9lmzqe5g4QSwwEBYVLCBZ9WH9wvum9389pYfI5zNyU+7NGqgI2brxU2+QP2YC722s3e5NKmAjmqAGkCpwmJKmTQ8kahOaCd4/JUtPhZ2bSFBAuhWpVwEBYK3MfhhW0z7uG5N1j40iAdIIzad44yqq/QIDQ7eelH0ubR5W48jsho4ZhNmFgzEVVx4kI9rSYJ2jCqek80X7WUNxF2VXs7ygAopQAQjEYgjbSaYo2lXDp8kn87//9f+P8haMoV+5gzdoxrFo9gv6BHLI5DlLYAYRJOw3zIf5hzSWMKKPuoR2lJEx0ZqaEO7fnhBmkrTQ8NI4VE2uw54l9GB1ZjoWFeZw8eRiHj76DVavGMDZeRLEnRpAhEKwDFhBS1EYcO2JQc44H8D2yCIHkaRm2LnnaDCDsoEM3vXXREHSmbjfg6kDFxdPbsrAW0HXcTJ2JbIRP7FPtPCOd4aXxroxgpyi9hJRSbIZhbZSyp9iS1KYgGF4q1+7ei7zdUTvA+AH2g0d5iMxrq4hpopCFzrNj64Khzu8dJx+dEKampWHFO3aA7p0d0GOF6SQM0jpMktg3e8fO0Cf95qw7D98vJnLCtIHPhzpPTBF3y6+IuIzmEvKd7KDW8+zkbbkLpDPHrMUt+Vs2l8u00zok7N+l9/ReEieFCUfm/iRgkKHntkwK9xTJH/PVjujUyA0aPvLtPHLtHHKtAKg0ES3UEVRb8OabaN5eAOYaQKWFgKCnzXqFLEYfoB37iBCg6fsot9po+gH8nh4Efb3I9PdjzZYtmFi7BsXBQWSKPchls6hXKvJiwfYbV2/g1IlTkjdHUPnk51/Alr17MbRhndQ7ZK5hSCBTa0r5Cj8CcixL1VM0SqBcfCicgjbC0jyq0zOoz8zi1sXLOPb+IcxPzyBqhti6dSvW7t6O9Xt2wZsYMWqijRAoVVCevI6zh47inZ++LgwhRVgkRZP2SKOBVK0Ov95APo5FFTXHv4VNlFs1pPpyiAoBSs0G2gSDqQKGhiaQGxvEbNwQYBjlM9i4eyd2P/0UeoaHkJG8QbKdzBvMAaU67kzP4eTpc7g9N4tWKoWN27dj27YtIkpFl0OAiOKp5md6GrXz53HlwNu4ffgwJs+cQUwQ226jL5dFlmHp1GVoh0a/wecYxWi0WwhZX9FLIU4ztcNHi3sQ7RWWEZJgYA9+O5L6iQFfDEEmGBRVW8e/8/APz8/dN9R+U+eLqvEyl5DbKUNG+aKzgWIy+qoFaVQDR1RmYjWC1etR6xlEkC0inSsiLe8B0gW+fASZAJl0DrlsHoFvSqqxtBr1MvhKSnHZklxajkxLri1Vf/t+2OHnqbMXlZ2g0UTDho3nTYpIQrud1Jjj7/o3Y/PG8vfuz9QQ7wZFaqQnIXYaYuiEni1l8LvGfXfHusa4Gv+S60aPicS/Q7z3oqYYMITKrMzJQhyxcLGCHGPc6z3r8Xp9HfClBlC/x3cJ/bAhldpPek33u+59aV8t1afuOZYCEDoG2jcuwNf71Ou7INEFhDRyDWuUkk3e9B9DwYwH0wgvGMNAC1ubOoRcmqzf3eZr8HgNudL7NR5a7XtTGJpe5Y46qZlProNhKcArCftc/EQR896gW2vAydhy02VIBnM1OC7ckuII9VpN7imXy9t70xwQNw+J+5xl1ai3KGUcmmZhYK6EBce8nswx6TNzb9q/92pnBzxbM+I+9T7vCRwTS/kh2IuP4Dk0ToJ7ect/npY0a892sZb3B4Rm3Hl7Oh87jgRjjGlIKPOOWpEJwdXPxBhUL4ohIuyPNRQ1+Z9maMRKjmkDDOM2vBTXJuYhVnH9xgW88sp3ceLEe7h67QxGl/VifLwfY8v60dPL+lSmHqE6YaSNUiKE85NrG0Eg0Gy0RU6/3mgLMzg1NY+bt2bQbgXo7x3Ftq2PYeeOx7Fm9Xr09Q6iXq/hwIHX8PIrP8Dosj6MLctjZCyPbD4UdpCv2Kuj2SzLffKZl7kbBcgxjCoOUKuRvYwlH9FUgXZ/7j/hlhobF0jaEV10RgEyNv/NzMrO/+/KnbHMH59LUy6Ga1pLapaxrVxGhJERh5f5nc+8lKiwgDCiISshqg/+k9yX43j5pIQePtzhcXe7xSkWkdU2e5YRPaJjQZdq4wAy6xedSOy3zrrGNY+liDSHXA0m5ltq0qAJwzVsHQGku+ab+dthkHSP0PBtXR8J0NWR92C931m/zSVMCKis1Zb1IyhMnhcqajZ5LwzNVkB4r5BRFxCa1jCHyRjgCWVobAxbJqDzbtd5c6NOrIwCyk7hJ6OoqKEZGpNA5i+DXFxAOkzDq8XwmxH8MEYmBPxKG63pMhq3F1C5NQ+vFiETptAbFBF4WXhtlpXwEvXRKBUgSmfQCgKEDFUtFJHt7UXP0BD6RkYwODiEO7dvY2ZqShTG58tVzMzOY2LVaqzauR27P/dZDG/ZDBQLoioaBz5qYQuV2TlcOXsBXthCf28PVq6cQHZ4EKhXTaioF+PCiWM4e+gwSpM3Ubl5G3MzswjyBfQPj+DZz7+I9U/sAgZ7gWLWUPaVGsKpGZw9ehxnPziKM4eOoOgFGOwtYrCvF1GjjpsXL8IrVVAIW8jyBaAvm+GCiOlGif9AWAww06ijHmWAbB/2PftF7HzuKVwrTaPkhcgN9mNs5QosW70KMdcKCYdnNUO+B1J/8dKVSby2/y0BuXs/9yyWr12DsdEhyf2LW03E9TrSFsHUT57C9XffxamXX0F09SrSfN4YBho2kYppx6SQYxvjCGEcocF9haqhQSCqqlRXJThPpdOiFE6HZBDFKPpp5D0fqbAlNRzTrTbSAggjIWdjW+rkwZ6Xn/+jxKHjRGhoeQ0Cw7aU3SAgNPU/CQYDm0dIMMgcwkY2h1pPP+LxVUitWIvmwDAyuR6kghzSuR5ki1kEuRT8nId0loKJ+f+egJBlJxSEKfDgQk3D2QVb/Bs3AC3QrYa5smF8189oGH8Ye9MN7LrBkQIZXlMWV2ssKyjT4xeZHfaYZCOxLCfbpajdBYR6DraXf9f75ecu+NN6dO69LgVM9fsKkBWYaUiIglQFoPcChN2gVduz1GPbDSqWuk/9nrZnSePB5pJprp3eq5kTJhmeDyWNJvYHhUoYUkXj0ORLiY5bJzzGYQ41t8K9L56M56GB1s3G8pouiNLv6b1qf7jAt7tvkr5VA9BwN2Ls6XkUSHOu632aZ4HguAM2Tfvc0B4DSJUNFMZIjEvzY4zOznXctrl94M6h7s+Xuh93HJO/Pywg/Ahg0Jox9pIf+QSPfNdx53n3nF/0tyQ532HdLahPRJXosSUjaHMFjbKuU8xEIrs6Sf9i0CkQVCaV89rm9RimkOtSS0AeQ0dn527g0KH9OHL0II4ffxdB0EK+6GFgsID+/gJ6+nLIZIzCrwEqxnPM6wjTQRBYp5poDZUKX03MzVdRrtAIy6K3OITRkZXYvWsfdu96Ar3FAQF0tLcOvvMGXnr5P6UMRibXxPKJIvoHfBSKtJGZQ1hDzHgpGwpuni8WeDfCFWaNjmxY5UM4JxRMd82OuwHhoqdINv6E3UpK3STZrc5cXVxgXkKyyPVJeG9LDDGjNqqqo4aZMSqkJlyU/UM2l8zGw/wsWu/sHuY6xrrPdb8988OuK2vaojxYQ1TdD4AaXs98z83/lrE1Fph1PigjzLXfOE35I/VNm01b0xTIZNLy4vzkPsFnwOQVkoFNvIY2zXkxGOwaXfEwmnuyYl2O0/jD+sIs5iZqwwBCmzu4JCBkyGjbAEIyhMKSasSIq+6o697SgFCiJBOD1fY6RWFszrUIxbhMoTpHdZWwxezFmaiqkfK72Y/MehIj3c4iizyCFhm3WIraB0z5i1LI1GPEjAKYLqN2ex4RmcJyiGzoI9MKkGmn5Z0cFhWCmV/c9nyEXkpecSYDL5sTxdE0GcJCAaVSCaVyGdVGEyH3tVweO/bsxbbnnsHI5o1ILR9DnElLaCMZranZWdy8fAVHD76LvmwOO7ZvwYpVE+gjYOLz1mpKKOeB11/Dey+/CswuwJsro9ZoYvmmTdi0dy/W7d6FkbWrgAIVPWPJaazPzOH2tUm8+8Z+zFy7gTxSWD06hpXLxtBfyCOq1zB95Qpmzl3C7PlL8MtVpMImCgHLE7RRQhOt3gzqxRRmozYywyswvnk31u16Ciu3b0SJaqcZD6lcRkRqegYHEbHeMqvUExS2fPFz3Th9FmfPX8SdhXn0jo9i59NPIjvUJ7mLGWEqQ8TlMvxGS0Jcr/7kVVxmAfpTp5Cbnpa2GEbZ1KqUIGH+O+Wh7aekj0MPqAPI9vejODyCweXLkSsUUa5WMTs/j/LUDNqsH1upI9uOkWtHyEcxsu0Iba+NmOUXpATDw6zDD/RU/ZcddDcgNLUWH1RUxgWE3oo1CAdGBBB6QU7ec8UsfALCrId07r85IFRGjaN9L9pTGTAFhPQMcsEllarhpdwcaGSzPp3LTBljYbFcv2vMq/HOdtDQVgOd/67X6wkIddum7VHw2c1ULmWEu+DJBWsu29S9ifM8wgZYYKrgpRMWYzaI7nO77JZ+n+/cLNlnLrhR8NUNVvlvlxFzAQR/13Fzr+UCZu139717HLXwOr8nNdTsGEgdH+dH26Fj7Y4VDQOV0k+ur7kkNL6kSHQn1077nkwjQZWOYbdB5P67Gzy7/ddt+Gt/als1n0nuXSp1G2PJsHkG6CW5YlaNlH/rvr5RWe04C7q91pJDJow6w1FM/+nYK8B1GXANNbjX3FlqDrtjaSfewy3SPzOe+5lP8HDt/ZiOdvvYdTDo6SXPyXRoktMjyqEiI29CQgkGRaCHDhAaxVatUudX4vJPou40r6oTskwgSFDoRTQwyBC2peg82b96Yw6XL5/B4SMHhLFbKN1BMyyhUAjQ25fHwGAP8vkMcpSpz2XFGcN51WobYYxypYZSqYL5+RLK5QrK5QYJ6hlsAAAgAElEQVQqNc7ZNCYm1mDFxFqML1+D3bv2YvvWXVI0miUp8vksjhx9D6++9mNcvnIW5eotLBsvYmQ0j6Fhito04Qchsoy/YjiTXfupbNoKaewH0h4Cwpjyhg8VWrm4KH0yHtKH95prxlB+OEBoPFsEf/yv3eaaRYDH/jfAjzUJpS6hLVbP6GrN6aHwzEOHjDrRKMkabUFbt4PC3R+7//Ygj4A7vxcd79QG7D6PmIsa+WEdYGQAlQU0IixGKMuUNOF6Zp4Jzv9WKxRQaBQ1IWWIBBBmzNpJxjgBhKpa7JRrWBIc65Crwq8VW3k4sGycABJ6aQGhBPNpWQkrLMP5S2EZBYTMITRg8KMBQjKFZtZ2QkY7gNBmI3ZIP8tZmjVHAZ+qvhpjXuuuWbaQDHeUQQY5BGS4WB0mYs4e67sT9HlI1dpoLdQRzlTQmCqhOV1BtNBAwJqFrTQKcRYZL2PWoLYPpvG1RIjEB4IM4nQakR+Y3DWJpIEofJabTaQG+jC0ZjWe/PyL2PDiC0Bvj8kblGM9NKMIFy9dwukTJ/DuW29hYmwMX/jCCxgfH8PQUL8pCxE2EZcW8KPvfhc//d//iVwzQp5phek0djz3HJ752q8gS3EYnjvtS452s1rF9PWbuHruPN5+7XUJk9y7eze2bdyEkdUrTa4jw1HvTGHy4Hs4/tp+NG7dQXOhhGwcI88VKZtCmPfRzKVQSwdYtm039n7pfyA/sRYZMpGDPaJ6SqEqiq5J6Q0K4TQ46X2g2pKi8u+/fwgXLl+R0NrxTWuxYvN6NFnJJGygmOaaHgILJWBuAZiew8F//w9cOnAAfdUqessVtMMGvDQVWFOSRl5vt1BpNhD5BpBT1IeMbTWKsXzdOqnryPe+/n7MLSzg2uR1TJ47j6mLV1C6eQv5doyeCOiBh3zYRmQmBWKqt34KCCVctJsh/BQQ3ntHuUtlVMGNsmqJUW3Poca2gADS107onopXuAxYtwHrslTd4Z4u86OGuhvCqufiOXh9vgiueD3jDTSgUxk5PX6p0FW3S3SzWYohdIGje5zspdbodzdwl+3S82mf6ncEfFnVRxdYKsDTcFMFQSYE07Cuep88l3u83o8Cju62ad/w+xreqO3gd5OwWRv26d6T5tC55zDzw4A5ZdXMlmcMPBfcmu9pIp9NorC5hi7Ide9BQ291vrlAtns89XsuSNSxT9qRIisQiUFvnA6mP2n8uMy39K/jzTdz0oRLGaeDycPTa+mx9LDrZ24YrDGcTDipC9x1rrOd+izRWeAahncZcI6BuehvXeGRD2JAPtAxd9njP/9gcPG8XdzepQxtl1Ux42dBoK0nptEBBhia8hImn9CGeUkBaq194FzP2Yw1hFScCQwZ9Wi+kVmj0cd1lLmBJmy0XJnBmTNH8c67+zE1PYlyeQaZDJ0qIWq1EhXdbR5DWoAMZ6vMYVED5lyj84ph7zFaVCXwMsgX+rB+/RasW7sZa9dswvj4aowOj4k6qcQXeTFu3LiC8xdP4Z133sSly8eRzbWQ7wF6elIo9hCQpjEwWBTA1GjU5PkJgixaobkewYGfInPOh+dhmLRHAQg1XN08y4tDRunAIevqS8SDKVxvwIzmRCa/J8JUD/T02KM1cqIzN0zERMdZoOJOum48EkCogFtKIpi1K2rTAcn5TweeBokzOsLm4EX6d6NYLM8DFSilOoEnysWGISQgtIBGQ0a5bmr9QqvEqyygRVEGSCWOgI7q71J7xP1HwAGEZiOwIaN84jpKowSIFBYNHVEZ83cebx2i9yxS37G3TVFwEzoql9PcwYQhTOrS23ISHVdHZ1Yoo2OZXssIsikaa8Avp5j7hgz8OGOuYwS+RaclaHtItzx4DCOtRWjNVtCaqcqrPVtHPNdAsZ1BwcshG2eQZpRCy+QaM5RWst/oYAJfkHzAVCYLL0ij5gH5leNY+cRubHhqL0Yee8zkDWYykErWMoeAgwffwblzZ8Thsmr1Sjz+2E709OSRy7DGYoioWkU4X8JPvv8D/PT7PwRqDSzvG8S2xx/Hun1PYu2ePYh7e+RZpHO1Wa+jUa7g+PuHcOnMORTSaSxfNoZNG9djbHQEXn+v5BGKYmm5iva5S7hx/BTOv3sIN89fRLoZIsOSWakYzSAG8gGK4+NYtecz2P2lrwETq4E+iuhwYTWRAxJUTseATA4aWinMn76AAwffkX/me3uwaed2jK6ZQI4F6NNAutWUXEXWQWQJjflTZ3H98FFcevd9zJ8/j0HmDBL4RW2EPk/pISLgTXmos8hPu40ag1J7e5EfGkb/8uVYu30HNu3ajczQEJDPcaKiPDeHucnrOH/oMK6dPIX27AJy9Sb6IiBbY51oEigsHWYUmH9Zfj5lCB/NSEph+m4gxoVe8+66wVY3eFrKgHXBgIKh7s8U8PHzezFECoi6NwR+roCQbCQNaff8LiB0AanrZdTfXSO9O7TzXsDDBbIJMHAYUBdEdvetDqsCQjfXULytFvy5oZ8ueHBz7JY6R3f+ZDdYdQEK+/1e56AB7JYX0BqDMp42H8QNq03yP2weoBra+j1xLJjJsGisdH64Y6Pj4LKx2m69pjsndAy6gaH2lQJxqcnXbAqDzTmjrKfOwSRnVJppxWuSIsymvIaYChbQmzIcHYZY2qaS4UltLsM4uYA+AY42h5Zt4mcSarVEXq17X+58TpaIR7Hu//xjQekO93lcsq9sp7nPhc4tmXdaOFrAn2FCJDxU/tbJCTTPgTF6rQehkw9l4+OS9Ci9phiLPnzWB/TSSNOZEoeI2gy7ayJGE6lUGzdvXsHpM8cwM3MT5fKclPaqVKgEOokYBDBWmt6WfDEqiaG8KJ9PUEjmg4beyOg4lo+vxvr1m7F69QYRk+kp9kuOBMEcWUJalfVGCQulGby5/6c4dvwg5uavI0YVuTzQ25dBX38Gvb0MWaVjI5K6fNlMzjpUCAgb8IMI2QyNqZ9HQGhGzAg/aAgoGSQ6NQ0gzKQJcpk+oKNrRGdEm9KJBn7QrVkfS/PdTnkN2ddsWQGDIDrRM4scZw96IWfe2+CHzjctwFr0+Fq2TnpCbpYOSo6hcSgYJ0gXIJR13QBCzQsU54k4BlnKhqU5CAiNEI9hJzrHKtilsS3PqKPOvOg5Tdqm1//w0Ne7u6kDCJNwEDHyFRAyr9xRGZV6hKZAvZkdDkMoiMwASvPT6Un1+dwXENowUU0HlHIBdmIsXlJtaKhdT5KAc7uWyIzk3JVSL76Uk2C4OOeRCF21I3nsxNUU+8gzAqHUBBYaaM/W0LpdRuPmPPL1FPLtNPKttIjS+GS/Igpc+YjbnmUFzXvIfgjSwho2sxnkN6zBiqeewMp9j2Nkxw4Re5G/RdQT9QVIfXDoA0zenMTA6CCWTSzDqlXjwj/GUSh5fuHsPCq3p/DWSz8Rti+XCrBx9Vo895WvYGTbVuRXrUKNNXLpZwtbqM7NY+72HVw8fQbzd6aweeMGTKxageHRYfgMKSXrSEDYDiVEE5M3sXD+Mt778U9w8chx5FsRss2W5MqGXDvzWazYthWrPvMs1rzwBWB8JVDMm0EhsxbF8Dj3rappVK6jNrOAMx8cx+tvvokNW7dg047tWL1xPXLLBgVgRkGEFENhGzVgdhqVK1dx5Z33cX7/AYTXbyGenUFf1EYv2xmkUI3bqLF2HgFhJo1WOoMFMoUxUBgZxdiaddiwezdWb9mK/o0bIYsw75OIm0zo/AIuHT6CK0eOSRmO8NYUsuUa8rUG4qgJ36Pj+uEjGh5iuXnkh34KCB9Nl3vVajXWUEYN1XRz5jS/zmWHlL1hE91QSjVmCWx4vOYh6vnU8F5K4MW9XWFpLBumIY0uABBFP9m0THiqXkfZJDUM+a7gVkGBHqOMmLsZqTGp13fZTG2f2w5lI3kN7SfXKO0GW91GqLZFwRDvy2XCXPZVr9XNZul9uffcDVLdtrNNBCBGECadjJ/LYCngde91KZDtsqHd/eiOZzfo1jnj5qm682wplkdDL7vHT50GbJ/2V+K9tuOiTg3OS4YgM+SOx1arVWkm/+0CNheQdvILjUdc71PHVvuQ5+Jc5Ll0brrhoa4jRftG2+vOM9fB4oJkd3y7P5fzfQoKTTd0saVL9ZX7nPN3zsdqrSZquqogqnmx6sCQ8xg6OGFxfbJkYvzaMDH7dzNHXKvPOg0se9AOY/hegAK9vswjaYcCqDy0kM35CMMqKpV5NBoVtNsNZLI+SqV5TE5ekeN5TWXmWfKCOT7MLZmemcHMzCxmZ+ckZLRSa+LxPfuwa/deTEyswkD/sOQMZjIMA02jtFBCO2wjm2OUBU3QECdOHMbRY+/g0OG3UK5MIZ/3kMnE8AOGzVaRy6UxONQnuYzMYWTIN5+BXD6QKKt0IJbcQ+1e3WPmriVLn8iE0JmQUcvom8FxcuasuW28UPb5MCBFmFmGE6bIGLLNyhD68AOGSFp2S0JfbY3V+4Re3utmu51iyTqo+ak2F88uKklkwkN1nj1Y18F79V3yHDj3YXJeCSpSAgQNKArRJsMszi/DDgpDaAGhCf2PJKzWhFe3E1XWXM4AQgLs+wJCW2ZBxt0qbbq5ji5rr8/dw4nxKCA0LImEuwrStvmBFJnhfbPEnlN2goJRcuySgFB6dtHQyDQxJF3CEHbCRReHiLqAUGbqXaBQF3Dz7uZ/SX/opeOU1DH1CMD8tFyXgLBJprYVSRn7TCpA0csiG3pIN2L4lRZadyqoTs4gNddAqtxGug7kmj5ycQZBnJaahYx2JDPMGnYUqeIDvVCroxa2hYlLr12Bvm2bsOnFZ7HqyaekAH1Eb1WKpS1S0gn1ahW1VgPIeEgXMijmc2jUK2jWK0i12yjduoPJ0+dx5O2DOHHsBNavXYfdu3bjyReeR3r5clTyOZR9qqPGyMYp3Ll2HWdPnMDYwCCWj4xgdHgY6WIWUYr5d5yjZj0UxeByBdUrk5g6exEHfvgSLh8/heFsHoU27UBTJzZXyGHzE09g5ZP7MLJ3HzC2zLBvprCfcZBwQOkcmZ7FzSuTOPH+Edy8eh3Tc3N44YtfwJ6nnzKMYj4NFBgvytIcVFBtA1cv4+hPX8UVMpRHj2MYHgp8RqoVFOgYzmex0A5RilqopTy0WN6jWETN9xEGGQyvXov1O3dhz2c/h8zycYZoCCiXBYygU7xZMXDzFioXL+LE62/i+tHjKF+8goFWLEwsoqbkaz5siPtHWXce1Xc+BYSPpqe9b3/72zGNZJdpU4PJhMh5GB8fx4oVK7By5cok/01zB13jV+VY9XtqiLtgws0DVEPANQi62RM3jFNBnDI7CgLYRg0tddlCDXdVgOoa20vldLldfi/D0jUwFaS5TJSeo7vdej0XHOkmriBH713P54I0BSAKqt2QUO1vF2C6TGI3a2i8ujToTLin3ms3M+eCZvc47Ud3XPmZy/QuNbbaN9petqH7mt3TXq/lAj8eo8yqy+ryfJVKBTdu3MC1a9cwOTm5SExIQWU+nxcjlsfyvJz7Oqd43p6eHoyOjsp858sdMzW4tD383uXLl/HOO+8krLo7B9x+1mvoObTPeP1Vq1Zh9+7dAijdeXqvObkkKHyYNeOjAMhfIJaw2zB2QaDOGZ3TkjsbGrVFBZWaU+qOVVJPzYJDwwjb0DJXSTIRwLCOrUWDyLAkBqb5El7HTVvAJ8UImL/i8zs0dOjw4mctBGkPjUYdc3MzRhXTN6Ve2F4a8dU6BWSqWCiXUCqVZV7XGGoVtrFy9TpMrFiDvv4hkdKmEeynTI5XrVKT5491s9Jprge0MyZx5coZHD3+Hq5dO4+p6euIohriuI4orgtDSKaQYa5sN/PFOGd7ejJSHmNggMbVQwLCbjEUjfK7Zw4hDWaFgzYkMwGEruEuSlmLAKEUoWfGlKxXXEds/mDAf1uVUWW3tKxFYrw/3AOga6A8z8r8OwBO5+Rdj+2HiMEs9ZjLeuRENSxGLo64jHNuU8qa4e8pyaMLm2SZW2i3OB+NsJaCQtPWTr61yZHmNQkIPVGXpWNBWFbmUlnRDGETGeqoLCkbxjxFW4xdyxkla6aIwRijN3FIPnR/uAyhPZ+W1LBgUNS0BRAy/5ZgmC86GB4CENpGC7enRKKD3RIQKIXDzcFLgsHutdiZZncv02b9kNxOqlwz9JB166i+zRuKWfc9xSxDZNspZCwoTC20gLk6WtMVhNNVxPMN+JUIWQrNxGlkorQ8tvJ4xJ44rFJBBk06zKIYNZaUGO6Hv3IcE3sfw6bdj2NgYgXSg8OSewg/bV6Sg98Wtg2+BVlhiHajhsrcPC6fOYdDbx3E9PVbqDeb2PPkPuzYtRsTmzYi6utFNZNBlbnZzOesN1GdncfsnTsYHRrCyOAgcixhkSZbFqLeaiBmxA/j1NshmvMlXD1xWtRLF67fhFdrYPXoMuQiSOmMOyxUXyqjb3QEY9u2Y/1TT6GwajXygwO2JpPteIaKNkNcv3gJ58+ex/FjJ5DP5rFm4wZs270LyzastwDSsIoiNtVsAAtzmD91Em99//uYOXsOrVt3MAAPWQ5Ks4EM53wug1LcRjluo0Lcmc3B6+lFdmgEvWPLsXLTVqzZuh3jO3YB/cy7pPgYHTRU/4+RCqxzY3YWuHIFR19+BdcOHUb5wiUUK3WkqLJJcS91fD2MTfBzfOyngPDRDI737LPPxvPz87KpE+QpkKCxU6vREIjx1FNP4bnnnsMLL7yAgYEBMbJdAEnARaEBrdWhxuq9Qi711tSodjdG/d1ljFxjXdkUFwjwdw1x1XvgNTQny70nd5NWMKvtcUGbGosugHUNfdfgdNvi3psal+45kk3OspcqmqNgWkFs9/nJ6vFHhUi0rbyHpc7hTh+ODUGhMmHdU0v7T5lXFfZRdkzvg+8uK8g2abv4Oftbx60bwGnbu+eEC5y754ECXPeaGlar4ZXK2omdEUUCAvfv348333wTb7/99iKxH20/+4HfZ78oOGUf8t+FQgGrV6/Gvn378NnPfhbPPvtshxHqUs/ld6nC9tOf/hR/+7d/i9u3b0s/u3mtysTy3Boaqu3Qa/f39+MLX/gC/uiP/giDg4NyvW721R0DHb+fCRT+EgPC7vntOrj0WXWjFmiUGsVOU5LAsIAqhGXAlykUbdRmk1xZK0CTWHoqnpXwVNbbv6hBymIZ48PkEdrwOuaXtJpiPEvYHVj+xTJalrUyYXiav2i16hjKZ+skSiiiZV4ord9sxQhpn/kmRLpRb0pYFA1uEQMR5wpDJVlqgY61BkrlGUxOXsTRo+/j4ME3UK3NIWxVkU4TjDLMkmJfC6jXG8Jo5gtZ9PSksWLlMNasGQM8s1Y96M9d6pgfBghtXpVKQSk3uDRD2AUIKQ3POmFOmChZQSM2w3szYaRCEzBETwu2W7XIB70n93m9C9g4YZGSS9glNOPuEQ96vXuDyyW4teT6RmmSDCHDJelcICiUHMK7AKFpibaXzwP7iE4BUWlN+8jRsaAMoQBCMm5dgNAqVmtEQ7czVMOzdf+T/eKjAELLAosSsBDEjmIqS05IeSU+G7Qd2miSEfpQQLh4NBLSTp9iDStOQKEtLWHz0nXlSNbvRWvw3SGpixnJDuOtqQusWSeCKj7dRyYv1agfx0Z5tO0haHkCCgvtAL1RxpSkuDmH+u0Sork60g0P2XaAXJSBH3rwKEwTefBjlrMJkC/2wE9ncLtcwkyQQr2/F4W1qzC+fiN2f+YZjK3faIq25wtArmjkjpmBSDBIoMRQToKaMMT0hYt49+2DeOn7P0J/oRerNmzA81/+MtZt3YpWOo0wl0Url0WD6SX1BipTs8h6KfT39Ii4U0AndjYNCCiKUGtU0arWpCBEu1ZHeWYGhw+8g3defx1b167H1nUbsG39BvhRjIU7Uzh19BjOnTqNO9PT6JmYkLIZ41s2Y+XECi6QZljIgDebqFVrOHrkKE6cPYvJmzex47HH8Y3f+W0R0QHLqrDveW81wjoCvjraly7i/Hvv4q0ffB/RzCwGPCDTaBo1aetqCBkymvJQTQFlxmRk8kj19GHF5q1Yt20X1u/YjaG1G4DBISCTldBmOvdaba61aQTpFFJkIudngatXcOzll3HzyFE0rkzCn5oWhjbHsG06DR9J2NCDrlA/23GfAsKfrf8e9Nvetm3bYgI/NbBpuHIR1tA3GrR79+7F888/j1/91V8VQKhGuIIAZcp0I9O/KzhwQYALAJba+BSwdYMzl6FyQZ3L5CnjogBSAaEyYjynsmX8ngK1pTbTpQChC3Jco90Fqa4Ijvt598aXiLjYsCEFALwGQQ9/3JBRN/xQjQ0XFPIz9/7cvld2sTsskp+7YcIuq8fftc0a2ql9ws/5mRrVLnC738RzAYz2uc4BvT93bPU+3bFynQP8nCBLQ5B5/JUrV/DKK68ISCMoVJCq53fbp58pU6qOA7KCdIC8+OKLMu+1TdoPqrDKczFU9Ic//CH+8i//ErOzs4vYPZdZVOEYNzxVwTQB4Ze+9CX88R//MYaGhhIwuJRDxZ3vajQ96MN+13EPCwofjiD5yM36uL/osoPuM5ysRZrfldSBVEBowKCCQ9PfndZ15rD5zGpXWF6rU4JFv6HRrGReeG2Ov/ARtu4d86wozsJ3X8OgLLgz51Dw2PndCJibfMZOjqM5jn7ikLoIUYyQYYASat9Cvcaagg309BSE2WFdTcmuErKTIawN1Otl3L59A9cmL+D65CVcv3EZt25dxUJpGs1mSaKY0hkDIP0gRrEnjVWrh7Fu3TIgxQL2D/7TPaelLw0KuOePhdBWMLgDshVmJ19MQkYVGBr1PTJZfKUzvtjUDB+1GVRdgNC0RkowdApMPtDNmUsv8ZDRweAmJVpFTRWaWcoZ9GEXVCdB93H3LzvB0lIERmQIDUtO0S2CQYlStIqbHf1dOwUFKDMXkEwilXK5V3mGaZYcQk4kI6svBeu1aL0GXUpNC31mjKOFz4MIN0nYpvm7OD+lruXDBYx2nhOCJJ7PAYQ0/AkIKZwiImMOICQzZEVnLJeXjP1S/d+Znmp6Szyfnba2DxOjfCmuz/aBzBM3b9HOOX0Aknlnz68lPdi7DJ22ZQtMjqRZB5gHlyIua8UCCgtRgF7kpAwF2UEjNFMzpSkqbaQqbQRND37LQxClwPpuZIfFgcaUuiCNSi6DSi4LDA+hMDSKwYlVGFuzFqvXb8TI8glgeNSAP44/QVuzBpRKjNdEdX4e77/znrBt585ewM4du/DEc89iw86dIvJCVdMGyy3wsWeOP9nbShV+KxIhK+aoik0TEKiae27HLanDFzeauH31Gg4dOIjJK1dRmp3BC899Fru370CGIZmcU5Uq5m9P4dblq3jv3fdwpzSP3NAABpaNYdnwCHqyeWRSPtqi1lzFfKkkwLEaRxhdvVLUPnc/uQee1FsMELB2IJXny2WgVpUC9Kf3v4lLH3yAqQvn4FXKKLRbyFBIh8Pm+2ghApNUahTm4nmKReSHxzC4YjVWbd2BtVt2YHjFGniDowZkex7oWmtJaa5IBMUIDP3yAtILc6heu4wPXvoxbn5wBM0rV9Ffa0jkgxZZ+QXdrpdc6j4FhB+2A3w8f/dWrVqViMq4BjbD5vhDg/qxxx4Tw/g3f/M3xWBVRol/d0tMdIfvuYyR2RuNwIYaUgrI9G9q+CvA7AYNmmOnhrZ7nAsu3Q1FGTcXrLpAQIVV3HA+bQ/fXebOvT8XpKjhzr+TadK/KSjrBnOy3FsWyN389fxuDmZ3H7nAWO9J71HBJO9FwTCvpedw26FgbimxE15fQT3PwxBL2bBt+Q2eT0tn8HM9h7aN73pf2jcu6Fag7IauumHA2jf6mQIwvaYaC8J4NBqLSnlcunQJL730UgIIFYC5eafuOLLtnMPuGE5MTAg7+PnPf/4uQKh9rPdMZ8p//ud/4s/+7M+wsLCQiNW4ThVTvNn0CZ8r3p/W8OK9kBX8yle+gj/5kz/B8PBwMl73YgoWGdAfIbfpgZeO+4QyPfA5/gsOVGeGXtrtr25waAxprk12+9T+THIF1ThTNi85q/wieK3zVftH8+FdG7I1/MlEEphJMXe7xmREUMgYJOLYsqFCyQW0iLeGQEqzOvFpBu7of4Y7M4GnKVEBZHhWyFfYRL1eFUDY39crIaAMR6W6HoU+aHjRBic4DMM6qtV5XLt2EVeunMe58ycxOXkBd6Ymkc4w1NpHtbYgQjgDQ3msXDmE1WuGf64BoamVSHHEwAJCgn4CHJajMWUohBWkbKMI0HDQjLFuAOHDm1lkYgn23PVX12TXSeY6Id3PH+QRWopldb93Nxwhkxyg1aaTlOuRyaVlLqEhLE25iQ4w0rMZBVaGTxNstdrUC4glbJSAMJM1gFBZVuOuYJ87dfgckOzuy+b6ZMVNXUSpt2lrxD5IH3SOMU+DSbcy4a8JQ+gCQoLBVltCq42gDsec92xAaPKSzrt73JNP7LzoHHG340badlcZAK1zKLu0cz3n2toOVS6lCJLN32QYIcskMDqALKFEOHBceDoRRiGqIlvoIRsFyCONDMNIGyl45RDtuToaU1aJdLYuyqR+SGYxJcelYg/NelPUPjO5AkIW904FCDM5tLJ5RLkC+sZXYNPOXVi5dh1GV6wEClTsZF4dgHoN4fwCSvPzuH3jJt597xBuTk2LEM1nnnseT734InLLl0v5Cq49LFvRZNQC9Q24BkZUVTWOAo9A0De1LVPCuNo+brYQ3p7GhWMn8JOXXkaj2cDg0AC+/JUvY3zXTiM4wxqiDJNoNNG4M4N39u/H2XNnMD19R+ZHzgsw1NOHfCotTrq5chlzpRKCQgGDa1dizwufw/iWTQIeuTjGgY8cFcEbIVCqILxxC3MXL+AQ2bqTJxE0qgiaDQStBjJ0sDE1x09J+G2FrCBBak8RPcuWY2T1eqzYuAUTG7diaAGulfoAACAASURBVM1GoGcAyBRtDDKrXsTwsmQGuSaz5E8Z8fw0WrduYP7CWRz7ySuYOnYM8Y2bGJPw/9yiEl8P99z8/B79KSB8NGPjrVy5MqbRrEYTNyoayMViMQEF27Ztw9NPP42vfe1rWL58ufzdZXJoFJMdUUOdAELFXrrFVlxA47JiqgBJo58gjA+mGvE8F19uLpwCFBrbbjieGvg8jzJZbt2/biOb90GWh0BOxU60zWyH5pu5oIv3qR5+fq5MHj8rl8sSaqtqlmy3y9ZpOKaygNpOnlPrOLpqk8k2bPMk2U5TmDqdMIl6fxqCqIBKQ3k1vFevye/qPbhsL/uR+UcKvNlWhlD29vZa49cYDdqvCvA1V1S/x8+7gbQb2umyozoHNPxUGWoeo0qy/C7vgWDKDZnlddwSGvyd+Xyvv/66hIu+9957ifdZ54my4TyPgknenxpgbA8BoYZJP/PMM3LvLhvO6yo45jm+//3v48///M8lfFRDUflM8VnROSH2gEejKSvzbXp6Ws7L4+lk+epXv/qRAeG9loqHN12XOJNrSX4sJ/xkF7Zux4P7/PD3bjYqIZBcg8+5z+RX45w3dp1zC/yoc8xis1s+77LEVSyCxhyNl5THcgesW+mLEUCGhD5elpQQFdB2ZGt10iAy50u0SKw6uiWwknIYzOsy0NBDzDwjMpLUDK1WMDc/I4CIoUcstk4BFbI6BIv1Wk3yGmlw0lAieGw2qyJ2Q6GbO3eu49yFEzhy5CCmZ25IaGmrXUOxmMHqNaMYW1bE0HAOSLGs8oP/PEqGUKLsmPMmZSYIOghwbB6QaCsSvBgwmKhkSlFxw5g8DCDUvUaBjkZqmBBlHwEZD76sR+FnAYRLTLWEnbwXWIxiH8xEaFKPhEKNSdF5A0j0fl2S0+wt5sV5xhBn6bMUncOBAEK+aLxKH0rIqAlNFpytJYlsBIq2u2XLSMkeTyeJddS5TsCHmFHmehR8iQzj2QGEFIFiAF9KwCDzB/kSQCi5eQSzCgj1aXcL1Hdaoc+9OgrMuwUqycPfcdXIc7poQXAdDMyL47+XAob2M85Dj4yZCW8WQNg2oFB1czyhuy2Yt01hmluK1UHCGLlUFr0sO9FMwau2Ec5U0ZyqoDlVBhZCoBoi3WQZBbKEQNYPpEBOox4iZDF7P4tGy0OZjqZcAam+ARRHRjG8YgIjq1YiQ9YrnYHHdYyltdoxzp09h8uXLmG+VEHv+Di2P/kkNux+DGNbtwI9vUAmjUYzlNxo7oflMsWuQvQUC8Yx5nuSM0wRGYYA+3SuiuJmiHiuhHPvH8aFD47jzKlTKA70YdXGddjxxGOY2LwBGKAoC0tIkM2rolniq4Spq5dx8eRxXDhxDNfPX8KyvkEU/YyEwS806qiETWzYtQPr9j2B7c8/g9yK5YjSAVIZ5kr6iBpNZCsNeJUGrr/7Ac68/TZunjiBxo3ryDGvtt1EKmogl/alrmAtjtD0UmgQ7A4Ooji2DBObNmPlpm1YtWkbUsPLgN4hIM5IqSAK9XAqcFwZL0ZWlKJdUdRAqjqP6x+8h8vvH8Sldw6gcfkyestljDC6hDUkI5WT+QXYsB/wof4UED5gR/2Mh3lbt26NaYxzM6IRu2HDBqxZs0aMYjX4adjSaKVBruBH2T9en8YtDXEez88ZVjo2NiZCNGQ/aHDrwk6DnDmLBJA0jDW/TRkrBYRa/JiG+Nq1ayWvSz2svMadO3dEOOTmzZuYmZmRcymzxeszDI+glm1fv359wgJpWCWBz9TUlOR98X1ubi4RGeFmzXvleSioQ4ER3r8K6bDt/M6tW7cSQELgyPvn5+wPvvgZz6MiJTwXz8nPr1+/Lu1mf2ioIsEX202BEWXlmBPHNiqgISBctmyZtInfJwBVQ4ObNftqZGRE2sL2XbhwIWGcOM48P/uyr69PxooCLOxLghm2me3X9vB+ed96Pf7OPtXQSX6X96HAXQF1dwipgmbeO188D4GRgmqOHe+T5+J4aiilAly2g/OIY8k5xXt3HQ0KKnk87+HcuXO4ePFiMifZdxwz9sXx48cTQR1+j33NkGj2tzAzvi9tXLdunTwLfKnBqkCdc14dGDw3Q0b/4i/+QuaQzh328ZNPPinPlIaL8p39zPYdPnxYxo19qYDwT//0T5OQUWUgl2IKuhnC+60BH8uWoKDmYznZz7hifcjX3aiCB72SBnnd83hlAPUAS8wtEQyYIMAOe7D4rEYbk159Ex5HgZeA0u7Ug4hM6KOR6DfObZJWNLZtdYCk7piSFkriSEkygkWTHpiIXPBzliMkWVCtlUWYhgwO81FaIaMZ2gIA6YVnyKCAFFvLVUptRCHoPwqbVVy4cAonTx/GsWPvYW6Ba9ICMtkYA4MFrFo9gr7+AHlK+v0cA0LeO3MmCQbF1tRcJwlrJDtIcGPBoOTIkWFIIeUFAgofChASOHkMxwwtO2vKCqlDTZ2Dun4pk/hRQkaXmrvduYndwDCKAzQaMYkTqVmpBelNuK5UDTRzSQCVuXNhNpkzaOdM2GQVNaPYSkBIljCbCyQlK8nF1LIddoJKXqF9ePR5TfqoFcp1jXJtDjkyHqaw7YM+zoYdZEUNAYTGqaKAkOqZdJAQEFJAh/mDhiGkk48P9lKA0ALDLqZQMZ88s05IcVJUXuJuLSB0Cs13QKEFhEm4qAI/pxbiIpDIMaHDiLy/cV6I40fyJG0dQ4uEyRYK2BZUbNL5pFYhAuRjlpxIS4hoUG0jnm8inqmhNVtDe64GlJtS4N4PyZ75yLD7mwR4aUrVoE39FLKHZA3zBUSFAoL+PqQH+uEXCyj6aQRhhDSXgtjD9Rs3MDszh1xfH1bu3Im9X/oi+tavB5YtlxDTKOVLLmfa5mlHtSqaDGOnAjBBWD6DOPCkliABcDpsSyhpa24B1clbOPLT/bhy+ASm7txBcWwI4xvWYtuTT2Dljk1Ijw0iKmYEZoeVOuJ6Exn2yZ3bmD57ClePHsaVk2cRzpfRmqcycw01Zr9m0tj21F6se/ZJrH56L7B8SEJaUyxxRgcbwzOn5hHfmMaZ197GyTffRPv2HWRKJeSk5AMX7yaCjIdmkEaJ4kXpNKJcHmPr1mN80yas3b4Ty8gKLlsBZHsAPw9EFOahSA69xR6QNWs6fxg2SgdcUJ3Hyddexun9r2H2zEkEd25jiMxovSY1JJk7HklY9C/Ahv2AT/WngPABO+pnPMx77rnnYobZcaMikPjGN74huVM0kjVPjBsYjdj/+I//kBwtghCCPFVEvHr1Ko4ePZoAQoa97dixQ8LtNm/eLACTQETB49mzZ3Hs2DEBdAQjrmCKAk5+xk2BwEVD98xDYbxINKiZJ8Z3GvoEeHzR4FbgwFwwioP8yq/8ioAIGv384TG89gcffCDqkGw/AQnBkIrTELyx3Y8//rioP27fvl1ACdtHUMH75bV5Lv5oqB/7h/1JQEKAR3DB9vAcFOUhYGPfHThwQM7BYwkqeF4C1507d+Jzn/ucAAO2hflwZLsU/PEztonHcUy0D9kGXo8sLkN8OZ68P4IVgkhl2zZu3IgvfvGLAng4Jm+99RYOHTqEU6dOSZvZfs3JI2gjAON3OB94XraR1+EcIBP32muvSR/wGjo+LpvKDZ/9znEk08x+5Jxgv/BvszOzuH59Em/u3493Dh6UNs/Mzpo+8X357sjoqPTbls1b8Nxnn8Pjjz2WiBoZtVEr9uF42mlsU2aa12Bb2c8/+MEP8E//9E+JCA/HjGIuf/iHfyjzQxVqFcAqKNPQVQWhfB5cQPjjH/8Yf/VXfyUAnH/btn07nv/c8/id3/kdjE+Mm/NGEebm53Hq5Cn8+KUf4//9zndQrbIULTAwOICvfuWr+Oa3vmnmEWW/fRqhKmLSecqV0VJf8/1Cy355toOPvsopeHaZw7vPprL09+gxLTidZAeaM3Sf080vTK7hGLImPNWqisZGwVkBYbNBsABkWQi6m4J0G2y9/i4g1AA1ySXUEFZra4bUO2hHaIRN1GpVVKplYcdouBNt0sBqNuuy/mQzaTGgyRyKJ15yw5h/WMP01A28+uqPcezE+7h+/QL8dBuFQhpDwz0YHu7F6FgvMtkW4FUfWcioyQ2zEE1CEpcYvyTEluYR6yemkWHZDpaXkLITPEMnVNR8xg5n7hSVGxlKy3EiT2KFJ+66jnvdzu9cR8j8qjNPRKwsvUtDN52mKqcR4pIwemvciyLnfR/ee/3ROBJ0ynXmvpkYZu0wPWauFaDeiFBv0tC29QFt7qDJHzQEnzpipdgB1yWfOeSsYUuWm04Fo4BowGBaSpOISI/tRwnzU0EaeiYIMJNQbRNK22gYgTLm0LIv6AQsFPLI56mMq/UMpUX3WAwW94kymcbRzCfDgFypE0tlVXgGEDZZw5N7hQGEct82d9J0QMID3uUMSArQJ9HbHYawUyrCigZJoXnT/k4qqgJCZQq7AaLzuYJGzkkpUcO0EDLMzC9jrp+pm8oSFObanTWNQN8nsPMzEpKOGsFaCrk4QI+XQ0aAYYTa1AKqU/OoTS+gtVCHV2kiqLWQDYH+dBGZVA4+AUszhSoZ1nQOrXQW7UwW5aiNEscul0UulUY69pBqU6E0gucHyNE5v3Yt1u/Zg7UvPA+MjpnC9ix3wnFhbVWWdWL5DAmXp20wgziVQqGvF+l8Fl7GR5uhmPU6vEYT1cnruHPuIt5/5VVMnjgt7F4w2Ie+8eV46gsvYP3ex+CP9CPu75FQynbYRBy2BWehVpaagbg5iZlLkzj82luYPHEW5YUyUvksCoMD2Pz4Y1ixdyfGdm0Blg3CS9MpZOaD32yhfuUGbh45hbNvHMS5999HTxShSGBrxamQaku0eSUVYIGANFeQ8NjtT+3Dtn17sXz7DmB4jHy4qVvSouxxAQhTaJeq8Clg02+iuQTUN+toNkrwSzN474ffw6nXf4J46iby5QUMthooVMoiIiaqr6n0p4AwbqMapFENMmgw3LmnH/H4Kngr1iAcGEEm1wMvyMl7rpiFn6NokYd0Li11enPZPALfRCyqYCZtOY1+03c3am2pVAAO373Sfz66ZfPJfFMAIQERF04ao7/9278tRvKePXsS1VEu1O+//z7+7u/+TlgXbmwuC0QwQFBAtovnUUaMYIKgkACH5+YxBGAEgwQgZAq1Fpx2WuItjSIxpAkI2Ca+CFDIlhEgEcTwPARxzN1SdlDz5whWCaoIPggKP/OZz2DXrl1yTV6beWanT58WMMj286UsI4193gMBIO+B5yAYIhAjICJooZIlgQDPpyUQuMnxPApORTTC8wRok3Ela6Rgm/3AF8MaeV2egyCU1/jd3/1dOZb39O///u/40Y9+JMCP5+XkI6BjKCNB5cmTJ4Xl47XZ5t/7vd+T+zxy5Iicm9fg/bAv2Q6GQjIXlOciAOR9nDhxQpg19iM/d0NgCV4Jlth+9gNDGwkQeb5/+7d/w3e+8x0ZVwX1aiQv5QnnHOB3v/71r2Pr1q1i/L75xht4+ZVXBNxevXoFt2/fsUYBle9YqNvDwMAg+vv70Nvbh+eeexZPP/2MAGLej2yZqU5tOPXgmzxBGt0pCUE5e+4cvve97+Hb3/52UoeRoPTLX/6yhGoq66iPmYLajjFkAICyiJoDyPHmPPjrv/5rcW5wfLZs2YrnX3hBxpH9RuOJ55mfX8CZM2ckxPSf//mfxAjidXhvX/7yV/Ctb30TIyNkP7nBWwF0MRZNq7rFgbpg4qIV4pMBg5/MWT+Zpc3pnQ9hFxRQdbejA7Y7RugirKaKie4XrU24NKZTOXzDQJli5Qb4G6OVjBVD2uy39bJLMbSKhJw0pOQ+nK83WHe0FSJkHa6WEQ1hyQDOMYI+eU7aLTHgWYKBjGDUbqId0UnFmsgpXCQzeOow3n77VUzeuChlKPr6cxgc7EV/fx7Fnizy+RSCdAupgLWyHk5l9AFt/MXDEy/W0OuAQdtZSb6WsksmL5AiOlJqQorQG2VVzRmUkhQ2xNGoqij6NrFb3pLCH7Jz2bYtLmLOvpVC79Y51SltEtvQd1PE3RgWzP/iXDBlRwwV3AFA7hQ2vy8GoR3hIwuM5c/mGGX5NHfavFORMmVUaFsM/+Q9KsBWIGJuS4ClzDddZ40QEgFzq9UUlln6lkI92bSojTIkmfmoGkLJ0SKA4pkZCs2+MI42Aw6ln2xtYd4L+yWXywrANPdmmbZEWElrS3YDNtt2+Y6tn5g4UcyxxOSiMMpxkRdBKcVYzPPYCdvUPnT6Q3P55EzmfCbP1BGTWRQa2pmP3Y+z6V137rjX6762aYPH8FDua2B0gckZlFBUUQ22+dACOjtt5vCRqZNagSwpQfVRvqIUMpFvylO0U4iqIcJyDZWZeVRmS2hPlZFeaCFXidEnhSxYMD4Nj3mn8BGlsoj9jNQiZK5bjeMnc9g4QjjaLZOwi37aHi++iJWP7QbWrJEcOlHRlNIZvuQp+lTPjNpoTE1htlpHmEoj1zuAgeFhO+oxApaMqVeB8gIuHTyAY28fwMzlK6jdvoMa7a2+PhTGxvDUl76Ijfv2wB8ZAgb6kM7mEbabsv5lU0CGNGezCsxNoXntDs7ufx+Th0/h1tVJVJtNxH4K67dtweondmD9U48js2KEk9KEWvDvUzO4deIszux/B/MXrmLh1m2SeZTtQUCNgIhrbVPyDUtBFnNeCqObtmLHM5/ByIbVGFw9geKyUaDQY8JDmY9YZT1DD41yE9OzC+gdGkbvKiqg2knbqKIycxuVqxdx/NWXcfHgfmD6NgrNCkZ8oNCsSqpk7LE+JbVXH3a/7j7+YVj5T3YX/zgZwtTKtQj7R5DO9SAVZOU9AYS5FNKMdPjvCgifeeaZmGF6NBYIoAi8yMg98cQTwgBqjh2Bw9/8zd8IiKAxrLlkPIZME79LUMGwOQ015cZDAPHrv/7rAgQI3v71X/9VwIqCUBXa0JxDgkoa2SrCQeDx+7//+/IiSid4ITDlORhiyL9rzqPmLhI0sh38Gw19gjjeF9mz8+fP44033sC//Mu/CMgi6CCQYigkX7yugjotpUGmkSCLTCPLEJDZe/XVVwUMkbkjCNDSDwQ9BFFsC8/PPuF5NdyU7fiN3/gNkCUlWCPYY1u1HwgIv/nNbwpgYlvIaBF4kbnjNXiu3/qt3xIREoqZ8By8Do/l3/7gD/5AgBvBD4ErmTGOEcETWUqCc44JwSSBCUEjx4Jjxu9zLDVHlGBXQ3dptBAcE3Ayn5RA5x//8R/x93//9wIiFfzyWmQQNcdOmTQD7lICdHl/T3/madnw//mf/xn/8A//gLnZuSSnj0Cc/ch+0ZBYMWbDEPue2ifs26/92q8Jy6nAU2TQk02Q6nLG2KVQB89x6sxpfPe73xVAqKGaZC3Zj9/61rekfzQXUrZiGzbHYzXnUee85m/ynjhf6VwgIORYs582bNyI559/Ab/3e/8nJibGxXhqRzFKCws4f+GCjM3/+r/+lzxDLKrb29MrwJQM4RjDYQNfDBWOCVlSAbz0MEqtPBOWLarviRn6KBfuh91kPtmN4uM4u2FLrGfdGmlaXuJ+d6vfe5g2iJmmxqMdNnU0GMvX1jU0khgdwUT5olXedIbbYINOEFrnT+azRiuUl4TdmaC/BCR0gJgBIcydi6S+YA1hqwLPawoTeODAqzh48DWcOHkI1eocBoYKGBvtx8joIAoFFiNnCF4I32/J8Q9bh/Bh+i85NhHy0BFyzW2LAJJSHQqVKYBlWC6qi0oeIVkWidCLBRgLK2hLfUjYoci3sxi4icO10iimLwWUKvq2BnjymSdrYqPe6BjriwTVjLqmhI0KOCWrZgR9JHTVFBJwQisVnLm95XgDBKyZME/jyOi8637MgvOsV0eAKuAr8tCSlwmhXAROFg3K3e4NAjTjUDB9RkDI0GPmo5q6lqYeoXmOjKiOAAWWQqG4RyM065kwphSoMc+grOespOBTuIyeefYPa+7xPLZPBCzbvMAE9GrOo7kPIzvi7AkSTm1YQAHo2hcsxJ5gb5N/18kVXQzwl+4f3qAB8J0SMnasOgv0AzGbhtF1+lqBv1N2Q+/MXK/DlyZwVKZEB2SaM9r+tfnIGdYYZHg6GdFWjDR8ZBm6HqeEQavMl7AwM4fwxgKyUy3kZyMUGj5SkXmxiL0HvsiaMwTXNxo2BIB8Zxt8X9i9kM7QXAZDK1fgf/wf/xPBzp1ALgdQRZnOr1xeSj6E9TpSDb5quHLuLO6UGxgYX4PesZUYGh5FRPXbVoQcHSYLMwhvXMV7L/8Q77z2E1HyDJp11OjsGhhCz/IV2PuFL2L9XgLCEbT7+5DKZFGPQzQjhsUzEjNElmsdRbFuzuPy2x/gxnsnMXn2IuYXFiTMe9nEOJZtWYvN+x7D0LoJBH29JuG2VEbt/EVcOnQMJ/YfhF+qgYEG4miza3iz1UKd+bBUZy30otE7iE3PfBYvfv3XkBoqIOrNIMqkkGEfkG0vlVGdLqE8tYDGPCO6IgyPT2CIobWc/Axdr1cxe+USrh5+H5fffRu3jx2GvzCDQtTAcNb7/9l7z2DJrvM89+3cffLkgIkY5EHOIAgmkNSVKPla11WWrUtaZrksl4MoW1aVf/qXy766Dldlqcp2uSzZ+mGRunJdiaLEABIEiUSEGQzS5MEMJqdz5qQ+nfvW8631de/u0+fMmQFAUdI0qtFnunfvvfZaq/f+nvV+QaXmgv2WcQVvmTeD30tWdoXt9zYK61E/Ttti6XZ+ECBcyKEQlrQwMqbWxq0yIEwqhIVhFaJCmAUITSEsGhT+lVMIVwKEGOK4FpJaHyBDEQKigEDcKm+99VZzB0RxQ7FCRXQwxGgHcn7xF3/RDHpirVCDHDQAENQetgM4UP5wyQRG2J4bJjD4pS99yeCLz7/2ta+Z0gJgYtTzPVRA4sHYH26WAI/XlSMGjuMDEc8++6y5Or7yyisWV8YNCGUOaMQt0rOo4o762muvWRs8FhGgBJYBUdxFASpgDOAAgmgHyh3nAohyLI7jCXIAANQ9IIR24uoK8LEPr4kHzKFYAaBA5X/5L/9Ff/iHf2gqIj9Y+p2+ACp///d/38AU6HMXW/bP+QK97JfvMTYovpQ2AMzZ7//6X/9LX/3qV03VAjQBVo5J+1HOOG9XcoFXDAj6BigGKukr2gVgcf5sD6jwPq6xHJd+Yt6w4ODJYnD9/PV//s913333a6Fc1h987Wv66te+ZuokF9T1G9abAvjJT37Cvn/gwEFzDb586ZLB01137TYg/YVf+AXdfvvtnYyuHjPRNRgDENJnM7OzNl/+JCqE1wKE3KRdLeQc3WU5rGo37DyB+n/zb/6NzU/cwHbefLMp4wDhps2bzeBkBXpmZlbHjh1dDISjo/rcZz+nf/Zrv6b169eZohiMlFh0O9o1Hh8WS3P1AeFHfeFOrsSv7AbzF2WrThxOXJTvmmRXT3d/rb3uQBhTmyaoPh61rxyBzYLoBxrcCu0uHe/TqALRddW3S3S6xRUCOjGVhSVGSbHYEJIiGYR4rJGBIO56JEdfUL0+q8uTp3Xm7DHt2fOi3tn/uqamzimTbWrt2lGLGxwfH1GpmFcuH9KiGwjas/HRDn2nJqAb7KFPgh1MD4VCHBY0lVSUKMMOEMYahBZLaG53wdUywI27J4aeZjHHACFYJNG8dugI7wUFLsZvGquE91DBMCyTsOMLDxYnmg5wyqIPyTOsbWnayDXHASP8+Lsz0QHUBcQwJ8K7oUyK23HuLct1EAUad1V3oaSIeUg+QcKhUIYhPFaw4BOvRw6EQSEMfWt9GmsR8ndH2TPBNWRqpdYhMAiUhakd+xBoa4Ysr1bs3qAyJP7Bbu6pDWkZYHsTsIRMweE91L4OFJrAElXAJlBMCRaU8aCUxpHuhf0I/KE//Jnon2QJEld07fU6HzED8VLf9nENi0lhgaMLhPEdH/slgNBilklihXrHLqC4FqpbWrl01t5n1zW8pebmlb5YVf58TfkLNWVnWmpWm9SDVz6dVyGVV7qZsZKDjRqqZVjMyuFCms1oAVd0tVXNpNQqFTWx9Sb91P/x8xq7595QcJ1Mm6TORCE0b8iKLp46oTPHjmrqwgW1CqPa/ciTGt2w1VxdS9l8yHo7N6fLh97RoZd+qPP739TZ999TqlGxJ8VzVu+8RdvuuU+3PfKYNtx5pzQ+oWaxpAYembjIWwKkttqNBdWBwXZVhcmK3vzWczrz+n6VL00pm8lqqFRSeaGsaqapobVj2nbHLj18z91KN5pqXZ7U/lde05mDRzR7+rxy1YYFeWeo451KaYGFDura5vNqZPPKbdqqXY99XOvvuk+rb96izCpcQQtSAZyWKaOc88X3z2n/nrdNsf3YE09pbMMGaWg4LBLiSjs/r/ffelNvfO87mj16SPWzpzTeqqmUqquUqildnVUNr/00iWlwNb0BhLiM3gDClV+TUg6EGLvuMtqvEAIbGPbESeFuiSKEigP4YPiiPAEaACGqFCCEosUDmAKUfuVXfsWAAagECNknEALEoVgRc4gSh+rF94nHok0oTl/+8pfN/Q6AAvRwo0TVwhinDYAMkMXfACIKDKBEO7mQ0gbcFHHXBCb5jH2h7qD+AKy4UlJqAJDjpo2CyH6ARm6iQBRAiJLDcekHFCegBdhBMQNsv/CFLxio0Je4EgKnbIt6xI2ZvgJo6Dfa9zu/8zvWb3xOe+grgA+FkHajoBEHCIi4+yafUxPyd3/3d02d4lyAOs6FJCh8jz5m/3yPvqHdHJfPADTOj77g3Dx5DOOOmgusMj6osIDld7/7Xds/fUD7cSmmPwFC2gC802f0PUAJlPJ9gJS4PV69lAYLCL/+679ufTV95Yq+/a1vWz+xPfunH5944nE99dQn7Lz2vP66/r8/+iPrZwwn1DeStaBUEo/YUXLsj2gaxUAaj6GZmQ2umh8ECJnLy3gEjQAAIABJREFUySy0riDSx5wjCx3MFeoe3XzzrmsGQmCdpDIkY8JdyoHQTJCYZMR/1t3KA6y6u4fhtaLJyi8SvYbiCgzGa931n/v2oUh70h6+Ogq6QX7t/b6oBxPCQBf6ekGvo38lYq+CezaqXlQ47dWhqMMvIcGMzSNq7pFanbjBukrFki24YdBT36rRIIMxG1ZVqV7R0aNva8/eF3Xw0D6dPnPUEsiMjRW0Zu2YFaKnIH3BjH/ABsMaJbIqUcLho3wsAsIkDLoaOFglJIQM1c/cRnEfzdEnIWumoTNAmHDXDHwey070wEHoVPobkQsF0dww7TWMnUGYKf0ebxpLLiUWeixjJ3XWYhxhJt2K/cliVnB7DM/orpl0A+3sN4CKq5d+PHfHDPDn7sHhbytibqkpKdKOUT5owWeJ33pM2BIUPbKCxtISAC5zgX7NhPOyPVhq0egFCyjXcBcFyEKsG5l2/ZpGHBwbs07Bvsyt19xPg9uoLYYFIa+jiJoiaBDeVW1NDYzZRd1lNgBxAEFLNGNuoqHnFimDi4AwCctJVZjziy6+P0FAGK4XiTHlXFEIo0obkugi5xFfmFYugiIj1iKujxwOMy1lL9aUuVhTe6qq2lxVjYWGMriatnPKUJqinlKr1jLQT7fTyhG/ls2qztUAN1Irvp7T8Pp1euLpp7UVINy0SRobD+pgrabZ+bIuTV7WyRPH9f7xoxZTv27zdt169/0aXrVOGUuGkyEYWpUzZ3Ri72va+73vqHbutCXKssRXqG2rVmnz7t3a8dDD2nD7HRqj4HyxpBaJhChpMl9Wq7xgSyCQbDtV15XpS5o9dUEHfrRXC+cmtX58tSbGxjQyPBxyS5w/rcnpy1qzfo3uvf025VnMmJ7W6UNHNHfxstIkqaF8CWV6iEtVWxU8DIZKyo2Oanj9eq3bdafueuITGt96s1JjQ2qVMvakXiNLMWQPO3HsqN47cFTnT5zR6uEJffpTn1FxzVrLaGpuqmR/v3hR7772ql791jfVvnhOhblprckGtTPTKCtVmzOX0XS6YDGEK1rcSVynbyiEaf2VVwgff/zxHpdREmEkgRCIwejFZfTf/bt/Z8a9K1UY9X//7/99M8xRyFCb3KUTdclvYihOQB1AA4igIgIlKE7s44tf/KJBFPvADRMo5DiuSqEQ/q2/9bds3wAKIAJAAZgUEEexAlKACd4DXlHwgAyPLQSGaOd//a//1QDHs2PiHokLJsBEW1Dg+B7ukA6eqFe0BSDkCWRxDqh7qKWcH+0HKlHugB7agWspxdFR8lDZeA/1DhXwl3/5lw2q+QyIxhUXIATGOCfOBRhGHeNzYAklE1CkvQAl54I6hUIIsHkwPu3z5DicnyuKHA81zxMEoXB6Vk0UUsAc0OM7fJ8+Yv+ogB7rCejSV1/5yldMYfzt3/5tAyEMS4AeBZDzZx+AIgCPkutwxgIALqP33nOP9d2+N8ha+JYFfTM/cN0kCQ9gdODAfhvHF1540eYLbdq5c4cefPAh/d2/+3dtvKwYb0w64KvNGCKdi2G7LYDw4EGAcHmXUVcCHcLchckDhZOu0CGQP/w2mK8OhJap95ZbTSW9FoUQiEYZXr9+g80T4h9DboCgJHhqelvYJZ13XClGYQgqz7WDybXZ7Anj4qM+1LU17INtbesIIfdnGHc3rq++WyDSY//6t/b9DNpLMJSjkmMb9HaooUx0YfXYoBDr1wUKDF4DQSsc7ZkGHQzDUUG0kGgifI8Mi7lswZIv4MrItY6SFw1ia+oVSx5TKmWVSlc1N39Je994Wc989+s6f+GEKpUp3bRlrdZvmNCq1cMqEHyPgmOAFWpktVEZ28QQ/jiB0H/qHWTuVQX73EYDUERlzopdx6LXFo/Vu4/gyttNLBJzwMYh7apa5oYYXRENCA3AIpx7mYXEmHbcsKIHsP/GLS4f18uY/dRcVtOZTkZldwm1se2MfzgOMNSjtMU4waCCMUe8FqK3K9SptPilWKh98Vxd2isgAHQs/O4uk1afMKiq/jTWijs2pdT6KShz5oIbE+8E91vAOgI5uqWpuQAh4xWz7QKaHIPXVCgFYjAb+8CVWvof91hTx2OmVANCO7Yf35cQHbiTdRev5i6ahOVIuz/BQBjEc3orzOJQWcX8PG25I0OpG2DRtggxa8VKRrnppjJTDTWnqlqYntfClXk1iXWrtKy2YaGdE7lHiUsMbqihCHue2sVKqdxqag5PnaEh3XLvvdqxe7fW3XZHgMLxCbUuXNSRU6f17pHDujB5SbPVsp7+qc/rnvsfVKZQkrJE5qWl2QXp0qTO7D+gY6+/pv0vvqj0zLTqqZbaubTG16/Wlt13atO992jjPXcrv2GDCsOjtrAKT2VrDc2/f0YL5y4qg9AwVlJpw2q98+Ye7fnRq1qYmdfmdRv19Kc+rdLatbbqMHnkiA7tf1dv7n1ds9OTIiVhaqGibK2mMZIeZbIqMH8bLZXbTV2cn1UZ187hkjJkXV09YQlkbt79gCY27VBx7WaLZ2w3Kiq3qmozh+3s2trz2mt6Z99b2rFlh7Zv3qrNGzdrBGguDUmVqnTpos4fPKT9r7yit3/wnIrlOY3Wq5ogD42qalfnlGmR8Zffc3yuRO2/AYTK33AZ7cyCVD8QelIZjyHk4gkMkMjlN3/zN021QREDLnAPBAyAIR5sB/j8h//wHyw2jQdwhSr1D//hPzQARPFiGyDCy1OgagEaACHQh5oDTHCDA5CASVw++Qx3T6ARIAQ6cGHEmAb42D/GMmCKy6qXQwAkACzagSKHqoaCyecckyyTKG7ACAY9xj6qFU/g0hUuQAhoYj/EInIutIPvuOrHNoAbD0ANF1dUNAASaAJ6iKNDMQWeyNKJIsorN3mMNOAMpZJtgUoADnADBlH7AGAU2f/23/6bnQsuup7l02GBc8CVF0hle1RQzhW3RhRL4hIBQuADAONz9k0/8KBv6EPUSWI2OU/G0kskAHWMAy6tjBXzBIXQn+yDeUI8p7uUct4k5wFQb7/tNjNK33xzn954Y5+mpiihEWogMq4AMBAIlNL/nB/9t3PHDj3w4AMGW3ft3h0M35hAJhhwYbU9maaP2D1iCD2pjMXuZbPW1mQMYRIIO0ZXLCifTHbE9x0ImfMohP/qX/0r669isaSbd12PQvg5/dqv/TOtX7c+xBDWQ4ZU/g6JR2LYkrlVYeaEtOqoGwE+PmpKG1yL6+rY9BdhC48fjOvqy6d47JyQG+WDznApHTV4HXZhsBOHGF3GbOEkxjthxAcXxgAZGLj9oBhUwt5nJ6Mkh4o2LgYyBnQ2mzd1sIFCWCrZQkOlauv4VmAeJWahMqn3ju/X3r0v6aWXv6dGc06FYlvbd2w0d9Hh4ZwVprdMkq6OWF57rEF8lj6A69xKpktHIWTjruNcMqLKkTisqvSqhkFpcmUuwKFnz/SSH1330xjKaePiGN+FwWBwBsgxRTACoQFPTBrUbUv8yz7yNoX3OntONWP20xBLZ0CYJs4xKIXJ03UFMKhr4QIR4DAuKJgCBrT5gkHyKuExdiFN/eKrxwA3yQhe3Z9HACFXCDknVwQ9yU14jeMUgdDabVMEuOPcYryTqa3M9xArGMAvzDNevfyKwaBBZ0hcEoCQhcFw/iZ8kdDHYkJjohV3GY3qqKfyd2XV1JEYg9lxEe3JMOpzbdBr0kV5JRN4wDYfssuojWd0MQ/JfBL/RfdduzTEkptB4evWimTIivWMitWM8uW02nN11aYXtDA1r+p0WfWZqtUrzDczKipnWUtJVEN5Cpv7jE06o6bV4GurmctZvcKJzTdpzbbtGl63XvnRcZ2duqJTFy/p2LmzKq2jZMRO3f3IQ+btZT8ABpR9nruoqePv68CPXtWZd/bryvETGiEWtlRQo5TTmu1bdNdTT2r1Xbdr6ObtaoyNWlxkq1ZXdbas1KVpndvztq68e0TpSlXNQlrZsSGdmjyvC5OT2rR9m3bdfoduf/ABaXgkUOTkpC4dOaJXnv2+zuKFNTWl1EJZuUZDE5TaSKfUIO4RWyeX1kyzrkYxp/y61dpw+y3acvedWrdrp9Zu3K6h0XVScdwS7KjdMPdVvGzd9ff06VM6f/a81q1ep1XjExoZGrbwE7sgz82r+v5JvfPCCzr51tu6fOSwcvOzGqosaCSFw3ddqWZFGfRJq6HJ7/naSuSE6dJ71wrOJh+1XbGy30u4xHXbgkqdIZ61RYmNthrplposStIf7YYylFOKWUZvuIyurI9tDgwCwn6XUZQrYuF+67d+y8AGAEDpInMnqgbg4cV3UbpwC0UZcpgEmAAIwANFDKhEdcMgAWAw/JmMGOhJ48YLw/+9v/f3zGWUYyeBEJhB0QLCAFhgirZ6chlXBwMopEyRQtXDjZM28DnQ9S/+xb8wZY8H7pO0F3dJVFHACZdOzg+XU+ATKMKdgHOhXAXnCZji9ofbKXDLeQFDtBkgJC6SB1AGnP6Tf/JPzNWVdqBEopx6ghyvgchxgCHcZ9kfcEfSGACccyQZC+fiCWdoh8cisi9UKuALxY7x4rwAO8AamMPllfMF1FAlOTeeHIu+oS8Bwv/0n/6TZTJFDQNUvYg6ZUgAbIDP6ylyXPbpcZPAGX8DTswX2vTT/9tPa8eO7WbksnDw0ksvav+7+/Xe8fd0/vwFmwMhcUtIRU42TtLFj4yM2o2CsUZVpryDXbN6gBADL5Gp0cqMzOjAwaWBkLnZn1SG/Xaz3oXV92Q5jbAa37bzdpdRB0JiCIHwX0rGEDZRKmd17GiMIfzdmFQmLhJ87vOft9hKSmxg7ADLjKdlsMUYjCVXzFU1JiUJ8U1uE/84Ltx/Gd1F/WLZTSrTf2McdDntxPUtc63tjEjiD4vrw4Q2hScqfhHouq6f4f2Om58BYUgEEoAwqH8dIHVjsuc1GBu4H/MbBFaYLZlMLhYgbypHDTBb8JuJGUUzqjfKunDhfb3y2g/09tuv6sChfRofz2vd+hFt3bZe4xNDymZbyvAk1wEugzGxSKjh5y50K78JXfOWPUCY/HZS4Qvn3w+EwVPB3TGD2hRUQpS4kMLfflcGMgE2DTJIiR9334nN6yhPjE9wEXXXUcbSyseEDulCX89PKMaHRsUvnAkwRBkH+jJmobU2eXxgdwcB9Nx1OVwIQhxdt3ZgyEvTTU5jbfGYRAMGin67WZrsS1+B8gtM8tX7Ngm23XjNAIjdxZXgdhtVvE4twhCbCTQAvKaTOBCayy5jhOIYnijQXZAPJS1Y4EjCm7mNxgQxBoQ2L0M7euHZ4wbDOYZraGxP7J/ufr1P+tXSQQrhB7gGXzcQJhaXEjGESSDkDMgw2ll0oFB9BEQUwRBui3rbMgUX5ZBZm2/lNKyCiq280gttNeaqqgKFk7OqXJ5Tar6hbFUqNDOWpTTXTClVbZpLMGV0uA/nSkNqpDOqsfDE2BSHVJhYrdzYhLKlYU1Xqpqu1DRVr+qOxx/Vx37mpzS6aYPGRkdCYG69Js2XdeXIezr1zn69+fyLunzitHK1hsazBbVHh5WaGNOmO27VIz/1WQ3fvF1at1pVkkbVm2qXq5o+d0FzR97Xkede0tnX3pTKFc2ooTncs1ePa9XmjXr805/Ubfffq/TGDQFE6/WwsnDqtF76s2/q+DvvaPLMaaWrVeWaDQ2RCKZW0/z0tPIk0CkV1KTkyuoJrdqxVbd/7FHd9qknTS1UfiQ8lQ+gGVwqurBFndjo5REWkYglpg1Nc6nVlWldOXhIL37jG7py7Lhy5XmlZqaVmZ9TEfBJ82wp3cZ9m990VM1vKIRWduIGEK78DrsiIMSYB/D+43/8j6beAQDAHYDyj/7RPzJAYRLzPuofSiIACZzwQE1EhWM71ClUM54Y0/4EAIAzoIPv2ep1dMvDLZWYMdxQgTRABjdEHrhOAmooPbgZAjJADxCFuuQJU4ArjoG7KeeCioiBBSSh1hE7B5B6NlDAE9hCJQT++C6wh6FPO1HliMED+vgMKAWmaA9wgaHFNrg8AnsofbQFoMJllHMiEQ7AA1ih9nkZDowWB1PP6OqA96u/+qvW9+wLuMX9FahkjDimx6K4KkpsJqof7QY0gRYgFSD8+te/bm0HCMmeykIAfRlcFlsG7ahqjDvjwgNVF6ij/YwDrrW025PasC/USwCa73uCIcbU3WU96yw3pe9859v6sz/7po1ZZWFB2VzOFFb2w4N9AOTAvKue9BsLBCGGsAtFMfdGZ2WReCBW1WfnZlcEhMF46z5oM/3KHHUXXNRh5onDIXMel9GkQsj5f5Iso7/0S9q8qTepzFFPKhOBEKN8ZHRUn336af3qr/5Tbdy4wZJ90KcLlYXoDhvaNDIyrFJpyJLrYD1ZOZEsRaCvLXh85ZeHv0pbxhQ+V2Pejm3txl9UqBIGXQCGAJg9MX0YvGrZ6jDPjttfBEL7TgIO3dXPjdlghofjBhDo1jbrZhZxxazXKdVcjmOyE3PBMjUnxIDVamXl8ykVixmdOv2ejhx9S6+8+gOdPnPEXEc3bV6ljZsmtGbNiIrEvpB9NBPgL5QdaASdJsZ2BfXro32EQ/Qb5X7MJBj2xRfGWpAhm0nYLqhN0X00g2IV3LQdCE2xNRgPSVB8fM3rMSS87CQt8bhCd+EM16deCIv8EWHTx9PhECB0tdVjCGMG0e7qT8xwGs/X5kI3pjG821X4OvGwfq30fmNxqTOHvO+SfToICsN2yYRXSfAO87cLhx7/bH3poqiBrC1xWVyrJQvxOEAUvE5SoACBnarqVnC+O896kspEoPTMr8EJnFZGtboHnHsBuPNL6avB2OnHznTuh8LkfOvOp+ua+dcEhGEE+rXxUGoifOI/D48NDWJUWMSkSyx3LuBB/1uyn7CIEAJiw7ey7awljyFekFxR6WpLqYWWmvNVtaarqk+WrZh9a6aiTKWpXD2lIctZmlaL4vHs12IKSbaS0UKjqVoqq1auaK8NgD5XUGF0TKWNG3XLE49q96c+oczqcas5qOqCVJk3hezoD5/XwR+9qpmz51WdWVCmIbUWGioX8rr9ice06+GHtO2+3dLGtdL4sBZQicpVZcsVnT5wSMdeeEWT+w5o4dD7ylTrmstnVBkq6KZ779ItD95nz+K2zfFnE+f9zIzOHT6i5//sW7pw9Jgac3OaKBVVyqR05cJ5tao1lagnSk7gfFZDa1dr864duv3RhzS84yZlNq6RVo0pUwQGiekj2Qv37uiOzCABh7msLf7VURhxOU2nNEIw90JFmp3R/KnTOvvWO3r9W99W9fRZjTKv52aVKZc1lEkpn0vbs1GvqFrD0yP68V/jRLyhEN6IIewA4XJJZYAPXEYpO+EZQgEb3AxRrDDMgQ2UPsAHF0Pi3tinx76h8uFiyr5QhYiNA2Rc/cLQBhyTtfCYzxhFHOOXfumXTGUDCAEoAIKbOMfGXRNXV5QwgIjsoNRNxK0TkKENqHG4aAJBHB/XSc9iClygeuG6ioLH+xj5qGPsx+MVgT1gCIhk38TQ8RnwBqTwOZlMUQB50Ae4nHJMoAZo8qyrf/tv/237Du6RQB3lONgGxRFD31VNV0mBTKDzH//jf2xAAtgBY7iMegIZvsN2tAeg8Gyaf/Nv/k1LdoMrKucG1APG9CN9CEiTLAaFkxhJL79BW4A+3EId+Ng2ZND8O3ZetIExo830M2NBOz0GkQQ+KJiMA+0CZn/2C1/Qtm3bVatWDbi/+91nYlzqqG66ieQ89+i+++7VwkJFp0+d0vefe87mFnF1t91GrGYAwjvvDEAYSk70QRHuds2WwdIsZSeWUAhpq5ed6I8hZEEBxZvFA9rPWJH0xxP+MNcAVQdC+nyoNGRAbEBoZSc2B8+XmGWUeWNlJ/oUQhYTvvKVX9GGDRttTNiO4zPO9CWPbdu22vFD4pl8p75kqPd14/Gh9MBVgDDpQdP1ZogA6EBnsVXRXS8Je2bqt1Qnro+/EgDoSpTZbREmQ2204DZq7nXu0hOLj3eLTQQA6LjmxXPgxZStVlDc2YbsjkG54jhADtcaVvNxUaxr377X9OZbP9Jbb7+i8sJllYZS2rJ1rTZtntDQMAXdgaKaUhlULJLfVa0uGnMwgM9HD4N2tsseZoBS2FeXMCSPCRDmbo3mvugqoSuEZnWHWLngztityxdAPfR9SGjiINYHZB0o9D7qTQTl8ygIeU1ze+qNw+zCXfIIXegLaBBr3se50AeiHSiNQEdbrVxJd1mhF7CT8LPYXbzbbxFLAnF0FjRCptduJaBOypsIhaG/QgRVqBfYBZYY3Rj9F2PCFlNOA2jG6MWo7rkCG1+97Afnxpj3T5T4G/IEPP57C6+ewGvA9XSR+2jyahPn2weZ+x8ZEHo7wwgEd92YBAaPAeZ80GqDIhZTWQe9lFAFcpBSbiKlfCPUK0xX2srMN1S/NK/apTlVL81KczVly00NK0e1QmVaoTA9l59UJmcgVG2SeCWjZjqn+XpbFUpelIY1sWaD1t56i3Z94mPa/OlPSqWc1KpK1bJ0+Zwqp0/rjed+oCOv7VG6WlerkVGK+MXcsNLr1+nBz31W2x58UOnN66WxIWkop9nKnNqT02pemtTxvft04JkfKnXyvArnrihHCOT4sNpr1+iOTzypuz/1pFI7bpLGh1Qrz1npCBS6k0eP6cSbb+utF19SZm5BGybGtWZ0RMWMdO79E5qbnFIL0YMybJmU1m3dolvvuVu3fO7T0tpRVcmGs4YyXpQzw7MnozT9Z4XoyeiasgQ8uJHWmk1V6hU1yS6cTWmExExzc2pdvqzTb72tk6/v1eEXXlLq0mWNs2hFEsFaTUXKs1D/M59VtbqgSrWqdPQqutb74Q0gvAGEqccee6yTVGZQllG/YJLM5V/+y39phio3A6ABwxjDHNAjoYgDG6AEpGCEAHmAGIoSKhTvAT4oiMAMrpnABtuRcARFBsDwkhAAGkllOA7HJtaOJCcY34ARAERyEZLO0B7UO44PyHjZBaCKZDlAHxDDsTG2MfK5ybvKiDpGzCLHB5gAQmAAox/gwS2Up58DMYQArUMV/YASigIILBCjhzshEIuSCEgCprhOsh/UO/ZFH3BegCHunLSXdtEv3tfE3gFsf+Nv/A07b9qIqkjSF/ra6yBSYoK+RNXkmAArmT85N2AVhQ/IoewEQMh5eZZRCtaTrIU+QB0DaGk/aiJ9RVvpYyAKl032gcsox3ZVk36mDxhHxhkVE6imv31xACVybHRMp06d1FtvvmWAytwDeCgr8ehjj+rRRx4NWUb37LEx4/us2t96y60234gp5Vx5DAJCL7rNhX0pIGSu4KrZqUOIIh39wbghMufpo/eOH9fU5KQtFjzy6KP6uZ/9WZvvPle++a1v6jf+r9+w4wwPDWnH9h166uPuMrrJ2h2AcEbHjsY6hP1A+Nmn9U9/9Z+ayyig/K1vf8sWEw7sP6C5+Tkzmsi+SkkOgJh5H1SNUKfwx/b4CYkpWPJ8OyrKdfTICrrR3QXN8bBJdk5cCbvumwEaQj01f3ZiuEzraIUnyRASrnyuuPiyf8clNMKlZWM0t8HFkXIdk8+N3Y7RSwK7ptnE/PZ44IpsSVUMCImFBRapmTermdnL+sEPvqM9e1/Q2XPHlMs3tX7jmDahDq4dUTbXVBojx8pK1EN20gZJZNrKE+8SF/Cuo+ev/Ssu/C36ZpIU+w31EDrQgW6ro+dlJgIMuGtmx2XU3B2DEZ0c58486EBgjNGKGUEDJHaBsZMl1OLUXNzsttWVZIOh6Hbr86PrFurnMwD2DAiN8hYpkh2FMCqDwW3WEDLhUpvsyEHukYmJ56FF0RXUujQCoSvjETs7O7UEOR3vdvozAGEn/q+TITQQY+ijqAga2Hn21/AaziHEDIZzjnDp7nJ8h5iijizpsBeztdoqXRQtEwszYZyWWGBLlpron3cfBAbDYCzSantGxH/TXsP0agphHEKfYRaHbh5XIR6Za5J1UVxoMpfSCOud4UxxPwx9lKFWYSurYjurbD2lfEVKzdTUvlJVfWpeTXuWlSrXlam3NZQpKFVrqrpQU4vYwnZa6UxemfywFQKvNVKq1Ftqp3MqDY9reMtNuuvzT2vjz31BqlekhRkyUGj+0Dva98ILOn/0qKZOnlKdgvWtrFKZId3zwGO668mPa+3997FaKhWyUi5lYtzc1CXNnTyt8/sP6vgbb+r9V/ZqotzUauIeAbIN61TauV27P/1JrXrqcalEJqe2FmohJhC32Reee04HXntd06fP6M4t2/TZpz6uIgtf9Zrmpy7r+P6D2vvSS1qYumJlLbbefLPueeAB7fz809KGVVZWQhPDUp5y9Wm1qg1V5ioayg5LmaLUSgcgLBS0UKuqXJtXYbioTC6jghpKT09LFy5o3zPf1dGXXtbssfeUn55Rqd0WqXZ4Zsw1PVy3mo266o2GUiwQX4dNcAMIbwBhDxB6YXoydiYL03vZiX/9r/+1wQTKE3CAEY+yBAChfGHY49aJSohLJ5MUGASCMOBRFPkuQAZo8EriFZQX9gEoATIcA1dDlBHgBkhBUQNwMJJRINk/38MgxhWRGDjaQJuAQVw+PXkI6iXHJ04QCAXQcOX0sgyoVqg6gBOQgIsgyhYw4vXzMKjI7om7I5CFCokrqKuHXjKBdqBUAgucH2okChmARHs9Vo9j0Te0H3DFjROQpW0WPxTj+LgpMC4od0AdChxgAqRSFB6Fjf6inYwJShPng6JLXwIh9A9xngAlEMX+UKmIjwS8PWELY45rKbBB3+HWS7sAcdrPcZkbHmuIqkmmU77vBdwpCQHwcQ7AMuPAGKN0Abooy+yDcbp86bL27t1j84X4QD7bTnD3rltsLE+efN/ODTdjvs8xUHEfeuhhfelLX+y4jLo64oaOx/eFVezgMgqcetkJc7XMZe2YIalMiCHsxgiGle1nnvmuxYmN1edsAAAgAElEQVSS7fTcufMG9Jw7CxRe85L+ZeHg3/7b/9sWKYqFkiW+CUD4d6wOYQBCXHCXjiFkv7gDU4eRLJB/8Ad/oO/GBRPGmjhC+vUzn+EZxpjHnw8Q/nhUoGunBJckrvGbK0kiE0/ZXqKR1AG+6EfYk/UzZv+0LI8xVtAyjKcAwlAPq1fh62Bdp/Hm8OYKYzLof4BCGO3jvqiRlJqNhrXXgLDdVpUkCJZ4CVgJsWq5XFsXL53SiROH9fLL39ehw/tUq09rfCKvzTet0ao1JY2O5U1BJPEMhdNblJgw1YwkKNg1OTuOFxq/xhG4rs0tS+JSj0UGetg2GD1RY4pZWl2h60yDhBu6bx1APYJIBySc7Dr6V8ys7S6Q3RjBoJ564fi+Rjt/GeOYP18n6Yx5+HWIMPG9qDr6+di0jEDoxLkIBH3u+iSOLpiWTaSTViZJEoPAMLah0/Uhjag7K8ZDJPbXVWvttMw3MbiMAgnBjbFbMiLsKWZ3jQmBSCgTXEdjWZCo7nZdoB3igtZl4xvVwU7SptjsAPooX15MMbpem9obymCsJIb4uibscl/6UIEw5hhy11Hrd4CM8h4xyVBHDQxTrZN9NMH2MLvhtyUvyyrfyppCmKEWYTWlQlXKVaRMuaHGVFn1yVlVL8+qMVdRvpkyMGzX2mrVufCllcsUlM0NKZ8bVrOVVr1BnH5a6WxBqYkJrd59pzY+cL9yG9ZqIttWa3ZSZ4+8q4P73tDc5KQqZBWtNZUaGtfw2s2697GP656PPanU1q3SqjXxd8P1rqGpk8d17tBhvbd3n84fPqIrJ05ruJHShHIaHRnXqjtu187HHtH6e+5WirjDPPOmqblK2Woenz97VkcOHdT0+fNaVSrprptv1r2AJ51Vr5or59yxEzryxps6tf+gTp0+o9Wr12j7jp26/aH7NbFru7R1o7RqJJTXyKR15dIlHT9yQul6WiP5Ee3YsUvp1WvMZbTWJq1XXbliVq10U5qbMRisnzqlvd/6lt577XVlpqY0tLCgAkCYySqPyzd1TptEDYYanyRY4SdgrytY4By06ODvhcvET8a9PjgQdNtyI6nMh34FCvfHpELoQNifVAajl7g7kot4EXRu/BjWgAjGPXBD4hEHQS48fA4EAhmoc2wDQKG6oPLhBghMYNwCO6hLHAfoQ21k30ACiVEAQv4NpAGEwA6gSgwXx6INbIs7nZdxYL/AEE9cSlHlXn31VVPjMOIBQox8DHkMa6AQ5RPwAEhpn4MvMW20Aahk/6h5wALGOt9xCPEMrACDK3Td1eGUgR2JcAAz2sWDfaBE/uf//J+tXfwbGOa8aBdugkAxMYwoUyh6bONZRukLtvcSEwApqh5jxRgAuJwHYE4/c3xcdlH4UOE4tiuFQB/9RpuBQfqCvnWXYpRaz3KK2yNtBhYZCx6uWtEntJ0+9vp9nA+Aj8JIG3nQjue+/307V4BxaJiU9gVrL/OOIsbDI8O2qkmhWEDx4YcoO/FlOx+DOE+wEX2mQhmGYPR5MqGOy+jv/Y/OQoEphJ9LACGuS4l8e4zxV7/6NcuEeurkKWvfF372C50ESZzj7MysqbS4U9viQDZrrrmffOoTMakMCmE6AuHSCuFnnv6MvvIrX9HGTRutL1FWmQsssBgQplIG0vQdc4i5Y4WGKYCbucYr/we5luC++GM83HU1dSWA17Pjq59Qz30xmaPDE4J4GYBkxs/o8tlxCYwKYaPdCKUgBmWGTSicvTUGuw1OqoeuLJgxu8ioDEAIKPCb4uZeq1VNUc9mgM26UkBhuq7Dh9/W3jde0rvv7tGFC8c1NpHT+g2jVmqiNJS2GoRtSj8DhGnUqJrBoMUNxoyPdvyYPfK6xu2avrScobL0ZwHMIsh5gp4e0EsMbpwWlqbBRKOYsSTcOhPqVMKlMwFqXYXQTyxs1ytiu6uvE0t05YzGj421h8HFSegQ2PsaXVk7P84YU9iTUMZjT53XQhwoKnFw8ez/HSwBhLFERO/0TaqXvXM1qIYkNeJ6HF5NHbRnSAQTrPkIdEn3XrIGks2WNnZ+M0kw9z4doBAGLTHGfnahN6hlDvG9KmEYm6WuB8vNuatfQ5ad3h8KEIYjEEvYxfDQrnDOiezb0XXUFnCiUGxKk88B7Dc8GYALFnwyGeVaGaXrlCltK1eVRlXQiPIabuUsjhAYnD17SeVLV9ScqyrfkIqpgkFhClUxXVA2VUBrVKqZUQsoJHdLQ5b840ohr9mhku5+6mPatWG1Lr1/RNOnj+vyhXNq1FEaG2qmMypt3KrNd96rm+9/RNt23yONjErFoTB9mzWptqAz77ylo/v26dCevZo/f16qNgRnlTJFrd+yTbd+7And8dd+Tlo1HtS0IVS8lq7Mzujtt97Sa6+9qmwmrbWrxnXv7ru07aZNGmFb5mazIc3NSZPT0sUpHXzm+3rxh8+bl/dIcVgTmzZox4P36pbHHpLWTEijQ1Zz8PCRQ3rxBy9pfqqs0cKYfuYL/7vW3HqLJZhpkd2+wMW0oYXanCoXz6t6/LjKR4/one9+T2fefUcTzabGmg3l2lKeZGGplKrlSqgDiUtvJq9ULqOmLdi1egBqJZfWGwrhDYVwRUAIUHjZCRQbd2XEGMdw90QmwJCDAYY/EEXMHS6ZABIGPolaUMFQ2NgvcAOIAaE///M/rz/6oz8yV0t36cQIJ4aQJ8fhfVQnoAxoBNowmFkB9+yiGOZAitftI1YPZQ2AQBFDcUJZA3iAJtrBzRtA4MF5eIIWYAjXTs4BuOWcOC4KIooe+8PYop08PPkIoOn9QbuBbb6LMQ8co1q6wgl00Qb2BwSgZtFXtIn9ANLEDuJyS7/yPucIVANUxPpxvhyHMiCcKyABWNNOtmeccBdFwaOfATWgF7dI+sNLR3AebMt36FcetJO+w1WTfkBt5HxwFwUIgXLGnQsK33eXV75LmzxjKcDOd1FZ6QvOmcUBFF22c2W0WCxoaGi4U0OSz3wBgnPAbfUf/IN/YOdC/yTdwMLNr3tz5nvTMzOW7Ogbf/qn+r1lgNDALRrW7CIA4VfNjZc+Zr/EYpKVlHlB7cT5+Tnb7v/5zd/UhfPn7X5x26236lOf/FRCIUwC4VF940+/od/9nZhlNJfV6MioPmMK4Ve0ceMmU3H++3//H3rmme/o6NFjNla0h/H/1Kc+bUmCNm3aaFkNLUPfdbiHrOQGMXibbgbB69/HR/nNROGzFR8mYdAv8R0Hwv4Ywh4ISxp1PX8H9zZz0kv502sKuiHfCWKKCWmC2tatMRhdyuJ+e7KUJuIVky57ngCFV4w9XDxxK7KC7KzAN6uq18uqVmesxMTzLzyjK1fOqt6Y0arVRW3YOKbNW9YolyMWF4jFNZyyEiiD1BxsW4IjoJCyCxZ11Mn8uOLOv84NuybvyncQk2pYQfZEJtGE62Cvy2PYcwAZV6kc6fpgyRO7mEXuLeqbi54BtINe3bhPv2SxCm5xo54MJYJnD254TGJsnQNMmGHd43fnbBJkuu0mpYxl8OyUDkn2ZPL8kkfvxhN2jxWWNhy2u8pkjIe1RRKUZZJ8heyhBoARCC2WMMYTBhU1Mbbe7502OtgFJ+vgEUr7QsX6oBBGqDMl3bP5OkSGRcJQ2zWW8Yh9Nlix9z5Zbr71g/PKZ2Rnyw8VCLtJczypDHOBxCWhriW/09BPllnUE824O7OpzS018GQgkzCmDeFuqIPxWainVWxmLMNooZ6ypDLp+bo0X1Njuqy585Nqz9eUa6TVmK9JCy0N54gwLCjdyCpFJXejTWIYc6rl8potFDRbyKuwbq3Gc22156ek+StWFqdKNuN0SvmJVdp49/2699Of1/D2XcqtXhtgkHqalQWpPCvNTmvfd5/Ru3te19yFi2qX59UkwU2uqLHVa3Xf4x/Tzocf1tC996hNWYx6TaWRYdVbLV2cvKzDhw/pwMEDtvi8detmrV23SsPDJQ3lKAFlGaYs86kmUfEm9e43n9ELz/5QmQaunFmliwWNbd2sdbt2aMudt2l88zrNNCp68+hBvfLSa3bu6yY26OnP/bR23r1bGeoeFikmT5bXihYqs2pNXtKpV3+kw889p/kjR1S9cF6jrYbGWg1lzZU3uLtzmci0UQsLFp/ImLXSLXsmFbWVzMgbQHgDCFNf/OIX26h6qDgY27iuAVAY3baqHGsJAhe/8Ru/YS58weUuZ7FsgB4wgDqI4e6AyPsPPvigGbG8ctEh1o14MF49SygQBhCSsRR45HPcOj3jJjCBcvgLv/ALBnwoihjnKIWoiQAdShxQFdyVAoS4CycurShrtAcgoX0cGyD15DPAFE+O5cXsMfhRYUgKQvvpF/qHByDpQEhyGlcRORdgCNAB6PibPkR14/jEOnp/JBVABx7OHVAFvmkj50M7SJxDXB7jwnnxXUAUkMIllW29cDzujJwvxwf2UAp9XNzlEvhGSeV94JoYRkDblT5X9DgW58Z5oE6xX9QvoJT3KJeByuhAyAKBA6FDNioa+2MbIBBllOPTtxyPhCwsALCNl6fguMwtYM/h0lUW2sOYMB+AVPbv2UGTLqOu2HLOxPahov7w+ef1J3/ydTUaTTOKgfLHn3hCX/rilzQxMR6VPDc4UnrllR/pm9/6lk4cP24qKvfNp576uL74xS9pbIyxzlkm0NdefVX/8/d/XxcvXDAlc9fOm/XoIw/rC1/4Wa1ft06pTNpuvMQCnjx5Ss8//0P98R9/Xc1mw8YA+MVd+v/8xV/U6jVrbCHh63/8x3rl1VdtwaNaIWBDtjDxwAMPWhuYy2bo26rvSi73H9Y2P1lA2O/R0kmsEiz55R9u43XcCJfZvC9LoRlTMfnL4m8NUIHiRsGVLcRvhZkW/0uciM91h0F3GXRlMKxZRHCINea6afXjXhNCl9l7FtPYsFV2FJcssYCqq1ye1sWLJ/XKK8/pBz/4tjKZmtlX69YPW6mJdRvIqAsE1tRss1BGEhrS+ZPivK0cdbVSKdVrIVkNrmUh9X80vCO8JOMlQ34Tj7HDZL3aQA0Yl6SKdNWp3d2/l2rwWDHLJuoI0kkK1EN1sdKdA2EieY8DWQcouu7EMUNJd3EqzrXkfO0YYAnAo5+a1ChbpB4neqk/W2inHR0k7Hh6dWITgzdkxDYH1QBnVwfCvh9TIsFKEkAdxJYGQtyLAxQSlWZASLINvGTTWaWsqHaYF+aKbLFRMdGOAXIomheA0YEwCWMBCG1GRdfPkCMl6bYd3VHZ9wD30DBMg5TAv9hAGBZUiQHOmNrHq82WCIPmneuJqUyMDUDYZpjMm6At3PTSLVKiZJRvZZRr4BaaUrbWtr9NESRZSrmu2XOXVJ8uqz1fV5VMpPN1jWSGlG8XlKmlla4FICQFTVZ5NbN5VfJ5VXJ5TdeqStXKKqYbKqYaamXTqnBRKRW16bbbdMtjT2rr0z8ljeMmmpEKxVDO4cqU6udOa+bk+3r12Wd06N13lW5Sj66tRianobUbtGHHLj3+2c9pDSWr1q61ZC4LlYpKlkywoQuXLurMubM6d/G8dt+zW1u3bbHyOsAa5SYyTFbc8MkAenFS7ZNn9fp3ntXLz79oiXdQIfGQTQ+XlJ8Y1y337Nbqzes1uTCro6eP68CBwxofWaNtN+3Uk099Sjt371Zm88ZYn7Au1cuqzV1R9dwZHXj2Wb3xp9/Q0OyssrWyhloNDZE9NZ1WrdFQwxaEyQRbUCld5BKtKp4bjNd1AGEovdJ9+LXjqpfXH8MG7jLqv8LssnUIQw1C6hGWs3kt5HKqFkpaGBlTa+NWpbfsUH1irfLFEaWyxRuF6RPjl/rhD3/YTiYFARRQf4iBw/jmwoqB+sILL4gYQgCMBzFXlJFA8cLoRpHCuMWIB5ww/jFg2ReGNwY/ihPgCBx4bB4KIcY/27FP4um85p3HKrIvzyDqgIpChrGMoQ/MAIUABXDA8dkXEIa7JQDh5SQ4H3ej9O8DmPwNZLkqx/c8oyN9AsCwD76LQogyRwwhQOjZNYFP3C2BWaCX92kLbp60hSfnyvuAjiurnCf9QVwlahOxh8TfAX5AD4ofqh79TRs4Bz5jLIBBh2HeR02kvTzYB/F/djsnc1YEZdrk7eD79B/7og/oV9rGODIHGBee9D/9AdzSx/QD48R3absXa/cbMW3i4edIvzIP2Ccww/65SaHcoVAy7p5IiO2ATsaNV4/t87p89B99ynl4fySvSW5o8WrJeep1U/IuXLwYs7iyWh1qQtIWMp6GLIzBeAixhynrW1eqXQG1ebVtm4oWv5q1WomXL09avOP8fNkM7jWr1mjd2rXasH69iqVipw4c2zL3L11i7p41hY8HN2j2S/1C+p6x9fm4sFDubMeYrVpF+v81KhVLdlO3G/s1u0hexxW8c6foul717GWRItY1qzrxOtd62OjS138c3/NSDlzJ/liZ81dQGJZzCFuq6YOBtHfr5PCE3ouJMeIRfSEj+a0AfxEYOw3rNVd7ADGZ4bTjPhqKpgc1sa1Wo6Z6vapWk6y1NZVKGc3MXNI7b79u7qL73nxZhBqOT+S0+aZV5jZaLKaUzmLIA4WAINlRyU5K1kdEmVgw3VAjlBAADptkHjXjk8ykGVso4bfo6gzKNoXDk9eNa50eoV+vNmqL1a2OmpV0Hw0//iWa4BCCCjrApTCRbKR/D92jR90rmZikIyAmgDW5SBABLspvPW2LjoB97Y376XNp7puNnX+iEBKzmLIyF30tt38upXx13S3DNv3b9f7qQrdyzSVmlacrhNyLCS1pKZ9j8RG35nB/rlQWlMvnVCjk1GgSPkEiowjlnv3EVlZ6gbDbnlhjMfHb6Ri4SeF24AVieSDsNZTjSHQz61zrNO5uv9xUju0kbjb8OajsRNhVsq5kd+sAfwH6Em7KPs79tT25npDIJxXUJjteO22uial2RsEgD4phtinlWikrTp/ntd5WaqGh2tScyhdntHBpVo0rFRWaWeUbORUaOWVrGaUaaYOZTIsxllokpsoXVK7X1aovKKOGcqhdhZzmUlJhzWo9+dM/ow0PPybt2BWUQQaDGD0CEi+c05FXXtZbP3hW5QvnrO4vdghDU8uXtPOBh7XrwUe08777NUIm+NKQKngFWf3FlrlfTk1fUb3dlLJpTaxdrZHRIUsDxm9liLtElYQ34dk4cUrvvfGWDvzoNb379rvKpbPKpXOW5bOhtOqplIbGx5QpZTVXX1C5UVGt3tStt96l3Xfdr/seekTZLVukIqU5IG9qadTUuHBW7+97QydefsmeY9UFZZs15Vt15dvU/0ipQZ4JS+oMnOfsmWtk1Eg11UzzvHaF8Pon7kf/zeTiKUejIH22PaAwPbUlDQa7hemBwmqheAMIVzBMqampqXb40YQLhSs8vHrGNYARN08KzhNzxgUbd0xc9r785S+bqyVAgQGAgY5qg9GKQe/ql7v88V0v+B2KAAdVyZUo4CLpesr7wAP7DffikFEJo5l2ATA8gTDe43PaA3hgZPM3AOHH56Lorq6oWB6/xz5Q1fiM7R2EOBdXqjgXwABFDddXYgj5HiogyUmIrQPgOBaAw/scH+gAXtwl1WMDaT8gC3jwBARJ5AIgAQ70CzF/rs4BZA52vCaVOR8/jklf0Vb60ePP/Hth9bVl58TTFLQI6gAZ+0yOI/1I24E0trdsVmRXbDSsv3n1zIpJQzxp5PqxfW45JDKe9DlQDQBxbLblOPQ74wcEuZrgBqW3LwnV/cfzueLn22g1Y5H7qrWfh/dVEirtXKKJQ8auWrUWC4IHY9bmaj5vhm7I2tbsUZYxfIHFQi6MgT8BTQCQ/vJnUtFknpdKRYv3wpj23wjf8e2S++PvLgwutmqualtcjyjTMcAH7z2oBb2fWV/2rTyu4LrU2WTR3hJvDDreIjheCpaTilw0at14upb29W/rNvzS+4gxTWaMd/trsAka4wL7waFr90fTMBE/6GDOayplQGhPMoLWq6pVF6xeVbO5oGIxrQsXTurFF7+n/ftf13vH92vduqAM4i5aGka5qSudaVqZCSmoggaEBrVeHy9AoZWzSHGNrBsAWrF30trHBSSDRHNZy9hnfg3x+8y19Hu3n1cKhN5py8PL4DZ0ValraeNgEBvww0vCV9ILcsUH6z+3FX4xumEaEHZcVP27S8GgXVk7yXkCkCWf4fPFD45BABqZbZGQu+ogHnjZLAtsebt8EPdqoRfm2ox7HIlCojrYKSXhV2k/XmxDbI+NWKdtg/pjGegbmDHUt+8mCuruNdEfK+z6693seoFw+eN1x9pP3S5NNj9iGZR4V7T6moAhWUMNENNWbzDbSikbXwsNoFBqz1VVv1JW7fK81SvUbEOp+ZayCynlaxllm1mV0iXlmlk1a7izEm6SN6Wu2SKBVYhxrRVyuoLL6tq1+sRf/+ta9+DD0qabpOHRGC6Rkqav6OKhgzr48gva//xzKjXrqrVbmq1UVBwd1ZDFDT6l7Q8/rpEtW1UcG1crl1OdaxZeFrWmWpW6FgC+fEaZUkHpQtaiMUj2wvLCqFLK8/nMrCpnzun0gcM68OoeXTx2XBcvXLSEciPDoxqfWKVmo635ckXVak3lelmVZkXNFG6vWd25+z7dc+9Duv2hh6XNm6RcxpLOiIzN5VmVjx/T2z94ThffelNzhw9pjLhv1ZShaEe7biDY5Jpq99W0QXa+kVWhnlUz01QjTewn43a1a+P1zsIf//c6QBjPKdMcDIQoucDgDSC8vjFK1Wq1tisibkQ7XAT7rm3ghcvov//3/97i24hpAvZQrohZIy4sCZW+P278vk/flxvobpTzvoOhb49R7vvz99hukOrk6pRvxza+P3df5bvJjIBJqKI9Dqls44DqbogOO95OblS4qwKEZIIE6Dg2QEjCD9whAZlkOzge//ZafrSLf6NM4vaKukq/okYBRgCSl4IgAQwqLK6WgJnHKHpsnrfZx8xAIRZYd4PLQcz7wesvJuMegWMH5STg2So/dW0S7jU+hu7a5pDeD4T+uc+BpOGX/Iwfe8OT6GSznbT9YVEiFdSFWPA4pFYnMVcoyB5ShEeDOJl0IaZE9zISLBMSQ9Goo3KEFPKZqNJaHF58uBtg8lw67sjmohmU1vB5XKsF9mKZAa/jZEV/41igoiTb6HPR+7TTL3YX9piyqBAlwCWpfNrfUQE1d8Elfv/BcO410Aa9d/XLh9dri428+hf+Qm0R0qtfIyUnVNGV9mnQibqFuzvzLlwge/rMxY8uVCfbd/W2cj7RpLOix7XagmrVsuq1BTUaZaKldeLEIX3nO1/Xe++9o8mpU9q1a7O2bF2jsfGccgUWCikrgTpYF2kmOi6udh4xbivGDQbYI/150xY2+H36dZ9rDr8jW1DJ5iz20BdGkteWlU+aroG+UmM3bLd0vcDB+wnHcTfF7jbXY2wtM34OMn2wv/L+8C2vPi+6+3SF0Gv9JY+23H6WAsLYvz2/I98PQFgTuRQNCEnDjzCZYtGAmHUAkcXG4DURvEKCm3NIXBShPGYb7V7SkuDahULyLgYg7C8hsdy8SYzpMlA4SNEP8ZPX0vfXPrLWu36PS1zxO2eUnDuJxDJX951PtDvuLLyTUJCjJmlJgGx8Q9ynpaFppwwK7dmS1fnL1nEjlUqNjFozVQPChQszql4iG2lFhVpWhXZew5lhU7faVZSdtNUwbDeaFmtN+QU8ixeyWU0yL8bH9fDnPq+dDzyozPad0tp1UqlgCV5q7x/Xvpdf1Ml339T5Iwc1mk2ripfUlStav22b7nj849r1+JMWf1gvDimdy1t9RJa5RPxzm0OlDcyaKHC2fMHCV12NWkWZVFvjxEhX69LlKZ3cs1f739in/fv2qYVimMlqeHxMazZu1I7tOy2z6szUjC6cu6ArU4RkVez6u1Cradftd+muu+/TfY89Lm3bGs4B8gQ2L5zVpbff0ivf/Kbmj7+n7ORljZLVVCjrgGnDkvwAgw3c3VEIGxkVGqiv2Y46+JdSIVxBltEbQHh915XO3aPZbPbc2VyNSYIbsV6Ay2//9m93Ep7gmkjphF/+5V+2GEBX3nrctRJ1nTqGT08x5niLjrDh32Vf/UDIexgVnuzFjW2MCj+2Gx/9hvPAC3g0ppNQkzTQvb0OR34MoI64vWeffdbKNjgQAoOUdSAOEnXUXaEcTv04/m/OhaQuxCKS+ZQyGKic7k6Lqki8HkDIfvk3ihYA7IDXD1zefl4dOtzN0iGRfuXYng3U3TG9vfTroP0mp5kDf78q16/OJMHRbmbJmI1gQXfiWgKkBUPA1TEfY/+M+21oG6EDMXV4zCYaUpl355N7g7nbnRU/tlpdXcUtuLt1/eb750n4DKM6pkoPmkhQLMNkW/zri/PbbpkD5nW3tlgixioaEoPm6XI/75WaxB1DOGEzXp/p0lvXy82/foMjue/rMZuXOueVtDlkFewedZFi2L0QJUwqT1u/kiN8sAtuIP7FQGh77bj6ddvf9TDspsN3/O+Mf9811c/fYJBrKU9KRDRrUR2sqlGf1/z8ZR069Ja+/e0/0vnz76nRnNVtt2/Vli1rVCy1lM6SOTioOuGZiGwzriJ+FWsdd6dg09hyQUyLadecGL9oQNgKQOhQ2HEZ7dTuW1nfdpc/fD4u970kMHRnbGfOLqsihUGJyz4JzOmf1cl/L7s006ee9QNiTzqVlXXGB9oqZP3sLlCsdGcRvGxz/zsJ2snP43U+GtcEOoWspiwc4K2Dd1BRjXpwHSU5EcogXjosEtbqZMVthyyjFugWs5Qm+avHbdSVQQfC7mJfOLurXTWTUJjcPvbNwLhhjxn+6K8f/UDYae2g+qQ9UNg/tv1t7a0zGUaQvg4uxfzb/gUQ2n5DrCavbGk5Xtspq2CSa6aUbbaVb6VVamaUKbekubrqkwsGhJWLc0rNtZSqSIV2QYVWzpLT5KeJHbgAACAASURBVHE9ZU7UUbhSyhTy9lpOpTVZb6peKumW+x/U5tvu0Opt2zRx01alVo9L05M6e+yIXn/5BV04dVzlqYuWbbSVL6i0arV23HmX7nz8Sa299S4Vt+xQlcQvqbRyWbzOQrZgwkpsrTmXsZjFZooELS2BjNlmUxnqNS/UpIuXNffeSe19/nkdPnJYly5f0k1bNummW27WxOaNGtuAN9gaUxvLV+bVrNQ1N3VZJw4f0uWzZzQ5Pa3S6JjWb75Jjz/1lDbvulkaHyVtqETd6UMHdfztt3TolVdUPXNamStXNNQI1+B2vA6TiwcgpG+A8jyJfRoBDAHBJomp/hK6jELt/lM3l1HmFotIqXZURdtqu8so3ijtpmWvvRFDuNLrui04LbZqHSbcMEcRBFh+7/d+z2LScDEkpoyskxSEJ8aPhysdDh/+XvLfV2uaw4gniHEVi/eBsaSK5+6oDihJEOQ4vo9+WPVjuPLj7U6qkXYbSyQ+8HbTBurm4UJLzB9qHt8n+yZJV0gOgpLn8YyuJiWVO4db6hOS+AUgJGsq33EQpk+JSQQGSSaDYuh94KpdUsV0lc5uYdEt1NucVOYcCH17b5+fa3J8+hU/79MkePrxvL+S3/d+9vb0jI/Dod+X/M6GO0QzuEy6W6ZN0aj4da2y7hcN+mwad4HNt+tM726RsZ4pGIzLXjUusGoiA2DfpLVvRMXSmuYLH3E7N+v6wcjb6HkKY0CSWxohD4XbWEuk2ugYAB5fF4F2OXVrkJly7aAW+2mRa1nnbDq91JNUoscIu9qvf/nPl0o+ktRHHfoHzcf+vfvcYLHAnteqENoOrxV/g8sogx0Ko/SHwYWRGWi2Gm2Fz2z+deatF1iPdQtjTTVM/QbqtcXE8r262i2exBLO6fy5ExY/+N3v/Ynm5y+qNNTWrbfdpE2bV1lymVS6asogbmMBCGNmEltcCXX1WFcPaoxdHZRqx/ICMYsj7QQE3bXcYwp5NdfzJi6E19j3di5eN+4qM7kHFpLjlQTFZQz5OEC9W/SPjq9ELRrMvik3SJ30Tfoh6oP9Vlb2bdodXDGXjsUc1L99kN0D1UlATGxHTn5bXKgrFRVCgBB1MJ8vqlZrWY05iyfM5yxEAdfjaq0cANLdW6PLqF1jexS5eCyracjZh6Q19tp3xQ//vNoV0Me0b7tBcc2JDKsr6/cPsFUihjBxwV10Nr2guMT8TsazJprUHbW2GdVp+01bFKhaLDaDiLyS7TJCZyc2sS1lUQnbKYsrLLUyVrMwS160uYapgwsX5tSYqqoxUxeXmFwjq1HlVay3Vag2lWUe4GpeLKqeTmu+LU3Wmqpk8lqzdZvWbL5JExs3aeP2Hdq0Ya2mr1zSieNHtOf1H2l2ZtKub5XagnLj47rtgYd0+/0PaNf9jyi9dpM0uoYKFMHNNUPt1HBRBQhxMW1TtgEozKTtTjektobozPKCdGVW8weP6uyb72rPCy/q7NRFZcdK2v3Qfbrr8Ue0escWZdetChlPyw1zmSVpiaamdPCVV3T68BGdPXdOl6avqJ1N69EnntAtt92iNWvXKjNUsmQ1l/fu1ftvv6MLhw+rRT6H+VkVCctJkz20oZbFCFLP1hXClAFhvpFWjlIeFvMZMln/ZXMZTYYrd+oQNvuAkDI1JN5JxBAu5IghvJFUZiVXnUVAmFR1HJgAKxKIoBICQNzcifEipg1YQRHrN8C6xtbiQq8DlZh4cU8qW65iOUi4y2gSSNzd06EwGfuYdH1MqlNJl9QkrCYBxpW8/k6kDaiCZFvF1RP1lGOi5qGaAsq2utkIho4rcOwnxJwF440n8XMkxQEMeXof0lb6lkyvJIgBMJN94Pt1iAMkATtcUfvP2dvvfZ589T5Lti3p6trv4mkmX8zk2j/eybYn+yzZp75N8hbrRm1vuwOQkU0rnGPMFBddekOfhpt6MIzj4nHMXtgPsjanA7kl6k+x2umFjtlDf/bAbsr07nyzM7DTSyrHof88nioqg4lO6Cb/WN4IWVLNWu6X7HbQEtssDTnLJ1lf6pCulizdpMHGx4e1dj64B7vnsvg4yx25uwoR9vBhtTJRSqK/o3CDawaXyhUBoUNgXwZML1jvc9vmo5epiCq4A6HldMyS8IVkMAT34D46owP739Dbb7+mN954Uel0RWvWFLVx07gmVpMICSAMdQcpM2FKEkaGuYlGpQA3P4NBoJAfKSZjSBrSXSQJZznoWkwf8BvsSf+/kruWbRPH/KpxMktBWB/ULHfcDu/FwYjHD1/hurIEIPbscxBEda8nH+bcW3EXJpcdrhI317vP5c5laSBMAYVp5gfzEE8QfgPBZbTVJKwCz6BQexdvmGCL4KqM6x5OfIk4wtj2HtfRTiZg2oA6bekhl+iOqwFhHFsbosS2A1T8MIrXU+5m5SOV3NJVwjD3VoDy/Ze1RYskg9sBCGbi0+55qFIRBgESg0JCOvzcYxdkLJ6QxB+yWEJKVFiZikZO6fm2Gleqal6pqXalqoXJslrzDQ01Mxqute2ZqzZVx+ugULQYv3IrpfmmVElllRseVWFoWMXhEa1ev16rVo9ZpuTLly/oxKn3VG3WlMqlLA5w1ZZt+hg1j++6W4UtO6T8sFrZIbUz1EK06u1Wn5AEWUKNzGZUT7VVJ24Q79FUWhQio5yEZuekS1d07PvP6/BLr2rq/Hnl1ozq5vvv0qbbd2rNru3KbVij1ljJYrYptyGerKdRouLCJc29f1In3j+h1/e9ofdOva+btm7Wti03aRsJ8sZGNdaWjr6+R2cPHNTcmTPKVasabrVUaDXUjMl9LGGMxRAC5GHmBUU2rVwrbRBoKcuuozD99c3GH8+37BeYWDO7KhCaQuhZRvOqFW8A4UpGKtXyoKykAZssrhwFRFRCoNDrDHLDBwqJJSQJSFKlcwjwXQ5SmgYBo7s6+vc7RsUyvvmuJrly2Inbim6T/W1wiHIlzqHHQThpuDgsJtvP5/QBMEcWT4+LIfkJTxLHuHLp+3aQ7QdCr8/HvnAXTbYdCKRv/djJPkkqbbTH3UhRETkW2yYTt/THrCWVTx8HB1cHwkF9PwjukspiErq93/tB1LbvKGzBBYDfeb/BaH3fUb9iDKjFhxIj6avACffAnjTifgcMn3uWRQu7S6gRXffRCIs9cYERNlkdjS5tg0Czdx533WITLYjGcjBhw/uOVd10gP1915Omv++X3NOOJVygkuZOty39l4SVGEU9pkhU0ZbCskH7vz7dbdDFKxw1+f/w707Wv6jWJuuyLXcR7JjxzBH73azkkpncpg+qk+rBoLpiceWCY8UUol2wSdifPkX8TP33klyMsXlt3+nO8a5q3V0oifkBlcmyuMJxawaFlYUpSybz1luv6uT7BzU2ntXWLas1OpbV0HBK6QzJZADCbhyRZS9sBxgMT4AQF3MMbyCQUgEY7iFpE6AXitZHoxz30UQReOfva58hXdehRdkxFw3hcqpc97cYvraUkjLo04Sq1qOw9cNhcr8rh8JuS655Uq54Evfuue84A8t6dBdQugfpz/S5FBByHe0uLgCEXPxbVnaCEhAUuwuQSAwqJXlI3pXPM7+IXY2Jb2ItQ4eh5Ih16hImYtwGA+FK+3SJ65yvQHaMi6Rnx4q7//o37KiEnmR1peeTaPAKjp4mAR+2RHQB7yqDAQbDMySv6hrrbcK4LFFLhgLqUb1CwSq18iG7aLltz8ZcQ5dPX9L85Tllyk2N1FMaa2aUq5LXM6NUNq9mO6M6lR6UsfeatiAVFoyHR0Y0NFJStV5VuTKvK+UZNbNpZYaKWr9tq7becafu/diTGtq+QxpfRT5vS+qSypeCckzj5xdUrlQ0TybbfE6ja1ZbhlG8KoiHLnHwck06c16Xjx3X2y++rPffflf5TEob79ilBz/zpEa3rpfWrrIC9I0CyfzqKiqnTLooVRpSpSZLozp5RY2L5/XaG6/r3QPvqlopq5RJay0wWCxotCVdOnpMc2fOqjE9o2KrpWGSLrLABxCa6sdrYNmQTTaondbnXuf0qotkKxj8n7BNrh0Ig0oYyk7cAMKVDmdqUAxhEkLYkUNXPzywnbt09idRWWQaRmsrCQg9LoTRRdO/l1QRr6acLLVtP4zYrTm6KjrceEyiH8PVw55Ys8R32IfH2SWLsTtAJd04/W+v6+fJWTi21yHke578BYXPodH71ttLe/jb3VodwB1Qed/LYvCZH4v2uruWK4veriS4J/vF+2mlk+h6tsMwJIFAMBiDQdljZERo7ABABDsvYYC64J91FbxgjHTX8buGsc2FTgxjn4uoKYtdt7VO4owQgNiZM4sN1144CWoldb0SwNc5L//2SlWo/kixYFgmgbILR/0GQb8TpZHDVZ2krjaOIaJycfuT4BL24Vkve11gr7b/5T/vgl/P77qnNAMtSaRU77umJPefTB3Pb8h/I9fSxpD0IiTB6F634vnHN5LH8a4J5NmrOgwaoeSodlTu5LHcjXqJ0bXe4LdlQIabanAXbbfIPnxR3/jG/6s39/1I8+VL2rx5Qrfeulm5XF3ZHLF+DQNCc9Wz2MFQy43TbUYjvmXKILXjQja+dJpSE9SDrQYX7hjra67fJIBCPyTLdKubdMYXopLX8BWPgf3cr2YM9wOh733Q73Cp32bYR++ncQztTR/PQTDYf7yrQeEgLL3aOa64xxZtONjVPB7vmqEwAYMmXSXO1WMVTW0OyiDxg8QOVip1cxslw2Sj3rQ4+snJKav1OrFqLLose/3CuEBh+4uPnhWvJJCG+LYP9lgMwb0LRx7OsJK5+MFasvjbPVeIJXc+uAeu3i8okZkIhWxt6qArhVEdDEAYr2a27tNWCpd1av2mMhpGjaNWYV3KNjKWUZSsmEUVlalndPLoSV08dUnVS7MabWS0KlVUgdDlNh4NhMlkLOQ6l8krk2K+NNSo1VSvVZXlmpKnOEWIm8O9tFUsKjM6osc+/Rnd8dBDymzYaMloKDFhC4UkOswXDQ4NCKfndfHKlPYff0/tQk4PPPqIuSubvQXUlqvS5WmdeWu/9r30kiZPnVJtelpr16/VzQ/drd2f/6S0fkIaKki5tMrtpmUXLaXyGskNSdWmVAsLZGEFryWdfl/H3zusfa+/qnPHjqk6dVmZakWlelOlWkPFWkM5+o94TJTWeL9A/etYBfZ3d87Zv6wMRZzxZIP9sKfbn+P+bgDhj6fzFymEg+DLFaakCpg0wi0WJOEimXQ1TJ7Gcjf9lQBgP0z2A2XSja8XEga5/4XEK7S9P77P1cKlhiAJhO7W2h+nl+wPu0zGu4hv50DoQJ0EUz8+r759EgjdlddVwGRCGP8sef4+fkkg7Ff7rmaYLTWm3kfJsVlunDuLDd4n0Y0zBHcHw9yuczF+k78NgkMQVDfez6Aj3BAt5T0WaecSmFCNwgahmfHF3O0sM2eMOTR3T4edruKSrNnki8JJ5a7Tx24SGrRaWpNOjJMdMhrudu7JJDZhYnQ0r/4YwqUvAd0yA6GwduyXvtfOuzHGsoOvRgrXc7tIfKeHZ3qzvCbn+4dxGetf2HHwDlMgnlXidUXXktj33kdtIOUaJcJBkNYJ8ktqmX32/MCe79mmC+/9Jp/PpxDDt3zv8l1KkxDrR7ZGgDBDLEqzqpnp8/rDP/w9vfHGy2o2Z7V921rdfsdWZbO1CIPEegUgDDUHQ6ZfVMFWi1IAqIOoOtSqzYcskKlayErarnWUQFvEiqUmfPHLgdATzNg1K6oQ1zRfPhAQ9h+pD9T6P15kYDkQLgWDyZHr3/fyUNgd1uUA85p6aomNwzWzFwr7jrmMO2z4uQyCwOS1OElrYS4BhOl0zpLJ1GstLZQryudLymRy9jelnM6cOW2xVZs2bVAuh2LNoSIURqgMJ9UPy/F4nQyj13OdW6pv45W277ca1PE/DyBMnv/iRQNr7QdYSyB005zCo1e0uYgChhY/GNRBiyl0ColxawaErZay6YyK6bxStbZS9bYlAck2c8q1ciqlhpRupvXeweM6f+qiGlNlDdczmmgXNNTIKtPmmVOqmVG62VYpnVMhlVWKJIL1mtp1UsO01cpkTBUk42aVusCFktqjY/rUz/41bXvssQCDw8PmEhrz3wS7odJQbXZBZ06c0fsXL2hk/VpNbN6kzVu3qJDNGdC2a3Wlr8yrevaiju95S6+9+IJq5TkN5XO696H7tOPhuzV07x3SSDZkJy1kVVZb5XJFqjSVrrU1VhhWgVhFvEKQ9ZBN56bVvHxeh99+U8fe2Kuje/coMz+noUZLo0pruNGyxDqMH6pf52qRGMswEiFOkJhBXEqbacaKxD4ohn/FgZDSE62mJZQpoxDeiCFc0Q3DgPBqChx78lX0YF8HNyBXmhwI/f2ku6Jvv1xrfJV9kCGXbNsg4Ot3+XT3TI6XLJcwyG1yEBB6O5frE9rpyVn8OA6V/pnH9Tkwsl0S3ABCHqiCPS6AsSh6sm187n3EcTxu0uvweb/5dv3nmux7Vxm9Lx00ky6jg849Gbfo++s3oB0yk+Ppiwg98yAmbAmZP8MDoEMxrJJ62ZQNXIq40aaVy4Wafz4Pg5dz9+ro8y5Am7t6hrsh+7Fsn8QdMo8thisqOzHm0GOYuPB6bJYdO502Y7YTAxhjniz+y/YZjN0O5MbyE5bRMYKhx5YkAb2DcEnX7BgPGQx+Lx7cq8gFGO2eH0a6ZVvNxGi0Tjxl15U2wFMCPJPQc61Q2GXwBPc4kIX+DouZfQql0/SKLkl9G/UpgN3Y0d5z8tngc7/7O7YOXXzkBIgbW1lfXI/1NOg7LG4sva/BOmu3iWF2d7/PXz5/Olv1jV0chZ7zpAkBCFNWg5AYwkKevyuamjytr371d7Vv38tKpRa0c8d63XnnNlMIM1nivIDBqrnqhbkMFHJeGbUsYQfmWADCtkEhBkpFbVG+Jizq+HWA8w1ZgUMGYRujdsuufTyvR50NF4mVGOEOCFebfMsBYZBBemfRckA4eE6EFiwBh53ELP2a3UcJhWZyxkyRnat6/CNxjR3gEtud3xH+FtUjTIJZ2CUwyLibUJOmvvCw6vWW5ucWrCg9quH09IyVXjp+/Iw2bVqrHTu2qjSUVy4fVe4Yz2rF7RfBai+whdyXK3msBBq747b4t839INmelRzzw9pm8PxwGFzJmS3VEv95eTd7GZsAgeFqaUllEkDY8dphMZt7dyprJSXw+8wCea2cMs2c8rhT1lM6sv+Yzp++KIIES/WMhps5jbTyKrSprZdRlmQp9baG0xkNKbhPpihF0gpOpCSfaWdz9kop+1q2JA2N6zM/99e17vHHpfExaWRYKuWkTCh9osqCpi7P6PyZizp65ITOXr6kp3/mp7XzzjsxAKytqjfNnbRy8bIuHDmuY2++rTfe2KNcMasNmzfo6S98XqvuuV1aM2oJt+rU8gY8Wi3Nz5Q1PzWj8tS8dmzeqqFVE9TVigvYwW1a1Xk1T53QgZde0vNf/2NlZmc00k5ruJ1SsdGSarhJh98n1wwAzwDdgC+MhN31Uy3VMy3VMk17JX7T4usiGH5Ys+zPez89a09WmD5txekzA5PKoK4mXUZzN5LKrHAAOwphPwT0q3Hhgt690SVLQDiUuaqThBe7BUbjZSnI6gc9vjMofs+Bw9vCv5Pwmfzcj9s11ruJDRxSkkZWUpVzwBjUJ0n1MHne3qaOEZQw6vvblRybZPuT8X9uUCVByPvFXXjdxTS5v0F94G3rB8/k+z52SYBL7re/r7wfOF9P5NOvEva3pedG6m64EYQyGYxLMslSEgPXWP4dhCyg0ArAk23LYS7pihnhrAMiEaoD/EZ3NYKwo2sg4Okg7Oqdt9Xj/ELcYDTgIisEF8Ewj/ieFeKOhq55SMUC4AadHbfAriHZa+J3S2gk3WK7/RxcHxeNWQeQYrZKC7XsupIkf6fhnOydaJBdD/D4LOgWIe/Mi2ScXN/fi+bkdcFWktEcbBOw1Dmd5Hn1mUD9Rd0dtnq+4v13bf2zCNK6XbUsWy5CCz9sD7t03W7DDyH8DrpUEt2ew8jGkMSuchy8doMCzsNisjItlYpZzc1O6dy5Y/rTb/yhDuzfQwo9bd26WrfcslmFQkNZ0gSS/k/VbhF6SxSDcRIAEDBsttKq11NibavRZPsFpVIVlYaC+zrHDm6mob5r0gvBr92WbTS6kK7wnhVXxuPWV3UZjZ13tZ13hr7fhO4Cz9WBMGGc9yQiWQICk3C4CAg/KAiuZC5bsYBO6YDQRcnjOvT6+11IXASEtknsqx7V0N8P89Gvs+kUQDikJiFWC2QPl8VeXbo0qQsXzuvc2Rlt2bJaO2/eruGRgsUSuvsyiw9hASK2tUssiYWUqy279E+I5OguhVGBgnp7NvTJjxsIu5eM3nnSafkiF+cV/wA6G4Z9dV2uYyXIWG4i4SraqWYfoDjMgnDlYZgoOt9utJXHfbSdJyOK0q2cGtW2Dr57WBfPTVqmUYrV8xxpFwwMS7W0So20hqhn2GzZs0jUssUqt0RhiEYqS7l2VdtpLbSyqmeG1c6P684HH9fN992jCco6bN4grR2RKlMqL0xqamFWJ46f0b4392v16o3atnOnbr7tNktSk/PMtBT7m5rR5UNH9L0//TOde++E5hsL2nbnLt1y352694mHVLxpA8GSqueoB5hSeXZBF86e1+H9hzVzaVrNSkNPPv4xbb/9VjLUhIS3bTw1agaEunhOR158Uc/+wR8oN31FQ+2U8vWmCs22gTRZXJsxcVeWRD3xGWI7W/akzEIl21Ql17BXEsuQYCbbSndiCq828n8RPg9AGGPHLWFRxs6R14FlJ2Jx+oVszuIIq4WiFkbG1Nq4VektO1SfWKt8ccSywOZRcYcLyhTTyhbTyhVzKuSLKuRLymbyZt9yP/MFTBdi/BUb3gWhQcJJsGMXJ9f8Sez3Tgxhv8GfNCz9hJKvJDLxhCoORv0xc/1KYbID+g3dJDwMaksSKpNKVNLQuFoHd4z+hPumx+wllQU/vp+P77dfAUvGBPa3ic/6t/dj8X5S2fTjORAmS234eTtoJtubVCX9WEklalB/OMgNmqBJGEyC9HL7SQKhz5n+fh4E8n4b8yQTfs4BCNNWuDrECQb1sNFoqlYPZTmAwq4xQEKCWBswwg8vZCj1zKuukmAUs/9uuRE3YFAzmlZc3o6XCt81A8bVwHhftMyIVFQOP4auQpgAwh48c5h0dS900kA8sv5PxsANUvAS52jlC3Dp608b73CWeO3M4Xjka8+KFyMIrQh599FdI1raAO2C6dV+oUt/3vUY7qOnaAF1TbjeGMLkNav7O7ZB6BwsjFdiTq2wma4Sx8kQpkTnfz1/dD/r+yspJPbPiq6px1+J+pe2jwj5iYU6X4ToSbITj9duAYRtFYsZXTh3Su8de0fPP/8de0Uh3Lx53FTCQhHljtheAnmqamLAmE0fasYplZdSOQPBWq2t+XJN5XJdC5V5y1SKwrhq9ZBGR0btRsrv2+ueJt3Okyq7w+sKuz1u1htDc23fXWrrBAgECyRu6AphEhQclhySEq+DIHXZ8hcebxcuFjHtVvJXdp2ndxUqiMav1ZP09vWobv3ntBQQxr5aBISJPrTsYeF6G67fGTO4cD+u1xpaWKhpdmZe586dN5fRmZm6tm37/9l7DyZZsvNK7GSlK9PV9nk7gzcDwhA0SwdA5HK5ToqQtArFSrH/UNJGKGKXC8UKNCCXBClihhyPMRj35nnXvsumVZzvuzczq7qqu7KeAUi8nqjoN11pbt685jufOecsXv3aNXQ6NNq47jC6YtNG+bva97aiwILEBYle5r6X6S633pqCG3ji/SggnKwnXvKlnXraNCDVlulfZ0UGT48Szl677RUtxNMMgeq8KFeoMmW2bIdyzTSkLpQZ6x7TR+EjS5gt4COJgI9++jM8frADPw/gjV00xg2s5C2sJh5WRg7WEg/rjJqNI7SiSGQg3AYdTKxojBHDR5R78hmlARKni8xbw9alr2HrlWu49I3XcP61V9G4cQEH2zfx5fZN7AwPcf/hDr64eR+/+Vvfxfe+99+hu7qKsNmSyJMwg44zJF/cxofvv4cf/fBPcLi7C3ejjd/4l9/Dt//gd3Dh66+gtdrBMI2R+Q2pkXzwxR3c/OgzfPDWe0CcY6O7gT/85/8C13/tW0DTReKTfTUCogHQ28Pul5/j5k9+gnd/+CdoHh6gSamOJBNAyLU2Zc0kneGgRiP1BiktQRBk2V8pRZFiEPCTyIfsppSf4LGWZObUAfWP4ACZ6YXjm+DYRAgzSm2UOoQvhemf7mU6CWm9Ckmf48YUF4BSNLxMZRPjwxB1kDWPm77n+fA8GtImm6e6v05EK+x17OJijBtzovVM0fDWmjI9vlrrV9TFsbCYaQtFGmF506qBVQCg6tpnartshNKuqJJCaM0OSZcyCL+SNCRGrkmL4gbH554mRylApmHA5PcWeHhGAJ79Rs+70sJP9q941s3fJNWG/0mtnFn/Ddiw6aUEOn7gi36fHmLcmfYUy0hY8djLJYysgyzflhHQPj+jXgRApt+KiFglrW0iBdJGKypsgrYdAv4k7VJBFQGY9D3Te11XxtlwOJL3SWMyZb0AE9M8X+6mqcmqUajgiamlNnJlOsN4Jl2PgsfUuAqkb3nPJCHdvgGVWW6ILjRSx3GWMO3DjDMr4SFpvowCigQGKfY1MmcNea3hK6n1BbhbLoNKmZf28XHR9OPOjyp5ymRUXo81c8Ze26QqTRsJdozMhp7qwT2tBm16aZFnmGvzHF87ijlU2ivLrVbTTbV1mJV6TOkVk1p9LBI9467VY7SPKsyVC7ayWGkq5C7FqbP+po2cTGEtXtzsukHpOlsfWW1X8f5LMfOym828ZwaFSZmmJARTRj03x2effoif/vTv8dMP3sSjh1/BbYxxfOdbzgAAIABJREFU4cIarl07gzAkIKTWPNddMpLS4aBNbsi6wgihh+EwQb8/xs7eIfb3ejg82kUQJuh2G7h0aVOkiJqtpsz3ccR0VV1bOBf5Y+cw/y1z69TBOGnWliB+wZd12mFT0gKTqZ2mdRO6bdMpi88CEGojjwPC0xp/bKaaC8029IujBRBWI4TV4+f922w/xdcV0HxiM+m48+UTxUzbZ0kHAQL3ROBg/xA7O3u4d+++6Bzzb9evX8Err15Fs+mblNGqBIrhz5X3phkbOk/Kdk9k+EyJ19uenvw96wGO92E168L0xguNEM4GhJUnKTHxAgOnBHXHD9b6UgsIdS3SEVqOU111SkeY7nG0GbinN8MmqDcpWTkpnQHM1GkgDDpw4OGD9z/CvbuPkFHydOyhEXloo43V2EV37GAzC3HGCxEORmiOxmjnGTxGCOmoSiMkZDh2m8icAEkeIkEbKTpA0IXTbaN9dgvXvv0NfPN3fxVvffo23r/5AXbGR3Daq1i/eA2//t3fx2//5m8BrPPjU0QZsNcDHu3iH/7yx/jgvfewt7uLNE4wbjn4/r/77/Fr//L78DZX4LdbcAKCthzpwQjv/O2b+OStD3Dr0y/xyuXr+N3f/G1865vfRuuVS0BAIycDsgg42sfw/h38w4/+DPffeRfDW7fQ6Q8R5jk6ro8gI9FShIRlLq6PzGHtJYEetR0JhJT5VSOErJMrPwSMjCTy9z85QGi4GTjiJEKYU5j+JSBcYJIvfIiTTshOmI1vyhFqPc/zwp6aiqfkLKTqLZeMiolSMWp08TjdBJCFhcW4xtib8DAb41oW/QoByfEnt6vj/BSSqnFYGNzmQva7cnOpAE4BNgoQpJbMgjVzrn6nBee27ywgUuBFIEIQQqNIa9FsUMiCNPu34+0on9SmZUm0jimSU6CuPLJk15x+l2V0asqfyDVMhLTLtLUicDXtMK8ar/IAJSitpgtZJ4OkilWitewvW1upkVCVAqgyqzLKZ43JWZEn29dMFRXSCt+T96KAL0YclyyHOna0d7SuqdRP4z0JWEWexFDni+NhwuQovdD2mTgWJmx+20d2/FdCQnbsFoeUO25Z9yfD13hdp0hpjpUjTQ/+yrmTX9UHg9o0C1ZnmQ6TOGfhFajGgRMrhrFAJkarMQon5vMcoDELKJ9iPs9taWkMVQ857pe3615xVGGkGofYnDsYuDoRWZ4wdmeAe53PBhASgNEdz+QqN8Otrz7DJ5+8i7f+/m9w7/4XCLwUW2e6uHhhHSsrPlqtAB6JPBrKLkpjLjFr/HAcCxAcDM2nP8JgGGEcHSEMY3Q6OV792gWcO38evufKuVE0Nuk2BJQmjdQ4dfjIsq5X185jgtnH+9K44yZSBGsMpcqh02/d/n95z9k71TRgOsmwntwRT64jNHN92RRr+2QLpdJOxJXkzHK/Mlqv0hw6xNThmSaaNs+/OQ7/VmrrkkiEQ1EkTkzUnWRGUutMCpA8QJ75cBCoc03YanUPvX//AR48eIT9/X1x2nleQ7R4r1y9WEYIJTrI9dhGCdkO7hHmI55t3W8b0j7eQ8vCtJ7QfES8XqNdvLewfEccwxE6nTZaLbJQmjRQc03tVjNPj9UHzyCVmSP6Ptc+mfhi/kqkeKw6Nst21Xz1U02ZdU/1BNkRqXcyYLA4vESf5VZnyPo8RoHpFNJ+JjDUfm/A90Igb+Dml7fx8OFj9A/GiPoO0qGLVoOafD66jBImLjpxjvY4RTtKpcYuRC4fhxlDSS7XchwPacqqQh8ZAmSNEFnoA+0W1i6ex/lXLuH29l3c3XuAQSPH+o3X8K0/+Oe48O1fxbXLV6UtYOR6GCO5eQd3P/oM7/3dm/j88y80c8gBRoGLP/r3/w6/9W/+EGk7gNtqiqB8QjnDgwF+/Kd/iU/f+xCD3UN85xvfwh9+7/exdeYssNEx9YtjYDxEevsr3P3ZJ3jnr/4b9j77AsFRD6txAlbRBmSI53pLNmbyKjCIQGdaQRZDoKdyIHTl8L/EZR1hLjWErDUkbw1rCJnGuvjPsrvf4nd4miPtHqjZUDZl9DggZAqtZ9JFVXbCx9ALMApCDFfWgEvX4F59FePVTfhhB67flt9+24ffcuG1XPih98ubMppNuNOf5pXNMhJf3CB7cXea3tyfbZ/NvtqLebrC8HmWt5u6VjXaUdbZTT614pjZjaCBqTVHGl3kYq3/LkETU0w1lVg1C2nWMkqRpMlEZLLYW6s6g7IH6kKqQNukXVnwaNlIpyj/ZcGSNltAqEvY8/+ZR6v/jO88k4L+Gd/j53q5ScPn59qUWTefpWt4aiNzeARaeYZoNECWR/DcDNvbD3D79qf40Y/+K25++QmaTQerqy1sbHSwtdkVuv9mM4ArZEVARO/4eIyjXh87u/t4/GQbg+FI0q8pacF55rF+JRghDCNhK71w4YLMNYnKxzE67baIjXMOWqeOBdJVR18pVVBdZ6uGjf23gtXJOVbHAJo2pGcBuglXzZzengcop/eJ6bYtGlk79SXPOGDRdUfXKwVR6uzh+iqR3IYnUToa8IziMZrneSHGowQJGRAdOn+1roZSAHESI02oXQlJ72SNX5YnSBLWoSZwGyGS2Ec09tBpbUrWx2g8RhzF4hT9/PPPcefOXVNvSrI1D+fOn8WFC+ewtt4RJ4UAQUkXJOGXgkJem+L1acY8P/2brv2eRh+N2D2jUWwzfysQZbQK4oAcDIfoHR3h4PAAly5ewJmzWybix/FlZS7seFEW6YmlvYjWm1dRwxCfzGaovreT3uEC9UglTltgAM2+V0lvVHOsSoRQ34OU1ZiUGWZSEcY0WHaQO5KRs79HUfk9PHl0iKP9BP0joO2vY63RQhcB3GEC7A/QTV2sZi5W+HEaWCFz8SgSJtCm5wsAEmcFAScacP0Qme8hJvso938Rn3fhNAPkqx1c+e7v4fv/4X9HcuE8OqY9Ig/RG+LR2+/j3b/5/3Dvs5t4tL0ttXwNEte0Qvzr/+1/xe/86z9C3AzgtFrw2m3RSBwPBviLH/4pvvrZF+h4AX7r27+G3/qd76rkD7MtSNIVHQFHh9h962188tZbuPneBxg9eoxummMdDTSprzweoZEk4lQhi6u4U2SL10EmRSXWJKnoDoq1UZGDnOYOPm0QHI96n3bGi/1en68cpwWpzFSEkCQ7FKQnGCQwFEDoExA2MeisonH5OvxXXsOgvQY3aCNoduAFHbhhA8GKj6DtwwvUkfFLWUP4/AHhopvT0w2wF3MXu8nXNTye7tl093neT2giqM/yNlP720zTaSLKOC/Bsew/gj+beqnyEYbApcjh1M3SMotKGmGeIkoixMz3N4QyAiRNOrC9ugpv68Zve7yST62R6Cmil6pZaaMWYkZLcf2z7MxZY0g93WXh/9OOsxPOl/dU9spzvFNx6bokqNLCpbrc9mHNeT0vLfSUzjlmUC7amXWbJyEQpnszc4DDl+ZFhP39J7h37yZ++MM/xmeffQjfY1o207Zzica0Wi0Bb/yhsU7Ax9E8GAzR6/dx2OvJSKCzhcOP8ytN++h2c2xuebh+/Qw2tzbV+SKsoimazaYY+bGpA5ZIelW0Xu42bXieJCpvjXXzwo/Vgp3WqdZingaC8wbQMgNr3guraWCf9ihLf0+wwwwcRt0sIGRqsWoE5qynElILFw1hkvXR740wGiYCqoKgjXanY3RXeX6KhptLdJnR6CyPkaRkniUgbCFPSSLTQp41xZlwcHCA0WgooPDho4fY3dkVxmTNmAG6qyvY2FiTKOH6OtkcyXSbyHXznAAwKUGijG8RRTAamIxSMqKpU4Dg1XNDeG4TrEIhsO0dcTz3MOgPMBwNMRoNcO3aFVy4cNaAZK1Z1NrA4zWL5U4xlYK/8FisZlwsOh7NPr3M4rjMOFn4WSpjXcqMWAdnNYa11EAibWTKLMovgMFgICnC+/tj7GyPsb0dwUUXIWvlximCxEGH2oWDDK0I2HQJFF20yTyaOggdSIqlx3WGTJ5S36/lICJJQe1TqTYEGkEAj06p7grOffd38Nv/4d9jfPkCVghSxwnSnT08vnkbP3v7XXz4928j7vURZTmaK11cvHoNV7/5TXztN34d517/OvJmiMTzEDkNjCjBMYrw6O59jHsDdIMmLq5vYnXzDFMzgGyonyd3Ed+8ic/f/QC3PvwY+/fuA4d9dDKgTa1FgtY4FrkE11M5j8QI0ovER8MI0gso1D2Lvxk9VHF6y/iaIyclaQ374yUgfAkIZQd+XoCwXB6W2UiXWbnqDP/lrq9n1bTKnuZWxbkvpg8lQvgsb1W51nGodzxtsTj8WBsm/1CYcKaOVTGc/ateV1JijVeNkT5GKpKM3mRG/Wz9YlkPaFNareyEVjZWtZVNuuiMbEs5spBJVMPh+YNBHRwKCF/EuHyxYFCeyIaQasyh5cCWAYRL9OMyq8GyU6zuvXg8ozYUmG63QjRcRuxG6PX38PjxXfzw//0v+Oijd5GmI5GiiOMRWk0fQRjAJyFMlkl0UNiMXVeiKUyrG8cR/CBAEPqShs2IX5L2cOZMgEuXV3DuXAfd7opG8s28DAJfygkoK8O/s22sJxTyJqkjtlGXWdHA6fdTGYtirJtzakRmiiF1gs5ejWE349CT3tYp7S2cL0/XgtPPLiNgqvLD9ElGdrTej6l9AggpDk5697SB/f0j9I9GSFKgFa5gdW3NMPAxEkRDXAFhTkAokbvIAMIQedpCmrYw6GcCAna2dwQQMILc7/clCh1QhomGb0a2WxetdojXXnsVZ85uiqa4xkyY9s/6VgWELG31faaIchSpE0JlQjxkUr/GesWmpBbyN8Egge3O9i729velDaoLnODVV6/j0uXzCi6ZotpQkGmjqLOcs7yrLlUcl/XG4vF98TQHxc8LEM4aTdNjvGL1GV4KrbvXscXos/hKC7kmshRr9sFwkGH7yQiPHvYRjz3kgwRJb4Qwc7HmtuCPMjQjB2uNEB3WIEYZug0fHZdi9xk8Ai8ifUYmDb+AFWcg+wI/rs9U+ABpu43173wL3/g3/wruK9ewudJlGgT2HjzAT99+F59//DFuf/4l1la66Kyvo7u5hde+8S185/d+D+Hmlmobhk3Rdx0kKYaMfCYpgoaLwPUkYmmKWoFoDIyOgNEh8i8+wafvvIvbH/8Mj27egsO6wTgRMBjGKZxEwaAnclIq7SH6gqI1yH8rILRA0P62YJDAUCVAXgLClxHC01f/mTM6f44po8ZkXa5lv7Bn1TXLntWDLGtGLnp/o522zG3m1INOXGo6dFOp3zuthVXvlYK/ahkF38d0o8u/ieloCG6U0dSkmpp0UPsdp4GS3RgBbkORrhpsk2bAzDimqS9UIGhT2ZbpzNN6o/r9C0oXLW5Zz+tY50mOHfs006x2t78oUP1UPVL7ZHkqkic5DsKQtVtM7RsiigY4OHiCv/yLH+L99/8Bjx8/wGjYQ5pG6HY7aDVJ7q5zQSRuDLAjeON8YLQ9aFIbzkO/35O0vVbbwcVLHVy9uobOioMw8BX4GZImpp/yZzQeiUOGoIMRQyGPMtqE5QPOAIXTjg+T5ljO/XqGeEHHODG2zeIys6frDMj5hrJcuhif8675ojTtzFolaZZaU5cS6cl6rimXBIRZTibQHONRisePdnFw0EcaA63WCtbW1tFqtdEM6XAgGRjgEZw1lACGqZwSzct9xJGH8aiBg/0R9g8OJCI4Go0M/wDTCylFEYotzUhyTGPayXD9+lWcO7eF9kpTCGaYkkqwyUghPwRvAhYl7ZWAkDEhVwAgA0b8NBoBGg5rWF3RPdzfO8Ljx9vY39/DaETJFALZBm7ceAWXr1wsahX5DKxbtLWJs7N17PuqOCXlPS8yZmYtVpYddtZ3P4+16iRH8axnVFtCHbI6rmR/lZRRddaSc0FJ+Gx9oYeD/ViihDuP++jvHiEfxiJq70U5NoIVdJ0m0B8jiHN0HZLPuGC1ZxOOELII+ybXOzKDG/Ap5X/yHigR5Yn+ZRIESDY34Fy8gMu/9Zv49je/idD38PDBA/z4x38tLLdcu2689houXn8F3Y1NnLtyFeuvfg3wAg5wIGzToyXgbBwnSJi6KlI7QDIewWOWEgdlTBKZPeDhXdz54G188JM38OTWHQwe72DV81V3kIB2HIOTKnDApGZJhyf4y1wCQU0btR8Fm4b1uxIdnACENXUxX0YIX0YI1af1vAFhbeOstt3z8wnaLdHMX/RTplkwF2nvMmyVct05KS+zh0v5V9tGJdWosG5ONHaSqVMJAvQAWWqrgvDCFqvkPxYQyr+F8CdBJEynNolUfx9LSzReO83hl8IbAwoX6cGnPGYho+Mp7zHVt8/yanOvtYgtNe/kpdacZW64zDm20fUaWe9ovUeVlZ8ELzRs85yab5SKOMA777yBn37wDj799CMcHe0jjsdohgEYzZMojZAbxOrRdxsSOeysdLC63kV/2Mfh0T76/SMxXlbXPFy61MWVq2vw/bGco/qDCvx0finBTM6UKFelZRgFOg4IpfWmo6aBnvn/CUD4LIzk6chMdXDVuP7EfDxpfJwABieITJ7nbCtdXQUgFBI3rRskUYcAwqwhaaK93hj37z3G7s6B6GwzZZTyImHYRBCEUnPqeY4wgtJWZq0fI3kEhWniIBo7GI0c9HsaEWSqZpxoPThTT9vttow9rp+UGKKzYTweSnRwc3Mda+usb2X0uQ3H5ZrOdORYgKdGBzXiyfHEtFdqiEm9oLBbAnHCWtoEh4c97O0dYm9vH71eTxwUdEwQbFLmQiOEltGUaFKJ33SZn56JFgw+bT3r9Hs+bcY/zdrzDMbUKZkpJnmnnMNF2aVGUZU9nY4DwzCcBxgNGugf5Xh0/wB7j3cxPBwgGyVwI2A96GDFbQKDGF6cockoYcp00Qwtx1FQSFGLHPBJ9E1x95TA0Ii5C80QU58bImI/aLYw7rSxeeMGLl27Sk0M7B3t49ObX2L1zAauv/4aLly7gs0LFxF2V9He2AA2zgAJ82EdoNkWv++YdYxgpgPHvbKhx+OR2AH8G6N+2eOHuP/Bu7jzztv4/N33MNjeRdYbYKPZQod0S1EMP07gZAlCl6LymZa3kAPJZS3hcUAocNASzZh0UUYKRZrBfI6P1fnv/SUgfAkInz8gPG1Newbrklo+z+pCv9zX0ejbM35pi0QPTbfrnU++fyERYq47CQwrNYAmlCj+DjLfycZTXr0CMYu7FsDQAMRRNBYZDNn7DGA8BggLW9H+w8ixiHHy/H+e9es6vcXPeHyccMNJJs3TW1YO32XauNwislwbl2nfpATJYr3hIEtU6kUYR4v6rhRJPMC9u7fws5/9FH//9z/BzvZjqaFKGfoBEAaBeMmj8QjtlZZhXwxx+epl/Op3vonPv/wMH374PobjgdSfdVc9iRBevrKKPGPUUNNFBfiZKKCklhJJOPp3EicwUlCVoDj+XHOAoWGT1Bk9HVE8rX9nvetlzplq7cLp2ycBTAPSXpSmnWFFZl1XESGUxyJbNQEho3EEcWMc7Pdx69Z9IQCJY11TSb7gktTDsGQzXTQMKfnD90vikEiIZaIoRRxRu5K6dEpeY8EAf6+vrWGl21XW0jQVptHDo0P0eodyPbJ/bm6tY2trHRub6wLetFaRdYVaByluPGHEJlikjJMnxjujRNQ5lMjg/qFIXBwcHGE4HCNJyGjqSmSy3Wni2vVLOH/+TBHhFGAogLBMC51MZVfn32wd0+qOM2vGzndonjS/X/yaP6c1c5yRMoKFYd0qk5XSUCWLun5PUEiZr4YTAmkLWRLi8cMDbD/YxpMHTxCPYoTwi0/L8eHGObLhGG6Uwk9ThDnQQgPthiu/Q0K/OEUjUXJPkWogFMwcOJmDOAWSZpNFqug7DdES7MUjpJ6DcG0F3/uX/wK//b/8z0DgkSEJ4LFMEQ2aAGsNkxxu2EY0HOPxkx10OitYW+2i4TV0KWItYMo621gA4fD2Lbz7Z3+C+++9i+1bt+EMI0lzXQuaaHJtHo0RpKno1gdk6M1SjKMRMkpa+UouI7XaNmW0Eh0U9lFhFtVawpeA8CWpzGK2weyjnm+E8LQ99mlaXj13OVvuWd39n8x1ZCFfYrdZptZrVqctAgit9EEZYNSXX0YALeorr6YkL7P9BmVcQKOCNgJJ4EcWvOFopH8zfWNB4wR0teQiNpghfWg/z3l4LMU++Zzb9Awuv3Tk+QX2xwtvY+31lC2kI4SsiyR4YPooU6YZsRljPO5j+8lDfP75z3Cwv4fhcIC9vV1E0QgrnY5EAzudFsImpSiaWFtfERbJUdTHe++9jfc+eAdwEnRWmrh8ZQtbZwKsbxDgHUk0UMlBlORJmEWpTi3RekYcKw6UE61fzQSY+SN/tp0yfcy8zlpms5iOUp7U4EWjiYtECGu/8Nozz/jLBIgpy6iJEJKR00YIU0eigwd7BIT3sLN9aDQFQ2XzFN1elVESUkWJFDJFj0QiBIQRxmOyiTJSx+uynpQRuab85k+320W71S6kfpidwehdr3ck49bzCdoYoWZUso3OSkvqC5kKzagk01U1VV8dcQSBaZyJ8c66yH6P5CV9iQ4O+kNhySU7Kp0TvO7KSlvG9/kLZ7C5uWoAYaKRwlqAcNpBMbFTTL2fBdhCZ7zRJbbo2uOiPOGUeTQPFEr5hZUxMURvxmmg70dLN3TvZrQrIFUMGnkbR/tj7O0c4MmjbfSPhkjHrK+jlIKHbtgh9yiciIAvgxcnaIxjBGmGTsMTQNgiQIr5XY4gdRBkDQTwRJ+vkZKNNEdMR5QXyCfxGxjTAdP0EW6u4de+97v4xr/6I2CtC6ysKCDk6B4ngB8iyRvY3j3AeBzBdTx0u6tY7XZkrZOoHAFhEiEZD3Hz00/w6P0PcP/ddxDdu4v08AhuksFPc4lqEhi6cYwgkyAlOIyZQcG0fCnhJTkOCZ8YczSAkJFBWdmNtMRLQFgK079kGX2Kqf7cU0af/36mT7/MHv90/fZP8myFMPVf2umKkot11yKAcN6Vqq0+bhpaRXVbm6Etts8rII96WBNRwFy81Kx5Ek/nBFicimNqLlGlaS8IDBYAvv47W+yNTB/1IifafKH7E/GDdMWy/VH3vGXbWPc+y70tqZuhPECDBjgp9ynTEkkUkN7rkKLK8Qh7ezsYDgbC+Pjo4QNJ1aP0xNbWptRu0dhm3RYN5sdP7uMf3voJ3nr7DXz08ftodUKcObsu2oOra0wrZYpgT7VZeU+mO+U0zFXyhVFBBaelUcj00tlryGng6qR+PA0QzhvLc/6+UGr2CeB14hWeFiE06YcLagkuOzq4ZpWA0J2sIXQqNYSpI9qTjBDevv0AeztH8LwWzVlJyRTyGXMtWz9NjNiQd0/CoUhYRXkcwSDlKwgGV1a6optLh1u73RFyGhLMsI6Rcj8kexkM+uJIED1DUsl7LoKQRvgKuqsdrHRaQm5EwKgso+pwoATBcBAhiRhtjEUyhaCQTLmiRcu61ZQkOJDI4MbGKs6cWcf6ZhfdbrMSIUzmAMJqr1cjhPPG3ay/zwOE0xHvya1lmT16+TFy0hw7ea4oC7ieL8zfRgaK/0/GUakpNM5TAkJWBXpOB/EI6PWG2N3Zl9Teg/0jJONUiI26rS5afojQ8UC+HzdKkA+GEhHsEFJmrMkDfEYPoxxh7KCVsdbQE7F2RgzzOAczSlku61EnsRUgCRpAJ4S3sYprv/pNfP23/xnca5eBc+cAMi7HCQ6O+gIIR0mOL0kKgwauXbmK1e4qOi1qIQrUBThWRwP0Dvfxt3/5F/jqjTeQ3LuHTr+PNqtzCf4YIY8TeEkKP6euIusqCQbZJ1q3LayilllUwKAyFMxKF7U6hS8jhC8jhMvPdZZsTwjTP82lJs9d3nRc4swlTnl2T/q8rzRfDPyZ39kAmxdlri7W/kmYaOKB5lSzNc4grCmPU3AmIvfGe1wFgyqMbFlHlVDGpoUyqkHjQSFGeS9p0TMmZF2sL44fpeyMLwKAnmacL/sE885bFmwtCwjtqK8x+uekQ5/WE4pZa9xHTap5Zbcn3I71X8pEy0hMlsYYjwZyHfId0GAXp7Z4pWmgpWKAJ3EkkRfWcwWBi1zkKvTz5c1P8Nc//hG++PITAYdXr13E2fMbkjLaajPaQlmAvswPWzvINFGJDuaZ1NlovRojBMr6S/IF1hQd/5k/5k6ueZn3Lk8awyd8txAYNIuCeVcnj4GT2lEhpHregFA027Tdqg1HI1mJgJhuyTpCjh3W4A1ZQ3g0woP7TyRCGI0pNK5gkJIOdDqIPAnBP9PlhIyLaaEaMeF1yfAYhi05zvcDIaNhuiDBQTNswvNJPEN2UoK6hjrkRkNhpmUKndSfSuSZ8ihttNtNNFtkDmUtGsezED/Co9xAmmM8ZGQyQTSOJPWf9Yr8kRTFhl6f6abtdiB1ipcunUNnJUSz5VYihBYQCuSdUUNo6wrnEYk947F42uLyzL+ft7ecPJfYx8IsqguQytQYvV/ZO00dv/3OyTy4eYhG1gQyH0mSYzhO8OjxDu7cvofxmAzJdHG56DQ72Fxdh9/wELBOcBTBi1OJDIZxhmCcwR1G8EYZwihHK3EQZp5ECv3EgRNT2N2R6B6jyP08xpjR7NCDs9rB6pVLOHvjFXz7e99F+CtfJ0WtJCX3kwyf376Lm/ce4KA3wJVLl/H9739fItsNRgWZrsx1Lh5jsP0Yj+7ewU/++q9w79130To6wnoUo+N6cJizGpMwJwGrDluuC0+GSTl3HEYGRXbC6hAybXQGIGTUs1JL+BIQvgSET7MEOBndZM/hZ2mR82X0dX4ugPC5dNuxN/FUAY+a79XaPXWfbFb3T15jjnd0RvuOH3lyawqhe3NYNZW0/LdNTynr+uyGxA1LmRT1GE0PNSmi9m+VB1wcNryIQWlaat3v8pDfAAAgAElEQVT8Nd93rcMtCl7I4K115dkHv1CNPzt46o589XzX+nmKlNbaKao05mmj0GCgHmeWCHMjoyw0olMaJY7WCwpGzTTNkwa3GDdSp0djfoQoHuDgcAcffvQ2/vxH/xX7B4+ROxFe+doVnDmzBtdPEAQJgpDAcSj9QkBJZwsZI1lTSHOGUSAa7QQNjBzSIFRdsulenGVwlgc9HSCsgjd73zn3s0NiEXD2j62G0AJCjg8BcyoNoLITTOVsFCLuBICjUYInj/ews32Ew/0BxmMyRwKB30IQtBD4yhDKVEx1wFGXkFFqXacI+MIwMBqWrhDRCA1XSkcBdQI9YRzlu7W1pRS8JwHNcKjAkNFtjpsgYJ0iSYm0bks0ECXyzHRVFZ+PowRJzPEXq2Mv55gkOy6jlB5GwyHSPEKr5Uvd4LXrFxE0SXakmp0Oi9AmWEarq391wHKuqEF//Oc0QFg9o7rRnOKAq7ns1FqjioNP2u3mt08iWKJjogyilsl7omzDOJ+L2Sd0mh6Q+gjcNtDwEMU5nuzs4e69R9jf76HXH4k2ZjtsYWN1A62wLQCLJDNekiFMcvjjVBg73UEsovYEh2EEBGkDfurAJ6iMc3hkKHV9JKMI/ThC7rnIfRdZECBvt+B2V/Cd730XF77+Og4A9BwHA6eBz+7dw4ODQ5y5dAmvv/46fuM3fxM+I4jCWhQD4yHQO8K9Tz7GR++8jduffIyj23fQTWKsphlaTM1mtDxK4KQpAsdByw+ESIZzJqF8Buu9fU/IZBL+3TifXwLCcn9+KUy/3Iw+7aznCAjNplvXxqprYM3a20976qf+vu5DLX/DFwoItSx/iRTc4wlf1bSW2cabGqnVH+3VRQHgYu+g2HdofNpnMzTY1oPJ9AzLdFi2W9tW/L9pq0QXTbNnt6D6TM9719bo4ItLIXqxUcKlalONN3rxGbc4xD8GWaaMmkXvqVHdRY82xy0FkE3IhFCMNivJXBoN+L7q/zFNNIljmYdM02Mkr91qSfodjW8auDSO47iP/mAf9+5/hbff+Tv86Z//AH6Q4czZVVy8tIXV9TZcL4brxnA96sORZZQslASE1DIcC8Dk36hpKEx8cWT0yCh8fkIUYilHxDJG+NTYrkYF5at5bZxh0C8UUZw3l8x9FgGgNYfQscMJCAtHmkoACENng2Q/TOXkuKEjgUQvDYkI0jDf3aZkw76whSYxo8IraPPTZo0pxeCZ8qkRQgI2YVs0Q5GBSEaLOR5VdoDXz0VygvfUujJGtO13qllIQEhgV9SiyjxnVFtrU2lI25pVamhKdJP+BkP6zMwPRg6ZqkpQSIbbwYBSK2M0Wz4uXjyLV752Ga7HcUpHiY0Mkm3U1r5OsYwKoNb3pWvVrEl90lisZv/M2jemx6Rmpiy57CwxWqpjvvCMlAuS/GvWHse9XdOIZQc1DMOF3qhECwkabcosawgbyGJ+HHRaa2h4IQajGEf9kXxIZvTw8Q6cRgDfJWgMsNZdx+bKKsKctXiAH6fwRgm8EcFgDG+UwhumAgo9kiARCMY53IQpmi5ari9pm4wmN1tcwzyMsxz7wyF2+wNcvnED4blzeBxFOECOPtfMwEP7wnn8q//pf8SN11+H3wwQsMaQ+Z6DAXBwAGxv480f/Qh/8YMfoJPl6OQpOmRDpbYmAXKcyMfNc/gckxyvdEwLIOR4YyqrAsKYTmlDKmNojSZTRl9GCDWS2siQstaSEjQ5+zaFl6cYeD6GfoBR0MSgs4rG5evwX3kNg/Ya3KCNoNmBF3Tghi9ZRmU2Z1RufQ4/ZYSwplH8Cw8Ilzcg63ezSel5Lm/oeGt0C1+CHbNirBagzrTZGr8ToIXfkXBCNo3Jn+K4Oc987HszvKqQdOIYaZvZtE19SaEdLB5MpomW0cEiNU/0k7Su0O57ZYTmOENN+dwmB6/+y17ujBeSLmqbxs6uOZ+Xe6ryrLq3W2quLDmnl7bMlgCES/WjeuppSDAVj1E7RgNl2uX8WyR1VDSUpYaW9Pus+6NkRK5pf44TCSDc3XuIN978Md57/yf46JN30O40sHW2i3Pn1rC2QeIZ3isCMEZGQOhYQJgKIJSRw3Q+euJFfkLZHQkQi2jhsWecBk3WE3Na+uwi73POtYvFofK9gLNpWYFZL6SGw2RuNNGuN0sN5HqjxABCLiGWVIbrIRlgSRYjGXCmRtDJGTH00TsaY3+vjwf3tnFwMMRwECMIqF25gu7KGgI/EJCp0j6Gep+5nCK2rcL1lKHQShVGhpX4SMAh00dZ3CU1Z5rWyW85VsZRLON1HJEMaYzUpCEXgKwgDjNrM59NBOk1GijP6DB66MLlx6UExpCuCbQ7AS5eOoPrr1wSMJiD+oeMEBowyChh4Si1TrjJhak+INRXpRkuNcaiBZ9118V6I8McbQFhdSzOa2vlBmZsy7tlpNCCQkaNxVGgdZ6WcErOzBrIU76zBgLKS7iBkLeMogz9YYwHj3bwaHsPvf5YgnGe68t422ivCKso6/J8potGU58Ro4YZ3ChDY5xqdJCyFbmDFomTRhEyppv6TfgNX7IphlGCwTiG3+kiWemgF/g4bDSwx1TlK5dw/lu/gt//H/4trrxyTUCb22SGhQPs7GD41Ve4+e57uPXeB7jz058iGI3hpwnaDWolpmgwC4NaiWRgJrmWleCgDcKPHWdMGTWJ+rLySJRQLRmZFTZN9CUgfAkIl5rbs09y0vzZA8LSubkM3cgcOshTHvoFbJ/VFe8ZvoLTL3Xisz2jB7eJklaGfeKyc+9hNrMJQGiN3UktwGpURDYEqYkq0JzZHe2vGQazOhsngIKmphiB1qIuoWRKtffkMiq04YLV9L78WPZQSV0zZV3V7y1QNBaKGrWlIFXRltL8NO0WI+dFgCfdsPUt2N8lEb81NaZ/nz7iTjZ2jeRwQfg/7z5VU2e5e5bDwr7+RX7Xv9csw6f+VeqecVq/Vb/XAWrvsNiZYjw4alhQfJtDtxU2DcmLpubxe4Iy6nPxRyUgSN6hKaZJyshMDw8e3sJ/+s//Jz76+C30hztY6bpY32jhzNmuAMJ22xMjOssoPB8VNYRMFWUU0tZ4MYWQnnAa91qjGIBpgQSj+lOxdOV5ZxugVvRag61WEqDSPzJQdFUr1pmJus15EZkSdBbvswIIpd6yes9jDhI7708b/TPuL89rAWHd0bTE8ab8WMeJFRBnyqiKeNsIGyOEbiOA6zZFj/Bwf4T797ex84SEH314bhNhSOr9DTSbWiOokgN0KJgoEUgolKPhqTahWXJVHsJECrWGUWVSpK6xoZFsZanNBAgyUkiyGYJEOhIIKlTChKa1rv1KWJIjZ+Sn2ZKooJ0/HI/axxniZIxGI8XqWgvnL2zhyrXzAgbVoaH6hvYjadTmIsdBXBnpKm5UpPGX5028ITs+j+2t1fFe+bedC4X8xRLvu/Yps9bFqfkoc8HYeTI5TCydoEfeDYG+zkUhSiEolDRxBf3mFEMQ68JhNJpOCMeDF7QRs351REKXEXb3erj/4IlIiPgua1BX0A1bCB0Xfu5o2mgKhBn0d+IgiAEvyuCMU4BspVEqDKRhmqPFxxuMkA1jtBoBQjKRFmRKLvqUKuH4W9/AwPOwkye48K1v4Po/+3X8+u9/HytXLiotKOUpWOB45w5uv/Me3vjTP0WyvYMO05V3dhAP++j4HimYJBLILA2PUXizmBAkc0LIK5ZC2EJERZlFi6wksWQMGGRG/2T94D912QmWMNjp4mYumDbqZa6A8rSRISkihIwOapRw4AUY+n4RIXQuX0fwymvot9dkfEmEMGSE0EXY8eG3Oe5ckdMJg5ZomdKhJKnmvi8f/j/Htf3Nf/Mj66b5TJeSWLuy9hR8wSc4SRbPNfeXbUu5ZCxhFM/0fFlWyEpTpzDDhO1Qo+HLO9qeebfNaLW27tQ7zSComDinSKOrpKgc+5uIAil7uBFfL4XqraaQkWUwq76t3ytZAksQqLUDxz9yddPe0kuoxqhE5Gwdn2hJleCt3Iz1X5x4nJBhSHYvNTpo9DKtiNfQa7MGxpAbGD+D9Kh1Ihd9W41f2s2t2NqNyTcFXiupo8WLKwbhEuO+xpgtDy2qHRcZJZU7TD7jQrc2Xl+mkdX9qV1nZ02v2sQrS9T0FTNsDmFE3Ydd4PiT69/mXaC+c626JoqcgOhxMhWP7H9WI0x1wAoHhqwLFPbm3E2R5SP0etu4ffsz/Oc//r9w89aHUie4sdnE1tkVAYTtjiuRFqm3Mn5tnaMcK6Z+t3DIKFCwovWiO2ejBvLolQi7BSyyjuh3SnhCQ1I/Uv8raY7WkahpsWQzZdorr62AgPIDrAmz/Tg9ju2cnQEI5ZlSFZ/2fYlSsU7OrjG2/k51FynDYMlZCKT4fOU6aN/upGNK34Vd+7SmsuY8W7o2Ve9j76YAWuCYwmx5BwRbvnyYOjoaptjbHeDhg13cu/sIDYdGUwutJsXlV7DS6cr5wi4rMhbK5umQ4tFhBI7R5/J98tgij0N8c6ZoypCQ8I0RI2paM7Us9aN1ipZUyxCVGMZofQI6O0JxPIjTg8AySyRiHY2HGI0H8PxcooObW12srrfguqx7TJA7jKgbQEhKkQlAKCPRjEc7FiXWI01n2yxY1bpGjgEFQ/a90zEi+6ORXtBxMQ22qvvI1Hh4ESnFYgdY5tbK+zLpoJapVQAeDWRXU8QV8JWOEfuOlGhIQaYM74pcE8GNiu0xSizJxmKsp1kDo3GOcZTj8GiML2/eQe9ooIa6G6Lpelgh6HcDEaWnfAM/kkLKD+Uq4hxOnIlsBD8Oo39RgjBOEZDYJQZauYsWiWdyT4CGkzhIohwDylO02oiCEL3AQ3DxLNZvvIpf/4Pv4eLrN4Azm8yzA/YP8Pjtt/HZ22/hi7feQXM4wlkvwHh7G+PhAM2QKdEcRrmMdkmZNXuPZVq163WhOcjVsyCvKwmgSsmJSVAopd9VYfrTLccFdqvndUh1PJ9k4Vq7y4wcM+4JBN1UQSGZWJkyyg/fBYGg/Qw9X0DhKAglZZSA0L9+A4OOBYRd+GEbDQMIg44H13cR+E00w19KQBidijeWGxLLaezMKq+xtUSlRl4JPNg28ScWkZs6ra256VpDlT6bKWNVO1FRavHvKTL12pu86PWcxjI6+/tpPcFi0TH1c9Ja8wzFsWRqkxSzSSAnnvaqFl+FIUy2CUkLKax4XfIrwE6ux+ew96z0nRg/5nwlNVAPom4qNFZNNE8bXHqIXHpxAjRbrSLaN+j3MWYaHJkL6Z3kYm5onKWFczbReRNAx9T8MTITG02kgi03vhYfwVpHs4DL4NglFRjXa5+AwSU9L3XHfjWivHh/VIyMWicZT3htI2u51M9lF9x6b8vWuirQlTWyanTKOK18jLaVdhvHFFnzaMCOce/el/j00/fxo7/4AR49+QrrGx7OXeji3Pk1rK4HCALWCQ4Lwfmy3q4SHZG+nY44lCulDsdSfsIuEWVGdMVYNmmGCgiVmU/Tz3SOS8TIbYiuIo3QdrstT8W6xRIQVg1w+++KAT4xuVPy/0nUlJ7i0YiMl5GptVPvsKwzWa41ko4jUVGNchlnl92oqm+imH8mW8FI3xBg1p0vNlJaa9jbMVEMrMr7qmY45GQgZcoohep9JHEDg36CRw92ceure2C3ZhmNqLaAwbW1DWEdFdeCAYQUqScJUQ6+A+2bSQBkAEF1TAowVKCva0/pmLQ6diptMEkIJll3jtZBupRd8XSvIAijJuJwyJrYQ4yjAYKwgVdevYz1jTZCIZRhaiuJkSqAkMCw8qPBP90bJOlPGFoJDDVKwHHGMUncZJ0TUvsoDK7qKLEpugq4psfi1Hic2FPMO6q9VtUdGTpgLYiTt2VQnDos2Jd8JgJApnB6wiJL0K4A0aSKGmdPwYQtY610vul19Xn5H2tWhViIYvTNFQGEwxH7KMBwmOGLL25jb/cQHFYNh7WEHlbbHbTDprosGClke9Icrsg7QGoGmf2bRQmyKKWQKgJ+xjGacYpmBLQTB+2EGoY+/KQBP1ZQOHJcRF6AOAgwbIaIVjtwz2/h1V//Dl79xmvY+NorQDLG8NEjfPLmm7jz4Yc4unMXnSjBpuMiPzxEnERSs1opq7TGkpkCZh2sRANlpTS6g/ptuVbz1asWIQotQv6Nbj2xtQwoXMYuWGaULHNOdX072UGq67r2R7lz1iGVmQkIGSEM2whaXfgTNYS/5IAwzsfL2ienjIPqgl9jyJzk6bTfFb8NGKLX2F3Cq1qjWfZQ3eQSoWi35owd0CXOsamD5UK/jAHOs7nACnWzWUdnv6wqEJ1Iuiqe0AK6goTEXGjC8K7ah9NgcWpHnG6HtSmOtc+8q2mAakEmwaAll7HpPgVNtf3OplZYIOo48D1NNyNrnfRTlomhxlopm6oknlnJXTJezhkesyXxTXmlipUu1yoYZ5Yc/7XGpBrYulAuPo0LYFALYZhogfXg12nnUoQoNhm2zo1ecIRQX3i9Bi51xmyT8bQby9w2IKlMJK4YFxVQKOaFMTIYDctzGsRMb0rw1tt/i7ff/lt8/PHbGI6eYGMrwOUrG7h4aQMNsjU0xkhTA5CEDGS6X6wBWB2nZb+VKeQ2U4BT1oBYMexdiUDwceggs0yUEsUy74DGlvXfaHpfrmQ2yNFqtaRFJM0pf2atYJYIYzL8r/2RSJSLgI/prnGSmDQhSmZoGqywZQogJPhUSQ0uPdWUImsIWUAj4EKwRVlPV6zVp73giTV5yflSbFGz3o1dIMgYSTConyz1RHZiZ7uHhw+2sbfbQ78XoRkqsczKyip8LxSSDrvWsB4vQ4Tc0fq8ScfScefEhLNiKnKm6ajqNNQAocmUKKsVVLibQM38kFmU5jLHxGBwhKPegaQ2tzs+vvbaVWxurgggRINjxIBWYRjVqINNFS4dvjS/FRgxxZHkOmRmpeEvANWkpgoAdAl0GG2flKYo08hmjcVJZ025Arx4QKgjyyaGWj1BEg3xOXVBY4oxQaEQChUg16wDlTp+ndWlE3MiUqg+X0n3Zb1qEHYQJ9TAjOF7HaSpizt3HuHx413s7x3CbYRoBSFW2m00gxC+0wBHnPDjMmWVc48i9SQw4thIcuRJhgajg6MIIQXth2P4wxThKFNgmHlopT7amQ83aSAiIIT+Hnguxu0Wkm5b9AovXruKr//qN3E4HqD34AEefv4Z+o8eo0WirqMecHCILm0Y1k2LfMTxvULNBRv9ssDn+O9iPpg1WgBh8W8Dp02EsLQJ6iwgL/bYl4Dwxfb3ondzBlGvvkWz4NUtK9KChx/bq6smg0wbuwGYCJb1ivK406I5tdsw9wQlX1A2NDOZK1E39aqVJ1vvl+y7tQxw3alp/BT3mghITL22yncWfNr7qZe9khY5wcRoNlXruavaQsZamWj2DO01a8DMfDxzvLyjCQNGN/Sins+8X03xNMvfFFhUcKfnhPQIMhWIGkFpJixzBIOqgVV6HcuoxPxI2jITYPqc8v9tHUXtl73UELWEOcdKmZa62kknmecpQMSiN6im4y56jjV/luzD2qfNBiqLtPaYo+PUk5ZI1zV2lY6xGqNVXckmMl7MKrNsTRrhaqvYjhP1ZkkZBUb48x/9P/i7v/sL7O3dgxeMce5cG5eurOHsuVUkaQ9ZPpCUSofATYzwKffQhMOi2v7JVYHGtY0I2jVUyUU08mKmv0YljL6iAimNZHC9I0Oq6Iqm1D6kQZ+XTiND6W7X7clXJf72su0TEUJNGeW1NMqkYI8GsNQi08SlcZwpIOTfeIyuQ0qaogGl41kzxfipgplTMhNmDrElU0bLPcnOgRmp0yI8b6KEOQEPDX8XvaNICGbu3XmMne0DMeCbYRvNpv7mGs0IGR8+5Xgi0CLxkLB2mvFWjLvqeLTfVZ1qdkzp7+lscruX6Je2rrwkS1JNzEz0DHu9fRz19tFo5FI/eOP1a9gQQMjUVFNDSMkJ6igaQFhGrE2b5B58r7yHAYQNTU3VOaqskSX4KYGQULeZLBaNIP/iAkK7f5brHMewAuFq9N7+TUGiJQayY95OK+0DjYoa+8mkktsxbee44wTwvTbiOBc222a4CsdpYvvJAe7ff4w7t+9LXWu72UKn3RFAyLo8T1LKHSFukfRMgkGZ2Q3J7CSCdZMMzXGC1iiGPxih0Y/hGYmKVkJxe08AoZ+6TBRHwvebNzCmNmYYIGLaeMNBd2Mdl69fxSiNER3s4+jxI2T9PlYYAR4OgX4fHVPfqoUr0xZtmR2tIG4aCJqxbueK+S1LesWBV/y/2R/UEVhjnzh1z3r2B7wEhM++T5/FFZ293s5zGTkGg9Ruox0okwu+TWFUg6jqIZxIb6x9t2VOsBTTFbNiwkM5lUa2ZHTEtkyF04/Dj+kNsfok1uNc/m3BtFLjCdSUjmpajKLZAmjaCxtrwhaKT1Q5VY+fvtZE6qhJCSjSgZR2XDyr1u1vUk7tRkMDsd1uSZSQ44WkFJEIGmu6Smkw6L/Vu1s/tfLUtMUpcXpzN+O1ro1K6g/GgoL8uUzhY+0xSSq121l482ucWXWk1DhtuUMr9UG1LrC0Eb7c2KgPPjmPVU+wNBDsoLXgx8RwCsOcbjwasqzTYiTsCP/pP/0f+Ou//hP4QYxNiQ6u49z5tpDKjMZ7AgoZBRGqf5pfAiDMz7G+PT5WbSqaNQbFoJcBYLI+ptKw5QqUQxBSHKbsafSPy0WzGSJJY4zH1ELMhXRKhMtpkE1EaGYZ4XMAYUEqo/VRdh1iDbOAnVSjg/xOdBZNOh0jm4wY0alnZW00jVTJNhQMaLqorYW0QFNT7l7Ej+0HA1gmUnvt/flOCfQJCvkJ5MMALOsJP//sFu7dewLfbcL3m/C8EJ02a0s7UlfG7SRKRpIq6ris46wAQl2hy8yKY6mkBvzZ8VlJKzabVCUV2rLPKljj2JAMmzQRdlG+t9GoL2Dw4HAPzaYnQPC1r1/H+kYHlONMM2oTjkz9IPd6BTDVsWkhhu6QJNBRSQ6myYpDwNThc0yKxAbZJY3shsACOiwyrXtlavMvMiC0vgmtDTTvytZPVtIYC5uMjhoDfAjMNHPLOmi1xEEdTSUg5Bm6RyurtzqBAniNpkSiCQg77Q0E3oqw3N698wAff/yZ1LRSJqfTWRGyLEkVN05k3XOMzqmtO9a4MfwsR3ucCiAM+iOgP0ZjoDIVIesJUw/t1EOYNuDkrjCfUv8wIThsaMSwNx6L1ESr05bfbpYgGw3RSGMw0BxwLchT+Bw74jQqHaPFylOxH2zXit1cqRtUi9f2u85H9d0bp0d5wNSa+2JsgmVXqJeAcNmee77nOQ937j3zkWMHsE00qPMIMsxtMKJ6YjVNtAIoNGhoQEBNO0vrAOq0rjIhDWgqo2+TaZvVqyqQmpzU9e461chTDVGj8TflqJ++5/HYTdGT5kFnd85kxNCw7nEhn3jE8igLJI/1iYn46ppWrQs1ulUmn8Qu7kwjEzIZ35O6IHroucmPR2MhetDb6+4j5xhyGa2hqg8I670jY9OINtXytXb17jnpnKh37jJHlzVei54tM7O2NqAdfktMzkUbNnGcjY7M2l3nX/Akp8xJzahdH2YuVhsQFmDQjv1qlKWMdNi2Wn+0AsIUh0d72N6+iz/7sz/GW2/9DVa6DQGC11/ZQmcFCEJGOnqAMxJjjOQjKVkQCByO9a/9w3EgptEGipxbZ5Ar9V8imZER7JFMRAk5KIdA0EWjnBIFTC+j0U0JAa4N6+ur8v/j8cDUamldIT82lXTSALftOSFCKEuKGphKZKLLuWrlsX0KBvljI4RaL6bRTc1smREpt04wa/JVsy+WGPrL0A5NmqnGeTCxVvK5NMaiYNAAQgTIEgKuBr66eR/37z2WWkIe57oBVjprYqgTEPLxo3gkQu8NFnUJIJyM+BX/f0yOQ9fyyeNndU6VLEijWFVAKBFCcK8Y4LC3h8PDPaysNLF1ZhWvfO0KuqsEFHy3YxPJVKkJBTAWEFrgaghkBCBr9JT1bHbc23pWlddghg/TjTl21THJaLMKg06v39WxaObnMbBsjnkhESDLzK2ERzZtUYaz0ZGUyCAJhKijlxpWWbP/6nzlc+jcs+miGs0v02c1dlYS1il3QAgn9wVoRyOgGazCd9vgNv/g/mN88vHniCklwRrC1VVJC6eDhgBUS0WMjENu5muFjIrkM21GCIcxmtQrHKdwzccbZwjGuX5ipps24OU+/JzZAKyLpWOBPAuaKTCKxkJa1QoDZDHJpkZIRgO0Qx+rnRaiUd+sXercKrLm5oFBY0MVI34mUYFx4hmLZ/Za+8zN+qV21nknvQSEz7Q7n9nFnNuPvnouI6dqYtVpbVmsPXWWofsuUzIrsgZ2YtTcRGel8Jze1qpH1aauTJLczL7GadpZs86aprOuHFOxRo+ZWDNSk05/rjKtY+aAOMGoLwDfHAt51vXsdlfWgFTygIroorrHbISJm4ZQAPuBAEKbvjUajqR+0BLU0DNpa3Q0ldhuRvWGet0U36onry4bZ31jzoCXmmN+oXFw4kFTYdGnv+C86fK8rjzzump01hsfsnfX7v/aJ5wArk7uIqn7MREfqTMtPPzG6ihOFzoH838aISQT5MMHd/HZ5x/gzTf/Cp999j42N0NcvNQVQOh6Q+T5QLQHKUZPQJgREKazAKG9UbV/S0BgAaFq0GntF/XjmIJKwMd6PGYAMGPAdX2REuBx43GMaJxgNB5i0O9JuuiFC+dkvjNCyMgg0wKTjPWQSjZTppBX22LNr1kRQiuqzjowpqZXmCIJZI1Uh44FR5xUtOHFOBbn5vFIH59cdfrK7A+eq/p/XLvY//UdWMs4GkonA5/EpPIdIwAyYLlIHQ3gIAQyskp6eHh/Gw8f7uJgr4coYuSLgHBVagn5HkXzMhkbQEhwXgWElbE4McanzS4AACAASURBVD7Lv5dvahFHmx4jgBAcj0o65FMaIM+FWZQRwqOjPaxvdHHm7BquXrsgtYQSwSThTYMMspbBVOsBmRbKSKDWDZpoKaODpDgEHRgEL0pcxHFHIhtJj5T6U/YJ6+wIrAiIM4kYWrB53EFRAYM/d0CogE7Hia2Z1HErtb103Ih+ZCp1tZJG3eBcMVlGMs11LBepoqYmUxw1ApCto0XXYF7XQYA8pTOFKco+XKeFBpry7ydP9vD5Z1/h6GgobL9r6+totzviKFaNSQMITSTWOj2Er6DREOIZpowGgwjtJBdWUk/YSFM0RgmcYSIRQ5eC9omDZu4jzH0EToBG5qKRu/AbgdQSHx0eod1qo9NuIsuYqTTCoH+EdjvE2tqK1KvG41gcXKq7bN1uuiZW8d5xV5ldkmfsGZU/zbav6u9lL3LDfQkIX2RvL34v59bj5wUIT2PHnN/I6Y1t1kZXDHcLVCbDU4v1gKnrWOxgOzn1zoVndZropnKxZSOQ1faoUTG5IExMdfmf45N/vnEwG5jOXz7MkxbU7+X9CjOqYMUrr6LYcHoMlP9v2UMtuYwcXQWURRX/JBsqZSb4oVdO0kXjWLSpLCC0lO3HAOEM4pWnNc2r72nCaJEv6l59OUi41K1OjTDPmRETtbKLz5pSlmTxc4oj63bjVMb2Yne0Bs9iR9ujtD6sbgOXGBr2hnX3+InIuJ2t5TMeh2cGFOcJsjzCZ59+jDfe+Cvc/Ooj7O7cxdlzHVy4sIJLl7rI0ZNUUc+P4XqxABkx3vg5FiGcfoBqnxnQlBMIaRuZhqfadFqnxOAEwaI68BoSdYqTDIPeEL3+AP1+D73eoaSLXn/lKoLQk6iMBYSMThEY0mC0BuhsI3w2INQUdo1UsY22HbLGmrkkUhhq5Wt0goBQDFCC2pIFU6ImBH6GRKZItSuSSJjmRjBSlTpYbFwuBwgr24dEbRSwlMDZRobKKCGNdUZwSC7DCOHR4UiIZe7eeSSSAGQjZYRwZaUL3w8ENPB9kOpRxd5naE4W28rx+aROPfN3ycCobnnVyGs17GIiVynTEMkQS3CRSspor3+IweAQZ85u4Nz5DZy/sIlmi9+zxlEF6UVywoAYBYQ2EkjDXqOBjIgT3/FD1svRKJKxyHHYbFHuwhNmWiWlYfoyxw9Ja7KiPYxm688sOGCA4c+NZdS0qxjjOi8JsgUQur7IrHAs02EzHlNblHqVJiouThLtfxtdt30hOoSFLI3W/KpesNXEJMBmCmgTgb+CJGogiUkZE+DwcIB79x5j+wkjvUdYW99AZ2VFOAXoFKLkDO9HojlN2TW5ambOkYU0iFJ4gwgreQOh63JEi7i9EyXIB2PkvTGcYQx3lIueYTN1EWY+gsyT2kI3bUh9IqeKz7T1BpDmCdI8ld+kOnU8ypzEQCorGlxxqJjxa4dz5e1Propllv90MLjgrTNmhlm11eQQHL40e8diC80zOOolIHwGnfgcLuHcevKcAWFNe8mCguqAUcNr9o+dDLXTqQqbvWYDp7I/LfCxhoG2Uq9ZP3ow6xkrAG6usVvZTMwxs++9HKFF8Yx28ZrYkTUt5JgxUrT1OEjUvlE9sQIQToOUGaCF5xAIEhAyNYvvnPTvFCzmx4JBHnccEJrUMZuetYBxPQdrzx6IdhhNeLlrjK2KJlOteV6rkRUw8FTn1Wih2eBrT4YF3s+sVpxa9zmz6csR3wgcFKOm5s+SfV/zLsbMLFbIidMrs7IwSazvmoZxkozw3vtv48/+7AdCJpMmR7hyZVNrB9dpGJJIZginwXlH5khehoZycAIgtE0oo4MKANVQ0kihpuVJhprUEqoRyt8S7WEkIk4xHI5xdNjH0VFfwOBg0EdnpY3Xv35DvPU0vv2AII0RRgWETBu0xmkJeNimwrVVovXpukWrk2ZS0gX4GWKxqkixUvEzTVDT22kwV2sM9XQTNTSsqVZ6QAEkgSQBxBKAcAnnhKa3W0uyCggNKKTFK4PFAkICrQBuoyWahEzhS2IHvV6ELz+/jd3dA4mUtdtdiRBSy8v3As3SkKgbAdCkjMPJC6q+ksK5KvvCKeEReaVay6qRPQJRgrYYg2EPw+GRSE5cvHQO589vStqoHwgHqUYvHUYIy6iWkJllfDesWaeeHCOjDWQJJSYyiVQP+kP0egMcHR1idW0Fa2uMkLbFOcGxx3HIayYJ50oGPyBo0uhlCQanXTS/AICw0iRG7BnpUh1IgmyOA3Xc0Cnb6/URBCECCngHvtmPTao1NU0F/HJ8M93apNCa6KACQkZO1UYhcVGSsP63jXZrA6MB0305DkIMBhF2tg9FpH57exurjBB2VkRvkqLiAv55XZPiLdF4AZvqWHAJCOMM7jjBiuOiScZyRhbpimLa+jBCzs9gDLeXwBumCIZMJQXaqY9m4kn00Kd2oR/CiXPEWYyUVKZ8rtBFlMcYZmPk1C7NXQGDom84kYthRr7xYyg5jLEgRUbCZLtPTRB5GpGo0N8y3O01rJnzFH7HZfaZuue8BIR1e+zFHO/c3rm1pOl1cgPLnPB6D1J4c4pawtP1DHkv1Zt7Lo8y9QCqIXQsajd172W8tbN7avKZTnvGkwzi09tkgGy9V3bs6NPvoxu8etiPR2eKFFHTp7JJiHHlFoCQ59LQIiDkh5FCe9/Sm08Xni19sIun9uciZrx67y2b7IKdcqwGZrHzjhMBLXbe8SjsguctUde3LNHLcuctm2Gw7HkL9lvlMI0ULTKSjl/7tHlcvzXzzqh6kSrAV5pdUh0UbLU0pTLOqT7efPNv8cf/+T8ijg9A5YbXX7+ErS0Sh4wQhDH8IEGa9ZFlBIecaxo5yoX4/aQfOymN4S5EKypszTmXpnT0UNoHYnQGgTqBxqMIg8EQBwdHONg/kt80whmVGUfA2pqPb33rV8Qg9/0GAgGErPFj/RoJXzyJGEjaXiVF1phgpsHVtum/CVKztIxc2kghNU/5/qlxZ51UozHriMioSa4JTX3l3qQSFLpH8RmtUa1spGqs0slFkkpmWTbIlS+g5Dn+yFpViYoW0UEbJbRskLZPFGSRAdJzW0jjBkajTMg/xqMMP/vZl3j8aAcj1mY1VaCeUcIwbGkqLDheNEI2Y0bMfdAi5a9YzKcPnc564b7CtprfhvEzihhRPgR/c4xfvXYZFy5uobvags+yVIdjIxJ5jIaxzu1epGmhoYBBPr+kh0aZPCuB0M7OHvb3DwQQnj27hXPnz2Jzk6mMIVhqSpDP98loNQExgSKj1RohtHu8/T3pMJGnreYWmrn7HEdGcenSFa92D2v2mALJ+alp3Vrny7m4t7cnEeFWs4nVtVWJFkrdpCGSKQChkeIgKNR0UTpRYuYDiHg7J0iWukioB+hzHG2i10swHDANO8RonOLocIg7dx7iwcOH6LKGsNMREMo57vsEqbq2af1nZbzREZ1TtD4XrcJ2w0cYeAg9ymY0xKXlRhkcktT1x3COxsD+EM7hCM5RjJU0QJuRykGCEB66YVvE7of0jHgOvNBHuNLCIB3jcNyDQ5FzOhFYi5hW59rkKxWbpKISJDOOLKkVkGhfikhYyJAomUlFwF6rY3SWzDjvRYyXRe/xEhAu2lMv9jjnq+3nECEsjI1KauWCz1UuwJaHxUa1ZhhellFSvlqOIGbBZpWHFRGgantsWmVpU1RjmiazaIkSJcv2WSwFZWLJHOx7YoTkFNuVujbak/MOnJNuWtEHPHbmnOhudU+zBlHxlOZ61mi2HnjWD9L48nxfDCqCwMIjT6/8DIeA9IdZOPWxTnYaTLzVGWD19PFS3cxPP9oeoUN4OXCxROmbpjzX9J8IADIkAYs/2XGK+MXOrdk4c9HpaPZi93rR76x+358+cuc86cxuLMXqqzV1Wm/IKNwI/f4BfvLG3+C//PF/BDDEatfDr3zjGrY2yaLZF0AYBJxzCgiFYt+hsUxAOE0qUx3Xlb6u6iBSQFwYKTV1lFFAXlJZRLVOadBn/Vcf+/uHODpkmugA43FSADAyRv7Kr7yObrct0UGm6xEIUiNRNBU9MpNqTdfslFGzj5hVUA1xRi2pucZVkVEPD1E0xnA4Qo9aY46DlZUOVlZWhNiCBFcEgFyzhCE6ZXqg1jZJap1Jcd/f38fhwZFkNvD7breLzc1NrK23S2KTOoBwqTRwTatUUMgfghbDAGl/F+DNgEcDCJnKJxEyZlk6TUQRcOfWfTx8SF3CQ/h+S+q6KFLfkppPptIyFdmCzVnjdXqwVsoVisMrTsup9bJYQyUoruCV2oCM0FF/cDjk+DlAmo7hujleefWaAMKwyTRDRvEICAnmtea0uus6Oa8TSoQQmYvRKMGgP0avN8LR4SH29ihl0cOgH+HS5S1cunQBW1sbaLU5X0h+ohFCAkKmAxO4sL/ZJ4uPRTN3XgihjD691cdkTSD/zYi31O5GsYA/jh/uwU+e7ODhg0cy7lvtFs6dO4dOpy1ReUkPJYhh+qbEtTg/YAhnTCQvjeE6OTyXzhcCRKYZE6S1EQSrGI2AKOLzh+gzQrh7iPv3n+DJk22srHaFU0BkqHwXPus3maJbUMMSSFYsm5wuKwee4yJ0PTk+4HluAwHrgLMcHlPUR9QTjJAfDICDEZyDCK0R6w8bCCNH6g49poPG5GTO0CCbMcGoT93CFKM8Fu1BL3fhZS7cjDHIslp7egbwtRZRQfk3n8GmjpYIr4gQGrtGwCB7lUDbSFK8BIQpvDzFwPPxUph+MStIZsjN5wEIi1B2fT0UpTcuPWU2ujBtK9tjJNnHRJCWs6frG+G6zpjzZkRapo176w2pHxWwLGQzNsq59vJyEZJiwTR0xmY7mAilzesp6/We2f8zAWEZGSzMQwPqq9E9CxRpMNF7To8jNxhuTKwZZGSQUUL7w39XU44ldVSK1nWlVftzPtA49tWyNXPLDcTFZ+3EkfXHr9i5S6QtLgUIKzW2Sz5grdOWAbq2RqzWjV7wwfq6aoJkA7isg6eIDxaOEZNOWsgqKCCM4wEO9rfxk5/8GD/4wf+NwE+wsdHEN75BvTZG8Xrw/TF8n+l1IyGXoQ4oa8cYJZwdIayCbpmIRSoi11KRCTDpZ5yozNwioQxBIcEhjdCjoyMcHvYEDPb7Q4yY1pVryjpT8GiA37jxKjorlD5grV5Zt6U6gpY05TTClknQyrpIRiwICJkyR8P/4OAQO9s74sNZX1/HxsYGut1VAYvsRUYME2n3WNLouG7xmQlKDvYP8OjRY2zv7AigbTUDMaAvXb6E8+c3EKd9ZPmwXoRwGUAoJCmWIIXNmwKDBShUY1rfGc8xwD9jDZ2yjjJtdPvJvgjV37/3SOrsmq02Nje30Gq2ZZ3WKPIsm6A6riejZXbcT4/8CfBnPVvFXqPtZLqo5wbiCCALLQk+Dg/35TmD0MWNG9dx/sKWRGOlbrBB24OAkCmj09E61spRboN1kw76vREODvoSqT48OESv35PoNdUIrl8/g6vXrmBjc02kLQj6FAARmBIQJggCG8WqSDDMXFOWc1Y9q+VJHTJagqEMsgSEzCCIEQZN+Rv34fv3H+DWrQdy23YrwJWrl7G2uir1lJ7P80j0og6BPGOdJvvD7Mfco7MULtO6XWo6Uk+Y840APAQaLaSpjzTl2hLg8GiI+w+28YgC9fv7GiGkDJWv4M7KzCigYoIxP7oKCo8NI29kKxdHjSdAkECS5xEQBkwpZfZnnMAbJHAORsDhCI39CH4vQdDP0U48NMYZskGEgHOABFYEgw4Q5QkSD8g8IMkzNFIylXoKCGewhhZvmGaKwX3yu4gQTs0JEbnXCCF/E3RWI4R67lLV7c9q2Jx6nZcRwlO76OdygPPl9s2aVsaC7TQLf92LW4ruqkNwsn5gWt7B3KFaeL5gE+02V+PwcmMs0ldmA7DJGki9Q117rvDen+QRXCL1zzam+m50uyczm+R4nPhTBbbVNM06/UiPI1Oo9B1U6hBJ3kDPuqR65FJTIGDQkMkwDYuGba9HRrtI0r80hbch9RjiUOA2Jd7MhqZrSd2CYwDhCa08lmaxRCTHClAvlJRatsWmWNfpQ2ukVXzmC56+jNNgclNa8EZ62FKYdbkNbSlAWJDD1GvoUvcqAsH176VrY52eVzOo2pNy+jEWSaNXaFgmo3EPT57cl5TRP/nhH6PZyrG12cbXblzExgajZGQYPRIgGIYUa49F+4/ASQFhNUIoLrtKow2wMOCC32VS56U5TxrRIVkF67SA4TASo3t3Z9ekiPaFdVS0/RLWBZJ1NECr3RRAeO3aFTRbBCxq4DM9Tw1Rjf4o/b8BwicOTltbx99KlqNAyMPO9i6ePN7GgwcP5XVsbZ3BubPnsLm1KdESRklWqMshkhSa1k4HVp8RziOmuh5KaiEBBLctRhjPnD2D8+fOYutsF3BYZ8Z6tkqt3Uz6edOt7FKrhTsxPKZX+KmxY1gzC5mQCcBcBc9mEtuIrvSHAuQGAjHeGSkcDRM8eriDL7+4jTxzEYRNnNk6KymjYxaANZgCzHBRpV0Tw2N6jdEvtfZr9gY6DRjtWkgwyPERBgQKLoajPvr9I5FSIThj5O7Ga9dx7twm0myE3EnQMCL07PcizV0nDJAzmdCXusk4ynGw38fuzgF2dg/Q63EuMLLOrJUIr7x6VdJRV1fJfMkxMAbJZwlMY4o3IpOUZslcKSKm89bXEoiX82hqEZjlyawaUPOWDMkxFMtk7qJi93dlzVWWX5l/cYpWqy21vdE4xp07d/HFF3eFXKfZBC5fviyOknanhTCkI5c1k5oyLMQ6JNoxkUONmaUsv5MIYSKOXmYMtCVKGMW8bwcNtyOAcHvnEF/evIPdPYLwAdbW1tCiDJUBg0z95DUblLfgh//mGm8IVySTiCy0lKnwfBmTdCBxXHhObiqhIXqFYZTDH5CAJoHfT5FuD+DsjdGKXbhRrqmjBK9GW5R7QpTESJwMGR1SbFPuwxESGuoa2rWw7HP7FwsGrc9kIkJYLKHq1pN0UfO7Cg71Ge2z1tkrXuyxywJC22texppMjboSECeNTGo4c2aC0AFDIqmaEcJwxYff9uAyzddvSv0zHUrCbC/BCNUZFUeCSweC/rYfSak2n+lSkqcpL3mRb2YBQHiSBTI3ZjRZHVvjiWZHLqx4uVm8Juyiiievno1Vo1XVQ3WBLr3usxfUCXP2qdpVNV5mN3mZaM+xKwlVtyF4mPvKp1JjzV6p5816yBnHW/PQPpapqVHKddkhBORp5E8FnLmh2AnJxZzAj0XsTBklALQ1nZbMgU1h1ED0iAQgioL1wsDkqV6XiVgvM7jqR5At2ppu8awXOOOYWuCimv5d78TCoVO7U5Z5E8fBrkYTTrr5ol74Gc9dryu0EUtFkGdI28y7d/GsahhMR0CNKVEwSQoDoqRWK4Dq9fbw5Ref4J133sBPfvLfsNJl9K2Ny1c2pU7P9yMk6QGSpI92mxT7Kv6d0/AhIJQ0S1O/ayjrRcxdPPM0npg+yZRKZWekth21vZiW6VKQ2mtKjRajggIG9w6wt7svKaKj0djUbfJ6TMdsIGwGuHDhLM6ePYPNzTWJFjLqQwNUaf8JCFUk3OW6IHi1ikQq798CAH1RBgyo+LgCJwLCfamVu3f3oWgQrq1uYHVtA6tdElsECEKtKeQtKFNBINjvkfyG9Y6MVPUgouWp1tOtrnVw6fJ5bG6tYX29hYbLCIoazZNerOo4nQWeTM2UJc6aGvOarqZsqfJkIp9gAXp1HzPXngUWyPIp0TeeT/DOejqCL6b6NfDk8T4++/QrERRnvd3Gxlk0mx15XkZsCYrm10bOHtAKCAvdqcpErtTETnhb6VTUuk/PC8XYp9xEv3+Ig4NtNNs+Nje7uHzlPDY2u8hyRnU1TVTZL7UvyCzKMcp+kmhVHiCOgX5vjN2dQ5E/ODzoYzQaGEkTpj9GuHHjGq5eu4RW25dnZooqf+t+pOnKdEyQTZYRM45HRq+lxk4YSa1TVmtrOe74LKIBaWrjdL6adhp2Tit/bmvmrKPU6igqsJ211lX6fYKN22gDmhpXIXhySKSjzphmqyMOHEq/3L37ADdv3pI6P/bhuXNnsLW1hQ3WUbaaEpFNkghpFklfkzxJHk2IhpSqlVu01JqmjBgyetdCInWqOYKwC89bQRw38PjRLj77/BaOemNxuBB4EpyqMD1thmKkC1GNktVoX0kfCSDkOkSJDDqfcgRND54viopo5AmcLEXQgLCLBnQ8RTmCERBvD5DvjRFGDbjDDPlRhCCiXiGBJCOBXHNVRoOpr8q6Ss1OPqLOPWVYt9sAx5k6fjjOCWWlpUzRLQi3zFo0y2FtQGEV1J/kO6q9BT+3E6qL0wIYowKA2SQLBgkMOTXSRiagUAGhgkH+Hp6SMho2u/DCDtywgbDjI+h4EukVQBhQ2/KXDRDunBYhPMErPdewWcZKqjPynuX16xud6pWs017dd+vHPKoL9Zz71W1HcZnpE8t+OCnPXU+fOneJNjAS6ZGSPSHTGhnLKCpLRkFHvOxRrNpmUqRuRGfphaOnnSL0SmNdbliWjMjaeTI07fisGMgnAoMlnqPmKHjuh88DlcuSnzz3Bj/zG8wAhKcjwoVaMd23P88+XZg8ykQVVSDaGBsSbFGAxr8IC6KIZCsg3N55gDfe+DE+/vg93PzqY6yvB9jcamPrTBvdrouwSQDYQ5oN0GxRBkIdOASDJJVJaPyIGLeRYMgoLK9kLurYoZEeCDHFmOLSTAtjKh5Tq9ymfChjsLO7jyePd9DrMRWPzKfK3qmGn6b5JclQjMBf/c63cfHieTEwJfUrYHZAJJFBYbY0Ug5iiE1IA04bybafLBhUM1LXGnach4ODEXa3e7h/7wmGgwi+3xT9RRqb586dlagIoyh0WPE3nVfjEeudcyQxmSYjqXFkvw9HR1jf6OC1r1+T+sFOhyCCWQ+2tmyqPbL8ViM7xrNmQL0lzbEGJ0k/eAW2nQCBkVgytYp8h0gxlMRCJWCw5BeVvqnW1Il8XOGrF+AkGn25j53tI3zxxR30jyIkMdBd2UC7vSYgWSUnCHTnyE7MnYV2Aa8u0PMWawP0Ga1mCjMjCCD4HqE/OJSxvbm1imvXL4gYPUGbRx2CBh0arG1TxyT7RYEu+01ZVamDNxpmwnD5+DGjxHvyPoUhk3WCDQK9FK+9fg1Xr59HELCG1aShkrlUHJyaOqzZLBq5Zj0hj4tjpgmTrIX1c1q/FwQtyT0cj8l0ygi8gn6dr1I5ZtpNkEFyPT6HirFTr5cOVTtvyvdbdQLYTi/HUbWumECe9yC7N8EfI4UKCIEwYISQgDDF48d0kDzCzs6BsIGurjZx/vxFXL16GZ1OSwAhJT/SnPWbqbC6MnpKAJ1mY+NQUtOC5FJSrwlyBQBjSj+Eq2g0WugdRXjwYAdffH5b+oTvan19U7QAud+L35fpqAK49J0QEKoTQsGh/hih+Yy5vCm6ay0ETabHck0ZIY4G8L0Gmo6HMCchjIMwdpEdRMBRgjBygcMI0XYPbl8ZSylP0XE8rAZN5OQ3GA7RDkI0uNaRhCjNZR3UiKSCVzoEGFUWuQ1D2sPWxQnniNW8tGuRyfeoEMcUUUSTHltNIV0uM2ehrbByUMkrcVpgoiidkjWsnrElo9NyQVhAyP0icyUyqIBQI4QCBik7JBHCAEPfxyhoYtBZhXP5OvzrNzBor8EL2ghbXfgGEAYEhIwQBgoImV3wSwcIb+58eeKbUfAz45ATpCDqDql/TMfP7Y9FHuKfYJ8t1x+anMqibtHossQLrqZexEksgJAGCzc11gdwY+PPcETjkB7dChi0eod2nFb3uwKI1wf+i7zSX6RjTn4XswmBfpHa/yzaMnNTegbzbnbf/nz69NQ5V3leC/zolVYHia3dk2Ia9ZqLNIgxnpwUO7sP8eabP8ZPP3wbn372PtY3Qpw508G5811013yEYYYk6yFNh/ADerw1hdN1QmWfTFR7TCIf3KQJyRJN76ZwdcMlO6Enum0k52u318X46/ViqUXLEg+7u2QtZM1XH4PBWMha6BxiGiJlJfJ8hMFwF8AYzTDAt779DQFjiRCGkKmT3ngDBhklNALh4pirOogqxDZlRHAShCkRhjG+swCDXob93RG++vIBDg8JSFkvqMbdxsaaZDRoBPD/Z+89mCRJryNBTxERqTOrsnTrmR4BNUuQvOUuAS73CPK4x9s12/19e3a2tmYkyF1KECRIkEMChBgIYhRGq9bdpVNrdeb+vi8zq6anu6pm2OgZZo3lVHd1ZmVkxBcRz5/7c2dxOZKkjmBQTCiljGMa8pBZHaPTq2N5OYOnn72IQpHXOhaqnGGbB4Q+8mF+u1wB75ldBxAox+N+nj/c/phb3AXBiLFQBD8yr5+6MJKZcjOF0xB6Bw7nZMbaH5L7s9Am6jdAyCK7ctDCjev3UK92BZ6y2SVk0yWk0inEkzweLtpBJ/tHXZPvx2LNA5f7NCWPNCr5+gA0gmGTgYCDLGC7U0OlsoOVtSIuX9lSGD3zB5MBzwFu21xObpxgknNrcQWk0+Rk0IujWe9jb68mhrBaadKaxKJCGCURxBClgCtPbuHchbKYc4Fg+KaEzeBxvtFmKl0jRg6kA20jjW3EJI70rwiTGYWxW+RCyrl22jysHDxdo4OMI38mQCjzlokDhEk1JQQwpwZC8+vI70uuJzfj6YLkCaKM+R+J8Vb0C5saauLGEAUEhIGA//5+TfOje7uHYlCjKIXV1XWcP78l6WwqzXOC0lyypUOtfYLnCXgv55qg6YzFzVAyrnlN8P04U0igRxOjBCqVthjCO7f2xCIGYYRioYRUitviWtk6xzk/7E2SfPYlj4WBZTYv+OAxjiVHyC9lkMokBQ77ow56/RboccWMwQSl7HQ8HiYQb08Q7wBRP6lIivFBF2F7gpDRFO0BMv0YkFNflwAAIABJREFU8mTOuz1MWh3kgggIIwwmcRDTc3/y+iQWk9dGNsvUUFDHRq6tPLMIHim953Vy4o5bzOUYKt2C+4nfNXdIeewECTYx4hMMxZjNIik+ifvqR/+OkwLCo/fK06qh5gEh/2yurU4yys/sACHXLCWjSd5rnGS0E4QnAoRiCDOOIaSz9QIQfviwLwDh0X3y0GLsQWffJ1CY/sue3Kf/7WfbH7R+djmEVItI+pW0TKMYZVbWXWeQNLOFUikCQuvaChCKIbQmxfx337ZQR9x3tBeA0B3UXwx4Of2K+nivWABCY8anpbYDfVYFTa0VrBU/bfSRpSPzZo9qbU9y0Zde/hFefvlHAoSra3lsnaMLJkEZC08DhFbUkQ0aIhkn+0eZF6VzxtQxJJpB7JyvUuaasgbtQUOVQT+GUnFVclMW2mQAOq0hatU2mi3KwpnzNhRDuLS0jFJpCel0iF6vir39m4iiEQqFPK5efULyNM5osQhX/0izYGynm7Mo2Rgji+evFHOzglP5pP+ZoxLdzhRgGIfodWKoVXt4+63rDhSEkkuqcE5RYuSk6tOICRppmByWs3c0LiFDQhlhf9DE8kpWgDBf4LWOG04pKR+O7fLREEfA61FGZ8oY6XMagyR54bSXa7N4ZAhNMkomzGz/ZzEQHhDOMgdnsRRzANTb+Quy2GvsmCZRq3Rw984+Dg9aYgkzaUYv8EEp7AgTzUbysz0I9D0ILD6IGfTgxsApC35m2Q1HXTFRvV4Ttfq+AcLLHhBSmmgOo9wvxmQTTJERCzEeJ9DrjiSFbNZ7qFY62N+roVGnBLWv5zEqhKAwlU4im0vi0uV1bGyV9Dk9ICTzx31Elo371GbfyRhSgtkVc0ZgGheLSmaSChiyZSlMRgH6PcpHyVhwP5u0VLENbl2b7NSC781Jd4IgSbaZ852c72XTx957JhOeZ17vAwh1nA248v5sQJYSWJPThkFa5kEEzZXDBnZ3K5JS12sEygmUlsrY3NxAqVRANsfoETKoBLyzdcBrB/e9WFEBJidlJsPrGiiKoBjE0GkPte/J0PLB5hOlovlcQXOq1ujxpkVO8TCXfWmNnZFd98gMjhkXn0Q8nKC4lEMqGyCWGKM/6qI/aKuhxWeYcGKC5CCOZD+B5CCB1DBA2AZijaEAYdAZYlLrINkeIMXDQ3ehTg+ZBNdXBMSSFKOaoY5mGm37JOd1P5u4Lo62UmpxHtQZIDSNGZl4A4MGBGeAkH8fM29zzmTm491NT/LqBSD8TM0QLhjCkyz62XPOBoB8TX560ejptu7RP/ts+4M6ewOFXsHhbdl5QacRDG3sLVeID3YnoZ/LXXRgTn5W1B47NvOdYqc7d/5ij37nPOJ3XDCEH+Ge+gk0Yj6tDKHrmrgdY8yAddJdM0WSwbEc/lhghkEMrXYVb7/zKn7yk+/jn773bQEVAsILF1dRKkVIBCww2yqyWeRz3o2MkQxhYkl0O5ztGQgMhszlilI6n8mW8UFQxEKScjM6VHIuqNUcqNirVTtoNHoY9Bg9McZwRLlYBoVCEc899xw2Nzfx+uuv4Padd1Gv30VpiQ6dq5KL0pxlMGKzyGSJ3tnRZHY0tCDzNpvdOVIYT8GWK5jnwNcMU/G6FaHfi6NW6eH1199D5aAxlbdJwudMQuZNBHwxznk2Sk45z0jgTZAwHHVQXs3i6WcuIptPIopY5B8HhHOMznS75t067c8+NsTcmV0g+NjYQD58b8Dm8Sy0zAew26XqGBAUI+H1tR6A2nXXGnF8OBDJGdBxAs36APu7lFTWUTlsIZ0qCBQygoCMmQFCsp8PAn0PU3M8DBRyfTPuIcSwT/ldR/JhAsJ6s4KVVUpGN5HNhXIBJTA3wEbmyySFlDWTYeTMYLPRQb3W1dok4K3V2uh1yYpDDqoEhAQ22WwkafW582WZA5lTrJkbiYH0+1Og3Fgi3vc4U8rmChkqglN+caxMbBlncsecQeO5lZ7GqPDGSfdOmSbJtdNmgD1ApKSXDVXOIBogZEPi9IBwaq6j2BBz/jVXYJpppJCI0XU4qVzAw4OGAOHhYU0OwOl0DisrZZSWiigyGiIbIUrFnVS0J6BOQx8CZxbVjHQhBBMjpjlVA/bcB81GF9VKC/fu7qFSaaLbJsueVbTJDBDqquYaPl4manPEYgbFhJtcmQ0anqqJGCWCMRSXspotJfU2GPcxGHYRp9EMt2VEpAokhnEk+gkEwySysTSiXkJyUUpHx/U2evt1xJs9ZGIJhJwpHI4QCLAlEBvHEZeJk3aiJOwxjBQt4eWtvB5537AJz1ebaAT/7EIodN5K5u9dSNXf4jPNUVUllXs8mvJjAQgXgFDX8s8euDnpCXQmEPQZ3V9n2hfeBWtswJBXuIScQn08thUbAQ0aQnN14g1uMOLMUU+a+4d9TRnCaZf9YUXGw37j4//vC0C4AIRWZx+7NosMNIMSAyp2rrHitMgYA08yaIkS6PebuHXrPfzwhe/gr7/1Z8hk4yiXs7h8ZQPFUoR4gi6YXZM2unm3qefHhIHdJpckM0jZN6Wekk+OWHBzY6zI42wW5XCHhy1UDtsq+AgGW82+5qUolyIY5CzS5ctX8MUvfhHFYgnf+tY38O77L6HfP8TmFpnLTRWcBJ/GkNhDzo6qtowZUOF8RDLqQYmX0h5jTxz48jOElHMl4hkxhNXDDl5/7T0xhEGQEZNDRmHQJxtFFmS2nykBJDvIWUOxLNNtpIy2i/JqDk8/c0H7mXNVBCcxzj0euXbNM2qu8J02vz7MFvK1ZAplukVHxTjn0owx5LVWJAmlpW5+9MOA0INQZ3AyZVU9GPMMJItcY3PIFHVaI1QrXdy7yxm7GlJhXoCQYD0e+BnCkzCEp73ezm8Xt8nmWQeDiYLoKRvt9mjsU8VyOY/zF9YVSJ/JhAKEnDMVg+0cr7m/KIXstAeoVhoCt5QHtxoDZRASrPBzk5lKJtnA7KBQTGFjcwnrG0WUltLoD1tiei3+hOefmdQYGDd2kI9msy5wlMkyY9dYYZniyDeJUQVsiKYFCr1LJ49bxHD7aZahA0BOQsrzmoUq1yzPR76ncj5PxRDaXJsxlja/a9tun51NHS/vbLcGAoWUc+7vV7TPaCqUy+dQLBbcI49cnnObZL14jehhMOo4kxluHyNCyDhCJiwcoxPwjEfKttzbqyrShNmPZH9TqZxmB3O5PMIw5cym5s8FLxH13/0coc3ATsj6xRNIhnHkSxmEaUpGxxhOBhiOraGVIED1gJBuov04kh4QDpJIdCYY1boY0PF0p4JJsytAmGEeI82zBkOOpyI5jCFgHqG8hIaY0FCK190YFLVBQKctlwke2WAyioSM4hOdHY6goDPH8eHz89Eavk3uHNVPewqd6fkLQLgAhAtAeMZT50wve6xf9LEBoXdsncNrcgilu6jkV2QSbAi/1+9bGL1u3LJF/cgplAUgPL5sFpLRj3MifboZQlcAGT9o5gVijCz6xQAh2cE4UqkA40kXe/t38P3vPY8//bOvI4jGcr+8/MSmGEKCwUSChS4rNrITNi84HtFsYogoZGFreaFkCjkrSJMEsgtJJ8VjQUdTiHZ7iL2dGqrVDjrtkaRhBBYMPWeO3YULl/Dss58XO0hDmkq1gr/8yz/B9RuvIYy6uHBpScYVVlw72ZwHhG6GUXNyYgZsXvLDGXPHAeFRltCkbJTzMecsi1ZjhIP9Ft5+6xqazR6y6YLYCs6Q9ftkPTgT5DgwFf5JuV0GyUiF/mDYQ6/flonIGD2srOZw9WnGZZAxMrbWpINeAXF85us4IHQOwM7ZVe9NMOije+J8f+bnWQOA11QW95zrJLBQHpxn++biQD484+dAl0+BkELDcgkFCIdxdDsTNBtD3Lm1j3t3DxCFeaRTReQLOSQCgpaTMIRnPVM9KJxlJRLUcT9zn9PUpN44RGkph61za1heLiCXpzsl2S8aANEgiCCH63ak4Plqtal5QUoiux1bnwRDBPgCMGS1Yj0Mhi0sl3O4eInxI1nk8kn0+g0Z2lBtaSwhj4ExbGZPb9fkdrsl0xtKTonZ/Kyf1sqAcCCNMMij3RopS5G/izEO2WxKx0/upGTA6FDKtS53Ws4Y0iSFn5+mSh8FCD3TK15yxq456Y1+B7gdNMCxOCc1lGDRI1QEJBIRmKbR6RjLT0BIM6h+f6yZYcqFs7kclpZK2vfFYtYk04wK0HynNXgTSTOcktkUZeJdzsPyfA1wsFeRkc/OzgGG/TEymTyiKKtxEoJCNp3MtGQGCKe5o9o3ThIrmMVuiF37AuYRRglk8ikEEQ2IRnrwv2SQEIMoE1BKvkdJxPoxgcJgHCDoxxEnIKSBUq2F1l4Fo0YX0QTIhiHyYUqAUA6lQyBFmS2bMYM+xlyY4yGC2AQRmVx3ro5lJsN9EYgdJBYVS8itVsP8qL+9b6H7eI0Py4HPei6d9HULQLgAhP/KAeFJT5V/Dc87OyCck40610P1RmN0H7PZQVk2J9l5prPZQFlWlJ7xYUzIRzu3LgDhAhBO98AnwM5/WgGhygexQQQDztpcsQ/2c88Q0po/DNiEIevQR7W6hx/84B/wx3/6dYzGjJdI4NLlDSwtp5EMaDIxQTLk7/UFnRmZEFyIlXPxBmasQiBm8zAEDyT4ySjUax3NZFUqLXTbLNQ4Y0cWI4m11S1sbZ3D1atP4cLFi9ja2sLh4QGuX7+G5//hW9jbex/FpRguXCpha2tDWW+UvrJQtplBF9sg0xSCKxbI5sQ4nSGcyi+5UuZB4LzLpjlzsk4jIAyDHA72WtjZruLG9W0M+mMU8ssqTpkt5xkc7/TIPcHw62SChjtkSllcM5OwJofRSWwgQPjU0xcQpSkj5Dw1QZpnfI4zg57VnJdNmuXNLE7ChRMI8BsATAacQyMjOZEEn2uB85ZyYZzmMh4DnvP+9UfiCGwd2fohQHCB7YMYuh0e2zFu39zTLCH3VyZNQJgX2EV8HhD+C90hncGNhcjHZTREQNhpN1GtH6JQIOtcxvrGCkpLBa0ZHjfmRRrTPUGn00Oj3sLhIc1j6qjX2poTJasts4lEJHbMHDzbctxdXSvgiSe3UChFAvcChBMDhGIJjwBCdw7GKI2mGy7l186pVG4xZkDE+UWayaTCIvb3Gjg43EUmE2kmj8BKc4TONImg0I6lmSBpvZNrprZVIHReMurXkW8GzDNrojF1cCz2gnOOlLzy3LZGD5k7bp9JRyPtZ57XzGdkLMu9e3sC1OYKbDluhXwehVIWpVJen4EA2Naf315TBTB7tNPuotlsYdDnuRxT5mOFx6He0nm0tFR2GZMWSWWmczNAODvPvXTUyar1uVw+4WQkJ9FkmEA6m0IiiGPIiBqBakakJJm8aDPRPP/JEA4SIH7tEQQ2Bhg1BzZbOJxg1OoC3QESwzHSyUCgEL0BUr0x8pOkHikCQjq30ll0NBBjmCITqZiKMUaDoS5PySAUEDSI7+JiHCC02saxgXIX9seLbKGbE1ej5lF8LQDhAhAuAOGjONM+Fe9xVkDI+UE/IM0bMC+G6uDHKVvjzSKFgHbcyj0iGKTkp2tD2H5wcAEIj6yRhWR0IRm1RsmMOffzs8r28lmjlBAeMZ6xPL8wZOanAcJGs4IXXvgu/uzP/xCN5gFi8b6s+ssrOWUPZrJJOTTSfEEzWsOeXk83QbJklKmxiOT5S6lkKsqJHez3xqhW2tjZJotQU3xDu82ZmhDZTEnysHgiwq/8yq/h3zz3HK5evYpMNovRcIB33n0Hb7zxGn724gtod+9hYzON8xdzyh9stRuSi6bTLNR5haC5ChkGs/dnQa6YBVcQTjtK93UZ9YCQhTnneqz4JRhIJjO4c+tADNjublVMyfLSmiz4lWMmM2QLKDefSII8zkeRTTI5HPdPtXYgUIj4QPOZVwkIUw4QcpTJA0LV6/Ol3TxAnIHCeUA4Y/bIHnEejtmRoUK8CdDT6aw+vgx4FBA+zxLdr4z0/z7PENpsISWN5ghJt0kCwhjazdEcIKRk1DGEineYB4TzoPaTut3ZfKSO2ShhWYITHo8eWq0mKtV9ZDIprKwu4fz5TayslhFFgeZLeY/x9xrmRtZqZAeraDTacrolEInCLHK5gthBsqOddgf9YR2xWFdy0ack/U0giEbo9ZtqTMichCCfBizEZjSXceydlzBzrdKFk4w7gZsA1yiGdpvy6QipqIibN3Zx+84NlMslPZhbycxNMycxJ01bf2ZWoqgZzt5z0bm5v9lMqAf/DwKELPYTei2BrwScdAkWpWyOo/wsZEsxCbS/6TBKNvXOnR2BaGaJai5zEkMqFSGXy6BQzNlD7qNcm5Sl2lwfn8qszkajiWq1Ls8AArJ6vYlWs6P1TIkoZeR0ILf9aFJ4+5pby3KDsfgJP1toTxP3pgdnpoMoiTDF604MA+fQysG+OK8XY7LedD8eA0OGywcY9SbYv3eIxn4dnVoH2WQWhVQG6VgA9jzGvQGieAIpGuXQWKY3xkoswjICSUmlRXaAMMBEIDE+GmAyHGHU94CQVDEZSwcImc+sS4HjBBXB4CJjpp9vPJtV9MDwkzqtPvL3LADhAhAuAOG/+Gn2aXmDjwMIGT1hDMZEAc68liuIPh1JZkJwSLBIZpDd2z4n/CUVffjeWTCEx/fRQjL68FXz0c/4dDKEDhg6Z0kBQpe7oD6y4ibo9ssAbwI3e3DuqdOp48UXf4y/+dtv4PbdDwQK19aLksVRPrq0nEWhmMHE5YjRhAF0P9TsG0sXc7QkIGQh3O9THjqwOInDlmbwJA8dcGYxhkQsjXx+Cevr53Du3GU88/TncPHSRcnMCOQ47/ajH/8QP/vZT3H7zvuIJ+rYukCmJ0KxlNccFlmedCZy0lHK0Sz8nd9Zh9GkijbvdGGcAsJpWPfx7D3PGJqxBQGPAcMAN65t4/atPblOUgq6vLSKIJnSzCKZ1knMAAi/BLwl0bXcMxb5lGoeVnbRaFaVyba6XpSpjGcIyRJOGcLjS/K+weJWCMvnZc5JVo02MTRkcZifWBNQp0GPuTqS1TX2dOY0Ov+G88X1PCicd2YleAk10zUaJtBuTVCv9XD39iF2dypOMlpCPp9FnNWycghpw+jB4CcJCmfbRaA6dnEYBEcChO0mDg/3xQjmC1mc29pEeYXsbijVSb/XQ6PRQLPZRLfbQ7vdFRC02JCxhVWnMshlC4gnONce03N7fR7HPjbPLc2Y3iQNg2i8ZBmFNs9KN1re7ghiZmY9QcD1RQDZ0iyjzeVx5pMAe2SGMkjj2rV7uHnzGsrlIlZWl8VwUuLtJa9sgpAxNIacElU7x00FMC+LVgF3bGXdjyF0M2uafdTikhO4bbs5jgrcUjJMCSnzErtjsYTXr92W+Y7YNUWe8rVupjhMKquTklc6Bps5DtUGBITGzhJot9ptDPo0gxqjrxzPkRobuXwe5eWyziurGUzG6sGgZbTOfx4HFB2zRmiVoLNpfIwoBIIo1EPzlpzv4y5MJPR92J+IlaQcdtiboNscoNfmgGNcTOG4P0EwCRHGEwiQQBhLcLoS5WIRq+WymMOg2kb7xl2km31kEwkEdFXXg6YzE6QYMMFOAdHwcAxiemYx0kxGI9dOLqqzlIBQLqL2UJ2jGWmT+8adeQ2/PxqXjwUgXADCBSD8OLXlZ+q1HwsQsliUvIdW1l47T+aBN4q0bmqcF+x2usom1HP8TW46X/Ph3altOlJwzHdDP1O7/8iHWTCEC4bQtcRduWeyPi8bNb5qqjYSWOHNLCnzF3vYPBnlcy28+dbP8YMffgdvvf0K7ty9jlwukHEGweDqWlGFqXdoHI36MomgPC+pTDTOGLEZzuDlicxiyBgwr4wZde3WUGHfnMmjrLCQK2NtbQuXLz+JJ598GuvrtKs3BoSgrtfv4Pnn/w4//skLyh/MFUa4eCmP5XJcjE+zZYAwpbljgjAyI30MtV00iIghCskEUeL3MEA4zxDyz5wrCyWJ63TGuH7tHu7ePtDfaXqzVCoLGCq2g7U96EBJJoySO7/PCQhZNBtjdXCwg1q9IhMRmpA8/cwlpDI8HgYGlUPoGI7ZQTtWxB9jDo0B9sUxjUl4XTVwzsfe3p7iO1bKZaTSjPKxaA5ZKE7fax6ozSz8jzAvDuxrZTHPDWQICXaSaDWGTlLLeIAG0lEe6XQR2SwBoTeVcS6jDwWF9wOL9+sG+n08Y08V70EnScVhjDXLaoDwQCcARxLW11dRWiohDDg3O1bTsVqtol6vi92WHJQVuQLCGbNggDCbzSFO9mZMsFBDt1dDEA6xtbWkWdBkSKaOxkZmMESWkOuPDKMHqcyU80oXbgtBI+dK+XyTZdpcJtcY8w973ZjW3a3bN1AqZR3DuSHnTgIqsuMEk/6YGiA0R12LHrEGDVnNWTPkPuB/OmtnAHD2GltDU0OqeYMcBwbloDuKKzLmvXev67vd1k12yvXIc4/7OgySiFKBHoppkbzZjHR6UheYwsCk7tbs4PwiXUVpUESW0BoenPXzrOXM/XbmgjvXyNDyMIklGzFBcoxUFJN5XZLyTmUgWzROnDO344nYwYMDxuF00e8M1QTqd0fIpQoI4hFiZA0nSeUV5lJZ5DM55NJZbK6t4dzGJmKDEXp3dvD293+MyV4VOZrNJOJIxWOIMEHEfTEeIzlimDoB3YQJmkgyf3DC/UHQZ5JRuofyzzMwONafxQi77zHOdRKkLwDhIofwDKVubBE7cZa9dgKK6n6/dhYKdYY3fTxf8rEAoeLpvVyEMxY2P0jJaJSKLKC+30e3S6mIpstn2dr3ySGc7qFp3Wts4iJ2wgqCWSD347mWPomtWuQQzktGXQi9z/x0c31WfJE5iiPQfE9gjnpkF5Rr1pd87e7dm3j7ndfw4os/wtvv/FyMBwFMNhtgZdUAIWcOaRAhcxLJDy0fjXODlHlVKjVUDlhgQ3NGo5EVub3ORBmELIsuX7qKp5/6Ip577stYKa+q6KMUjIUuGYRmq4btnbv4x+88jxdf+qlcTssrSVx5cgmFIucZA3S6nPEaaB6I70/ZKItkSgGNIYzpc7Kp9EBA6MKfZzOFLKAN8DB3jsHrd+8caJ6LMjnGDhQKSwiS5lZp7JdjSd21R0Ut563cDCX31d7eNmr1Q7mKrm+UxBCms9x2C0m3YHpv8nEcGFmxPmV5yADLmdJmvghWCIQoE/bAhnNkd+7eQ7fTUXRHoVjQvjWG0APCeRZwzr5/2kXw22EumLaPGPBt+4ey33q1h3t3KjjYbyqqIZMqChCmM3RhnWMIp7L/+c/2UX8+fmW4j4T2CHNq20a5o4EMzrEO0em0Ua1W0KecdzJBsVhEJkNTGQKSsZw0yfi123a/oTSS85c8tmSm+Ge6WdLIhPcqgsVavYpev4YoNcbmZkkzhIlgKGlsTGHzNEHraf1Z7AiBEY/PDKgl5QZKRpvbRQTFbScsMLDdaY1xuN/G3TuH2N27q6zK5XIBly6fkylOSDMU91qtwWkUhZv1dDEjRpqdBRAaEDSA6I6FZkdtbk9NjhG3gQY0ARr1rgyXCAjJiFMqTdaTzx0OBhr9sPEQMupkHF1DWM2MhNhY75Jq8lRKbhMC7mwskNEVwz22vFP+XDnFbp2KLVOczhzD7Qyl7D7IjNQxiAGjiJJqehXQ+RToU+YuE6ZAkTdkiHd2DtXM6rT6aoAkYhFSQRaTUQw9xl8k0yjkCnjqiadw6cIlbKyuq+myVCyhurePu6++ge/96TfQuXUP+UQC+YiGMwHSBIU0thkMEIxGkptGbDxoctHOZ16ntY/nJKMGCA0E2mPGELLR4GMuFgzhCO1kgEUw/ckrqwUgPPm+mj3zDCYVZwNOZ9m4R/uas32umaFMYtrR5hA8bdfNTIbyLkpFefPgHAEvigSLzk/PSaSsI2gSkVlI/XyttACEfj0sAOHHOTPuv85/Mfv0oefc9PrkASHnfDRcpPOFrBGLKRainMOxAiturBpB1JA5gl00GhUcHO7gpz/9AV79+c9Qqeyg22sqSDqfj5AvZJDO8PUG3izCwOaZaAbB2atms6O5IoJBsgcsHOOxlJjBQr6M5aV1PPnEs3jiyjO4fPkJOQZSusXto3tpGMaxv7+N9669gx++8D288ebPkc3FsbYe4uJlBl73ESQTkgRazqC5ZsYYJaCAbguk588ozVMRKe9/a5LY8JIHNzYzeBQMkmGi1DOp2cfte4cCO416D4k4lQwZ5PNFAQXOidkc2MDMbZxZljFN/BuZDGNEdve2Ua0eTAHhU08bIKShzP0B4TxzN7ftbvuNTTDjGzoj0puSrqK9bh/dXg+dThc3b9xEu9PFxYvnUC6XNcNFkKZIBLGExjYYreyNKmYGI151oXB7Bwg9GOR3mp9QCnzjxg5qhx05yCqYPlWQ6oMRJVPJ6BRkHldzaK951HHslJ2fn/T7YH7GcvbvkirHk1rr1gQY637C2bROpyOmNJ1K6z5jtw+7hxA4WlamSW3VnIwiGfHwHBJAJJLgc0dD1GpV9Ac1RYZsbJYUzRJP9AUI6cJr7qV05aUMMDL5sQt498yj5UaaoYxmX91aIRgMkhnUa33curGHw31zSaU5z9JyDleeuIhCkU6bSTHhNq/44cxNA1U+h/K0gNBAJBsNFlVis8i6HyvGwmYdR0N70GCm2Rjg3XeuK0Zm0J9MHVkJ9uhCTDmuNXjtGsR1RVmo3x8EhPwKI87dGpPK84nXKQJCk9jy9caAcvZPJlkOAB4HgtpaPdexnHRpJSBMAVFI52PKRWksxIiSgc5Rup0KELb62N4+QLXa0p8J15LxFIJEStLfYW8kyfjm5jn80pe+jCtXnsRScQn5fB7ZdAaV3X3cePFl/PX//H3UP7iBXDyOpUwKxVSELP0ShiPEu12ElMOOOE+YRER3hTnDV261jGV0OTeGcBI3dtBruvjuAAAgAElEQVSDQQ8Mp2CQsuSTzNZ8nJuiu4b6RvN9m7HT33/0XmkM7sm/BO31ee0oJ8ZxJEcJJCgNj08wZFyIy+JMTIZIkjmeLADhyfewuyMuGMLT7rKjpg0nffVDi7iT/qLH7Hln+1wEhLwf2EyCilVlESZ0g+YFnx27dqetri5vIOwAplIp809zxjJmm+9A4bQj6OekZvXegiG0G/iCITz7yfOpBoSIS4LEL0qQWCDzESTN/S+dSlmnPm5GI7TpZ3abAamRAOFLL/0EN2+9j/2DbbTaNUkbOW8YpRk8T1afIITFN1l9zvwygoLgLECYzIDO9/3uWDENqaiAjfULeO6Lv4wvfemXcX7rEgqFZTEuMZo5xBm/ELdYCwxw6/Y1vPb6y3j5lX/G9ZvvobySxdp6hPWNFFJpSlRNhik2kPleLJ8ETs1QgiwCa2KbRTT24cNg0MvprHieB4kEg4NBDLu7Ndy8vo1Wc4B+DwiDjAHCXAERwUUAdHoNbTNlrCxdCBoof7OkHHNk5PVtd/ceDisEhBOsrZdggJCMFEEdZ/s8QzhzEJzKNiWXPwpcCdLoYEowaGyMuSMSCNKtkbNxH3xwE+028MQTdNhcV+wCGUoxdy6WYzZP6EHhHCD0ME0sF//CotOYQT4I9GkS9MH7d9Co9dHvkU0uKpyeoMoAoWdQ50Cfk/LZr58Hg8eLxnlAeAwcHputtMzIpMAd5aL8IltKMNhqttFqtacZe2o+KI4lofNBER0jzv0lkIpSDhBarIGxhvx3SqH7qNYqGAwaKBQjbG4u4fzFVcQSjPPo6diSpaYUlLiHx57ztAISA0o6rVHD2Xg2LiifJEPfH5BRNraN5wrZwbffvI5mY6R4C+7D0lIWV5+6jFIpJ2MWuuxqXpGOnToXBuZNSddf6Ug9IPTM8oNmCH1jwBhBmr9x31BZMJTbKP+dJlQpzTryPKcCgOAvmUij0x7i2gd3cHjQRKdNpjRwoJAzvOaqqt/BDD7JPe26pKbGxCIueI+nCY2YWMYzhEkBRJrS+JlixkKwGcTz3kLnjzKCDq9MwaDmedmAjhME8vfTUIb7h8eEzQA2DagmCBBGaQFzDwg5F0mFwHjIQHvLRqQEmPmjVy5fxbPPfB6//OVfxflzF7VvyDqGQYROo4lbr/4cf/zf/18cvPc+srEYlrMZLKXTAodkB9FsIeiTJRwjQ0BI9nU0Vvg8zfdcnL2bJbTmhYCgA4T6CRs4ui7EQdmoxcGcUcl2qtvkYobwX9UM4fwl+vg6eRTL7VRr85E++bSf/nQdkUf6UfyN/kEH+0Eb5HaF79FJriGA5mzunbGC78TypmDXL2MKWQSSqeDNmLIugj7NDna7ZsnNG7abd/JCEF84+E7TkY7TdKTE9vlZAaGBAPfB5z7j8V1x5Hn2ho/kUnzf7XjAcTrtiv2XWIMf2lfzb/IJ7LePOsse9Nmnr5k71vcrl6xenX+HXxzIftjVxLbfZEdcwz5PjH+24otdd8YoGEPIc5BPJCAkoOv1Wpp7SqcD3L59Ddevv4s33/w53nv/Ldy89YGCtFlnkiHUDJAPfY+bzT0L3sGAoeiUX6WQzRSRy5ZQKq5glZESm5dwbusyNtbPIZvJ6znMGiWIE2kgO3oG3w/w1luv4rvfex7Xrr+Dam0fly6vYW2dtvsxBEFHRa81iYwRVB/dF0guk80AohXDniWdFbuUnFGeR4mhZQ76AHFFCwxiqFbbAoRkCCl5nYzpilqQZJRgR+6LCUbi9LTdYky1JTabRvbEgrz53DgODvdQqx5iNOnLrOfZzz2hqAKCs6mpDA16/GwQ7eW1+a7olVGQA4WSARqAkDfFyAxM+O/93hB7+8wEvKdgb36uK09sYIOAsFzUeyFOBs3JFWmAQsZFc6DGsvLY+us5AZEF0RMU8rjzzzNAuLdTxZuvv49ej3s6QCbNfcTg8MBMZeIjzbrNwN9xNnBe6kfNnKN3/HVC8tiPYgUdA3SfzhfLaoK4Ds1iWgYIKRE1ZsqAHo+hMiM5VysmMJAckS6tBIc6ozQXanOJZLsq1UMMhy2UljJYWc1jdTWPMD1BELrMRbndslHB+xjnENNaB5RU+5k8C3xnZATBOUfZGM1C5+24THkOBAhvoN3kTH1bUSWlUgZPXr2EogOEyrSckJlmc6SPfr8nVo2gyV+2TDLqAaG7UU2vv+44TJnh+SsMAaGx9gRrtq8onaQxUcyiIcY0F+IMYULs+fvv3ZJkmOwh52z1uQnQBcotPor7kOBOjROy6HpLk6bGE3Qb57WFTRRnRkMAGHoAadcKntcGBo0xPL6u/PHSNut3maScLGsynOiclbRYWaOUtZOpJYA1R+BuZyjX1EadaocuOBosp9gxQaG5zi6VVrC+toUvf/lXcfXJZyR752fmWqJr6PY77+Av/+APcOO1n6N7eIBz5TK2lpdQTqcR9PvoHRwi2eshGI6RmsQRMvOUgJANc9ZHtmOmjqoEgmx8qdGVtAYaz1eep7x2sfE0VTmc6ib+cSuEk92VZkXVyTfOlu6CITz5HjvbMx8qGT3br1286tO4B+7Pgpzgk3iJmptgtxklFmg2CM6Lu7qUDijK6IC1AW9OzvOAUjEygLwJEwS2u2QpaAjB7r6zOL/v3Mn9t++TcBn90P74CKnwSZ93gj35mX/KA9fYGaTYn8QOO+nx+/C2/+IA4ck+t805SQGo7DCXUSW2mGCKQetW8Aq6ODdGAcJ+R8UlnQD7fc5e7eP1N17B66+/ijfefEWRCZSphSGZwZHmfBXZnWSWmAEUhTknKHtLyTBma/MinrjyNM6fv4z1tXMWRaGwdoJUs8enoYqRmQRDPbEtL738Y3zzr/4U+wf3ZNTxzLOXsbZGIEZZXtt1baxDbqHzx9itORdNbiOfIVmgkz2q05+k5JEsSFxGOHJGlAQzQLc7xr27+9jfr6Ny0BQASiYyyh/kNSvur20YyDglHjdDGG/qwesYi3uyCpoNiwG1WgX1Rk37dmWtgM9/4apiJzTfpNgJB5xc2LiiIcR4cuu5cZaPaMxPQk6P/P0MA7dAcM6r0cF1iDt37uD6tetotQeg2u7ipXMChKtrS5LlMiyec24GpsmMsQB3gBA2f2dFt59R9K6SlKUSjRsgnIwDbN89wGuvvSNgQAaVoNkiRxKWxSc2UnTphwp4f35pBkw8iAHCWaSAuVU6ded0hnLW8LN1bcfYpMEEE5Ynx4zIibIYKZttt+z+wnVgTB0bF1x4xhRytpAglj/zIfJ+u2x7+PtHYnmHww7KK3ksLWVRLEXI5Bi/Qvk15cN0/qRRSkeRK+lUTueED6jn8eM90rPrZn6UFZtOM6ZEPCOG8N23bynfcTjq6HgVSxlceeICSks07QnQd4CQ8lHOIna7bRksEUBxO2czi/OgcB4APAgQGmA2QEjQybnKSOcIWTVmcTJ6xNjBgZjBD96/jU6bKoQUslk2BXK6JvD1BsYZdG/RGPzsBIoeEDKU3ZpVnE/mCAmBOuuI2ZqcNSp4nrmMwSnWdfZZXlLq3E2Vx8lMUKoPkmMx1gTXMh5yTqjK1VRzhfJWsp5jtJuMLOmh3ezqGPJnBOwEwEGQkeEU1/gXv/Bv8PnPfwnPPvMFRZPw2sGG9+HtG/j7b/wF3vzZT3Hr3XdweX0Nl9c3cG6phIgAeW8faDYR6/QECCOaywzG4KmSJCCUsRE0721rjwC6LxaYDKk3BKPnwmDA85nxOt4Y62R3Cmt2nB4QPlgmevL3ftgzF4DwYXvok/n3BSD8ZPbjZ+K3nBkQ2tVkGgvLuw9BIb/Lcl3yHYuQ4M9pdsBrOG/SLGV4A6aJDNkKdvEICDk7SCmNikRfWbkiYppD+IC9vgCEj+eSXADCR3lcZqYy0yw759bHJo0VdmbIwPOSDN1ARXKP4k8HEFgwUwraR612gHvbt3Ht+nu4d++W5uDa7SbanaacgL01PWfqioUllErL9iiWsbKygZUyzRbWkc+VEIYZN1PIotDyRi0vcOwkjAOMJm30B3W8+PIL+Nbf/AVa7QoSyZGs/cvlNJJJBqt3jsy8HQWEDjzNBTkbO2rydMtYI3NklvcsAj07YIwBAQRnIbu4c2cXlcMmmo2+wGAU5hSTQXZQjJEaYH0xD/GEAUIDNDQLMQmg8vomlKdN5IrKXDwyO8sreYHcKGUuoxZMb8ySsWnmBDorfNVqc0yAFa/8vfa7ydjZe/W6QxweVrG9vYN797YFgMiOMGpha2sDFy9uTuf6fPyEzV2yOLfjzvc09tjmT43NSgp8ch5uPKRLbVpgsFbrYPvuPm5cvyMWlYUyHVjT6ZyBYx3b2XyiClAvF3UxAbP5LwfspxINm5+yvzomUN/9TJyR97MC1ZjGhNgT7iOuL5sRZIwEZwgtVN72pcx43JwtAZqakwGbGzafRvbOZk8N6IshHI9QqRxgNOpiZaWI8koBS8sZpDKMOOHxIyDk+gYYyzIcTBAkjSE0902CQf++BHuMqDB2dzRiYyKGYT+G/b0Wrn+wg1ZzjMGwKVarWErj4qVN5REWChkMCOgxUBboeNJDr9cRGCRY4HltDrQOMR3J3vTXIw8I3Tkzt9+nz9D+JcgmQCOL6V1Yk4jHKIcNsbt7qIzR7buH2v4oyiqmgywxz3PuQzVItN+5Hgy+E6z7aAzO84n1mj5k/OkYcjsGWqdqHLg1OmXQnSpJzzf1EWsPL+tTJigJNBkcDTFhQ8Q1V9QgkmqJ1wY7j2gcQwDI68CgN5LrKM8rHstudyRJKc8DAkM2vD737Jfw7//9V1FeXkMQphEmI9T3t/Gj7/4jXvrxD/DaT3+C1VwW55aXcfXcOZTDEPFOB9Xbd1C7t4NlutjyutTjHBwF2XQMZfMcSPKaZRoHMYSM0ElqH/FcI3PZx2BIoCsd+LRhctI7zgIQBggzScQDSsdTiELeY0xCLl8Lpxbg3+XO7b7/q5OMnnRBLZ736d4DHwsQOlDoKocPSUZNZmOAcCJAyHmXhLpekufIKcxmCc1dtCcLaAJCqxvs4m63+YdJE0xeYF/8Pi+TOfkxOjNz9Atiuk7+yX5xz1wAwke57x0nKHmhk7vyvKNsKskixs45nl88z+gASAdGAjOCRDKALCxJnBBIECC0Ow0cHOxhZ/cudne30WjWBQqNzbeirlAooVgoYWmJxiUlFPJLyOeKyOU4T5aVPJRFF2VzLNBZgFu1R9kcGTZ+H6A/bKBa28aLL/0Qf/f8NzFBD5lsElee2ESpRJMPBquz6PZFrGfQ5k1RPGNo1wMyptwXnO+hmyBlj+yqs7hloU72hvECwxGLwIGkYpVKQ8YSjM4gM0AZH+fiDNgyQNrcALl9Ygg1K0cGkiwSXQs512NgzfLxmLXWkjMq2ViCiCeePI90howIZx09ICR7MQ8KzYhD8ldZ+XswaBlwnHUkOONcEwEFnRFv3bqDg/0DZRCacyaQSkc4d24TTz192WS5ccYiGLtqTBUZQ5vF9LOXBOw2Z0UQ4NhOZjOO7T2ZQXjv3j52tg+wt1tRwUwAsFJeQyaTs+xHyXjNxMZn5Bkp4Y3B5mIuHLujf/XRA/rLHBj0hmRuftDHE5B5MtmwFcreIZO3Aq5RKlTIbKk5IPNqA5b67th0yhXZNPHwk2tMn0EvcIBwZICQ8unVlaIYV8axMJTex04QaLM2J2tnsmE2BSzDUPEGMcuI5L7nfU8s7cSyHcm+1qod7O025dzaaU4wGFHKPUK+EGFjcwVr68sor5RM8gtKlSHJKKXfPkaG4xeCn/48OxUgdMJnJ1v0oxtcf5y3YyPFQC4Z4gSuXbuNu3f20Kh19RnS6TwyaZ4vWYFI7mCLQrFz1jbJ7tHG63nme1467Jj/+5geHQ+d1/F2IFDKJDUEDBAasHdNCDLwdNflWlQkhq1vA4U2h6fsUMnIqbTgg+7IBIScCWYGZRcH+3XN7tItmbL4q09+Hl/72u9ia+uiJPK8znSbVbz585fwo+9/B9/7u28jE49hrZDHc1evYqtURHY8wZ133sXd9z7AcjqDHCWrzL2kfDSWRMBrtuMt4+bsgxhjRQjOucbdvpyMhhhyHIfZN1JpnI7xWwDCBSBcMISPsj57zN/rkwaEdjc1GQ8vxlNAyMJkYgP1qSDl3MRs1oE3Lz2GtOsmIPQ3d17U41NTmYftygUgfNge+sX8+wIQPsr9zvOOPLxJR72ZimSiNG+ivJPMnKSiA7GDVpSOFeXAc5DsH2soStkoQWNxK6OMHp0aOy4flEw+GTGTW9G1z2SYDNi2eRaycey6U5on4MWcNbE7ZAfM1ZHFM636PUjp9Cq4c/c9/OylH+C7//RtZLIJLJWzOH9+FYUCTUy6iMUYAO/ZJFdcThnB+7BMWoBkR8loWPg3ZZVkAcjMUGrJrnC300ezydxEuorWBAr7fb44QDZT0iOTyWsfqnQVY0EJK2esyBByPo3mPUMBbzIo3mmV+4qOl70+5zU7Ku7PX1jXd4LCJKWV/B0wMEj3SDGFYuw8I0JW0EChB4P8/amQBi45BZozGP6dt9+VoQybaya9J+Ab4vz5LXzhi08LuCA+kAGKgSfOb1t2o2dw/DphwU45rclEKa+0WAQ6L/Z6YzGDBIOtJtlikw+vrqwhk81JtjiaEEAQgHoWx0uunTx06nBq+Y1mAhLD0LmEesDn5wpVJksKbQ0FMxkzsKaQbjGbPofRwKSxjPaY/tkXzqy1tQ4ppzZpr7GCrg3JdSq/Rz5vTjI66KJcLmBjYwVb51cQizODsosxOEhJySjXDdc4QTtnvRJm/KFtT0zfi8oYGaQQcAtkx3HvzgF2dxqaI+x34hiO2wKEdi7ksbm5iq1za2ockPFiM4LrhXJCwwTG/PPLzNu8q+7xJun9GUIPEti4IcAwYEXwFEenw2FaRsPk1fCgP8qbb7yL27d2tO3MFyU7yOxGsi1SAsTtmNuxdCy05oW9E6rNxvIYmgGUPaYRLE42baIh10DQ8TagLkMqmVJZvqrmBhmpMzd2wmNopixGveka5XIVDfPzwDuwTpMmAkMeKyfBHva5bTE0613s7lbEFA77Jp++eOEp/Kff/c+4cvlprJQ3JIkf9FvY3bmF737n7/Dnf/SHiPW6WM6k8W+f+xKurK2hmEzi+utv4NobbyKLBLLxJDKJAKlYgCiWQMQ5bDGFnCu0+cJEbMJJXp79AoZEq/yuzEJe088g/1wAwgUgXADCR1mfPebvdVZA6Lm4+0wkuA7r/E3AnEF5UwniAdJRWvIcfpGlIDM4VHg0JTkGCHlDsEF2Xv5s1ulhXwtA+LA99Iv59wUgfJT73RzqJMryxgQ872jeFBDcOUOHwVDybMlFpWWjgyiDkc01VEWwn9Nxs12+s2+FGx0XCVwI/Giuwnk2M+gwdoYdeGMplcfngKMVWgSExoyYbJGyOQNWzfYe3nnvFbz48g/w4x9/F+XVvDL7aMKSzbBnTgdDSrbmAeGc8coRx0rH9UzZER+W7eYd6QAaJ3tjOWj1eguVwyoODqqo1ZrodlkQc+YybWAwTeCVkeTNGCwyDnSXNMaNQEAgaDSUOQYdOCmjFCiU06KpIAi4U+kE1jeWBCo4GzZ1GZ06cs5nGzqGjaWgN3YZERQGmIxoclFQVAEz4Dj3+O67H6DXo0szZXj8rCPJ8Tc21vC5zz+pucVkYMysMXfHIicoxZsqLOw4EtAQhPJBYNijeyxltbd3UKnUJcdkIUyHzlKp6K7vPM5kMAwQiqiZFq1zOWoCctb8YxFPAMG1xf3IUQOfoWnsh0VLsKC3deZko249GOPJCn/eC8oApGXoORZF/+4Apbu3kEEXZ00w5VlM79DkGMLxyGYICeoL+Qy2ttZw6cqmHEbH6KhBwP1t0R7cjzQocoYkCTJqNjvLSAvuj16fQfZjzYPGYpHmCK9f28beDk1NhsA4rZnayaSLZEhQGOLcuXVcvLRl0SGUQIJAnuesMZNxMZt2vzyLZNTP79v5zSgON8c2MYaQzBpnRYfDmNxF333nGrbvHSirjzJRqgLIuGtGVw6fJgW1GUAao5gkmvubx4MmNZJw+nNaWtejLP9MFq70zal0lAfaG6zQjEYupIGZBJEl9OCS+8O7dHIJaP3ofKKDKC9//O6vUzbjqRgTzhgb9tKj2x6hXu+goccA/S6wvnYRX/3Kb+Fzzz4nUKjryaiDdreG7/zT3+MP/+f/wKBZRz4IBAgvr60pm3DvxnXce/86uodVJPoDlFI5ZJIRMokQ6UQoYCijGc68jkYIYzE94n5j6Bqtzl0CI163z3CbWQDCBSBcAMIznDif1ZecBRDaa9z/HiCV9E/RhZ6h2JSLJgNkU1llVFmI8gAdF0JPQMeCij/nDI7ZfS8A4ad97S0A4aM9gnLxNY2bihoWR0HIXDWyOzGdW5R7DvomFzXpo7FFJrWyQorMDhktYxsY6myGD2JRRiP0+ixUWfBZgU6wyZwyP5slpRPlegqd5jXDjDw0+8IZJ83ImcEJ0NMsXr2xjZdeeQEvv/oCXnn1Jzh/YRXnLqygWEwhFbFO94DQX39c7X6EIZzf396Vk0wXry/8O81POC+WYTiHjDyYn3iwX8HeHvPH6ui0OavIz8v3zSFN58yIzqgMZGdRz+13rpJiOA0IeBZJc4axlIATpZX80ixbv496oyqJ6FI5h01JAJcYjy1gHJekze8XN0voJZcqTpnryPw3DrgxvYz5aDmxdru7Vdy9vYfr12+pkE+nydBYSHun20K5vIwnrp5HoRginWEhTqbVgItMZSSXNJkk3Ti9gY2MMhBaELnLlqxUmjg8qGNv71CRDmwqZNJZ5HJZpNNmFMZ1RMaUqo/pSPh0ftAzPFbQaz6HDpkKbCeD25fpiM/P5D3B5IVkg4zBsfm/WUvSh5Or+HdmZt7VU8BEBb70hS66aDYj6TMITd7oRhbIvIhttC/fCKlUDtHttpQFeO7chuJDjB3sqEFgs58EPAQeoSTHZAq55vh5KFeOopQ+N42Z+J4E9JTlNpsDvP/uLezvNtFtxxEFRURpAscGxpMOEsEY589v4IknL5nkN05Wmpm9BN3eLXZ6g54LlffsoN9fcyMY87JMZ7DD6wTvzQTjHnwTQPFcsczEQGYyDKS/eeOeXDl5PmXTRUnF5cBLeTZfzxiMpHPEHNu8Ms99yxhms8SiIexYuTlAN2vqJlldZqQCqMxIajpGMpt5pcOqjGk4RxmYU6lnHaVI0PmqgWq7XjmWUMyxM5Sa9Z2dykmMtK2z0YBy9zhGg5hko/u7DfDwlQrr+NIXfxVf/qVfwy8993+INeUsKZnb733vH/D7/+P/Q+NgD2Fsgl/5whdwcXUVuWQCncoBatu7uM0GTq2O5Wwe+TCDbJBGLkwhzX1IB1Q9hkjFycvHECNzy2syf0Y2NAhMWXWCpvnxO9ECEC4A4QIQPtr67LF+t7MAwtnt5rhi3Wn1XfzEcbt+DkiHyRCZyGzbfYEkQOjmNCQZEVO4AISP9cI5xcYtAOEpdtYn8VSZgLDuYaFtc4M+a82YqqEYJM4PspBnUaBYBhcjYSYM7JLbLJENWc2kmCq4OSsnAymybIHcAj0jOW+tz/fjQyA1xoKfLKKT9emcH7oiui/W6rB6Fz/+8T/itdd/infffw2XLm/g/IU1xTMESW5rX6DQlejmwikqxF+VbDbJvpxM0AW4m8ujbW8QpBU0zeKt3erh8LCGw4OqDFm6XconKaFNIUoxky6LKOAcZMbN8Tl2S5lvZAZ7UyDgGQkysnFE6Ha4r6w4JtDgfq9WD8Xq5PORmB5+PgNnfTGFBIQmHSXz42SjdGKV3DUueaFA5oQzlVmMhgF6nTHu3tnH7o59Bu5numYSDHI2sD/oKs9tba2I9a0lLC9nJG80JticHym7806dJts3JjUZJ9MTCRCSwep0Btjfq2J/v4patSHgQKkoAWg6Y8YsgTIlCb5MfOkPh1F3tv/MvIYEh48Y4Gy5rT06g/L+4NePNwbyDp2ap3RSSBtLcDEkph+1VTt9WyvupzODiiGxZW3jWQYgjT23ZoexWso20fbPJKNjEBB2Ok3N2Z7bWsfTz15GPGk5hGQIzRSIUk6Lk7BIxCSiMKN1RbmyAGEspsxd7ntKftutoYLdmelYOehg2A+Qz60hnw/RaO2j16/r92+dX8eTT15ClKI0kueXf9+RnGL1MdypK6M3nRpz58SHUIHN9vnZewGlGNeYNXJslt/m69iMoKNtq9lHtdKUA2+t1kavS3fRtKSkuWwecYIZyUwJCJkByH1O0GLutgTN5vBqxj90ybTz2M1Az8kfPbj3c6J+VnTqSqvZUQuyD0KagxggVDPZyU91jG34xPkTGNCbyo+disBMimbrVZyhA4TMWVUeYSwlmfTOvTpajRHS0RKuXH4W/+7XfhO/8ZXf1iwvJlQ8jPDP//xD/MWf/G/cvX4N3WYNz165ggvra1gt5BAf9NGvN/HBm2+hcm8bHEPOBinko4we2WSoWcKAzqOjsQBhxE1TAOQAseEAKfoxBOYqq3nXU34tAOECEC4A4SlPms/y088KCO+7T/xF/DggdPOElItGQaQHL2LsAFNC1el23QyIFSTmbOdCfHVR9xKRBx+JhWT08VypC0D4aI8LDZwIzsQMBgyR54ycMSrWhOE8YE8sEAttb+xkRhQm3/MFMYtVC+dmCLrJIY3d4/PMLZHFohXuswB4dfwNl2pbfPyF3Aqnc14s0Fgt056Sbpgj7B/cwne/97d4+52Xcefu+7j8BAHTKhLJIRJxmtEwfNtLRq3wtULSMx4eEPq5KbOXJwthkRN8fwIcOnQm0Wr2UKu1cLBfRb3W1AwhmTGCknSG0vZIkQAWH2FxGR4g2wgUt5+A0IrcKSCkU8yErp8EKIzhCI2Z7fVxcEhTkg6iKK4YgcuXt4wlJUOoWUQDgzQKoaZ3/NEAACAASURBVLxOJiWcexLj4kxqhpRwRogjrWiCeq0ndrBy2BYDxQYAASFn1PjgjCALZs6hXbi0ho3NEmIJ/m5jcAwQiB90SMqyBykH5neC2n4fAgJ1t78IohnlwLWSzTJCiCx0UmwQH1o7XEtif7yJjGN5nLmI5cPFNZdpDpkE7HHJmW2GzUlClUYxNwvoTJPIQHPtydXVs4LT3NDjM3MzUGR4yf7uMzqNcTRHbMVOENDO3cvklj0eoVqtot2ukzPC5tYann7mEsKI0SlsDhgg5EyfSUbZCKBg1QefT2RmRMkob5dshhIYhmEW1Uob+7s13Lq5i3qNNFMaS6UtlEopVGo7aLUPMRh2sLm1onWTzUWIUty3bq2MaRTE/WnH88OxE65J8kBA6OYzJaecM/QRw0qJchztdh8HBzXs7Va1vcojjAUIkzxfcshksrP8PObmxccyvtF+AWcdef4OJRn1wfQC6/ONnDlTOG+OZXWAneferNZAkLHNzAHlGpeSYZrHaLUDG1jHG9QGdW19ao16CbIDjh4g+2uZ4h14LifSONirY3e7gdphD4lYDpvrV/DVr3wNv/21/wyMqaKwueg3Xn8F3/2Hv8Mbr7yM7ds3cX59DZe21nF5awspSs97Pdx49z1s37yFxkGFQTLIh2kBwhwl2LEkIjrgIo5MPI4Ur00ChEMDhHFe4xMYW1Cil26d+IazAIQLQLgAhCc+XT77TzwzIJwDf9O9dB9AaM5ylvMUJgMZysj+nZIUZuiwOO0zD8tnVPnurg36+/Dshcvop3ctLgDhoz124yELF3bMA0QhQ+gtJkGCS8pE+wyxZk6enVWy0iYzQ1dg/kcWUW6/NkPk57s040tAyGYN7f1V0Jkph4orx6pI/ifJmBVa04JOM43GDtI+3cLPWTh5U5k+dnZv4Pl/+Cbe/+B1HFbv4fKVTWydK9uMYWyABEHMEUDow+fnJHAeOMw7GJIZTJC1szw9zgfSPp6yR8rdatWm5qPogkrZaxgFyGTTiJjrFqQBzc8lQOKMIEpB7g4Q0mmULKFiJ+QySjkc88hCdLu03SHLyJiGMXr9AQ4P99HttcQGXr5yHleeOIcw5P4kA+rBYE9MCp0kfa4dt58zaQSydBcdDRgDkEC10sPhfgM721WxTJQmckab7GavyyifroWky/Wzh0tX1nHufBmpNAtozn8S7Fvcj1w6E5wR43Wa75ekMk3AlqHjZLA4Y9lstNFqdtDt9WU8tLJSnrrShhGZKwe5FEHEWAQLEzezEGOcBQYVhTI3+0VmMR537KA1BQ0smK+iuT/OXEPpgMqHzZ27DoRjmabdgvmlMbtZTefrvHGNMYLGGFoOoTFc8w+Cx1rNACHn4dbXy7j61AWkMjGEKR9M74yBCIA0e0l2jax0yoWh2xrjV3/Aex/PpxB7uzWZAu1u19Dt0JE7h/LSeRQJCKvbYgm7vQZWV0s4f3ETS0s55PKRsYQTOnR3bV0mDLja1zxbfjJAyBlB2+czFk2ySuV1QvNz23KXPdQ2Z9J0Es4pVkZsekTm2hxcFWUSJ/jjseT6Y7yJrWnLI3SzxmJtZ3mT1nhxrK66Pp45nPtYYoZnUTkJAkI2F0IDSXwYxrO1p5AZHlPOpbKB5UUP7jplJjcMQncNaM3WeuMi/g6azIRqDjXrPVQP+ti+W8N4GGF99TK++uu/jd/52n9BMk72l47DPdy68T5ef/Ul/NM/Po/XX30FS/kMrlw4j1/6wueQSsYx6fdR2dvD9q3buPb2uxh1+4higZjCbDISS5hLhMglAz0yHAGgwcxwZDLSWExS7zENoWgycwI39vm70QIQLgDhAhA+2vrssX63swJCfyGZyitc224qMjuWSejlojQd4PSzXEUHdBY1h1HddKdd/tltbKZ0ue9d/ci+XTCEj+dSWwDCR3tcJjSJmUBgMIxCsUXiDJixx9lBmskoFNqYO4V4O0c+a8JYQU5JqcCfGAx2vU1q54GiImEoNWWx5Wd+XAPIpFZequez5LwC1cm3ZDJh0qpkko6UXdy9+z7+9tt/gZu33kGnW8XFSxvY2FwWkImTRRRLOM8QOgOUqWTUFZLzRjITkz6yKOecFmcJG42OTFgICBnV0G73ZJZBFi4KUwhTAdKZCGFE+SPnnZntxsKLRMJETJYFxxNoMQaD2+czV/l5WPCH6BMQxtJIRWkVoQTk1VoF7U5deYTnztMgZAOFQoRUiqyUOZdyvzDawIpny2m04HkDhJSM9joxNBtDhZgf7DfFEo4GCWUAUr5Jxo5McLfXRq/XxkDB1m1sbBaxtlEQmKDEk+6yZBcoyfMRA3RktaiEuBwVyQweHjRQPWyhWm2g3xtaIDaATCaF5fKSc7gcIgg5h+qklmJfjgJCHw2huUUW8E7ex78bq0jQ51xoJVU0cMIC3s+kDggEGR1CB1Q6krpokSnTNCc59MyT2hGzkUMHl1wJTebFNUQ8Q8jzgM0RMYiO7ub6bzRqaLXqAmDlchGXL28gV0ginYmJdSUjphxPxk7IqISOs5ytNYmkIg4ctc3zh+6zbE4QXO3vcT32MBlFSIXLKOTWkc0n0WjuodE6QKtdRT6fwspaCaurSygt5RTLQuat129LMqrICzoHE27Nwvzc3P+xHaDTZU4yOiHbb+DP5jTtMegzy3EkExkyxHt7VRzsN9QgKOSXkcvSSCiHMEhPzYx4SbEmBNcwZxz5MBMpSaE9SytDGRcB4WS83ojKXFkNnHsmb+ZYyjXrGEKa1LDBENAtlmAwLtmod9Hlh2f+cULhknTVnYHCaSyFZkYnGLuoFLmYagbXzmtGaFAGTgaQ5jKt+hh3blUx6AVYK1/EV379a/jt3/ovSMZSjLgHRj1U9u/hzs0b+Ku//HO88IPvIUrGcfnCFn7ll55DmpmXNNXrtHGws4sP3n4X7VoD494QAcPq6eYaJxAMUQgiFAgOk0mkGHgxAQJG6bC9RQA7HCC2AIRITkZoJwN0ghDdMIV2toDYuUsILj2JdqaIJJsW6TyCKItEFEeUXQDCBSB8tPXZY/1uZweE3uFtNnRvRaGZWfiuqncKJWNAqSgLo2FvgG6XXWtjG1Ss+u6xikjLkbLZEAsFnvMO+Mj9uQCEj+dSWwDCR3xcyHDEOJdkRjI0cuJ5ZgHdBIQ+2oXghvJQY0b475R08nXKKBwOp9EFbORQ5k12nz9XEU4QIXmVlwGSXXFuwQKlXt6lks6KUydL9DJFMlfJ5FhZfP1BS0Dwr//6T3H33gcCWZyvW1svqahMSFZK45WPAoRuPx/JXPNxCQRznE0bod0eoHrYwKGYwRbaLbJjkKyTc15Riswg5y5tJikZMD6CRi7GTnHbKW9kIU12kCBL28d4Dl6zRgYIyfr0e6wp02IINb/ZH6LZbKDZquqxslrC1lZZn7FQSLk8QzbI+hiOGeXA2TSTjJIhNKfPBIaDBJr1oQLMD/bojtrWzxKxNLLZAjJpSjg5I9kXG1mvV9HrdzCatJEvBCiUQpSWMigUcsjnsxYWTtMVx4xxzpJsEGM3CFbqtY7kgQyip0zUZvlsrWSyKRQK/B1mcqJoWQ5ESfVhbJNnCE2S7OYGHYsjmWjSguA9YNPIAF9JNYmb9SIY96Ys3I9cx3SHNXaQx56rjODI7kHTL39PmeqLbRV6SbOBM4trETRiZq5ew/k2Aw72ZQ0OHj8Cwm63iWIxg61zKygtRQKFZHn5WTgeR8DIaBNmcKoZIfMUMzNhNqIEzEESjUZdWY4Eg9VqG4NeHEGCmZdrSIfLCMIxuoMa2u1D1Or7kl9mc6EyCZmDSJdagi0C/zBg7AKVAF19FsscdTdQfYwTAEI2PsbmHkwDHxoptVtd1OttnS/1altzg2wSdNojAULmczKShU6zdoy9sygbT12MJj0pAdjYUGYnpaME/c79Ve65Hgy6iBAfXSMDGAFTvxbYv+D1x2IsvGTUzGvgwGBMElIf4G5i8biC3sEsVOdToENrlz81pNncGmuumWDQZmv5XP67YjQYJTNIYNgHOs04bt88xKAbYHX5In793/0WvvZ//j9SBCTGQ8RHPfRbDTTrFfyvP/oD/P23/0ZM3vnNdfzKl59DJhVasmgMaNbruH39Bqq7h2hWahh1B4hx1nQcQzYRohimBAgLQYgCmULO7FIuSsk/WdgR34/qiYc3zufvRguGcAEIF4DwEddnj/PbnRkQspB08xeu9Ti78UiiYUP+vIjLDjpB+VqEdEAZUw/tdsvs7mVMYW5gYiNcqLDkJOrkuZBnzR09+GI3zzD6G/hp973VEbP3+agL5of22yKY/qOB+rF9evSJPpfstEfq4z//CLvtHO7u91uPPm/eOv/jb8O/xG/gmZKIxZCKomkQPc8jdfnp3sjZQS/znDZxrNhmAUlG0eYF6WBo8jlGVrCYZIEssw+ZcDgTEs4JSUJpJiLeKdhL+IwptGxEWwpkCUzGRUOMIADCiExUHdeuv4Vv/tUfY3vnBoJgjK3zqwJLzM4jEDyaQ+hnCOeLXN898kWwMR5kBQlsmmQGa21FJnB+kABRLA7zvwICQQKptMCgXBsDAkUCZAJCiwzgtYlzSixGyWoORwSEFgpu5jyM8KDc0hhCBlhLLihDH5qytNFoVlCt7iNXSGNlpYDz59ewtJy1bEAWzXSPnFBOaDOF3BaCHbKUBKYEmrVKD9v3aqgcdCVhYwZcGBSQTmWQzmSQSae1LXTE3D/YEUjgfowlejLwIZAolQpYWi4ZUxiymLdZUTKA2l9NY68ImpsNZig6l0kGZycDRUxEEZmvESgVDSNmCPbEbPpRAc6Y+vuBpKJ0j9a8l58btMJ9ahKiRqABNjUsXHA5TU7IDHIGz6Si3r3W1peMZqbRHL5J4bxJNQtr9yx++QYkj5f93DGEYsBNquoBobnwWqYf72etdgutVg3NZhXZTITV9SKWyxkUSxGS4QRhGNe+oFRX84JBWuBqOKCklECaYNvkuZzzPDjYx/vv3xTbRpBF59hMqoyl4hYSsSwmsa5mVMmYHx5uiznmGtncWsXGRllsISWZZIGjFOfn4oqz4GcTkz0d5Th+nrh73ZRd5z7nPJo9+Geaw3D9Vyt1mQjRTIWSUTYLGEVCtiyTKSKTySGTzoGOtDz/DRByOZkLKs8RAkFuJx12JzFTIIgB1GzszADK50Uqt1HGRo4ddH+eGkhNvQVshpCNCD64tmhiI7ZUo4GEnYwfjCNBcyvOFOu1MUwcIy2Hc3qfToYYY4ixC7CnfJqRWDz+YZgCxnSNjaHTGqJZH2P3XgvDfoiVpfP46q//Dn73d/4rMEoiORqKrWIuRb/bxh9+/ffx7b/9Fgb9DsrLRTzz1JMoFXPIpFJQuHy/j167g8ruAfa2d9AiC19vAZSQTuLIxhPIJwKBwlJE45kIeWa/8po9GiLEBEnWW3ONkPtA/w/dbubrm+PV1dHX+7+52u4+tdhJ3u8k97v57dBxcb84MaZcNoHEOIFxfIJhfIyhVBpjJCZDJCnVXzCEJ9nFR54Tu7Z/7XRthFO/xWftBX53fcZ2m8NYp/9UJgdj8aA8rumgt7O790YA7obEGSUWSJwhJFvR7XQFCNUhpBui7KFt7sFCbE06JLOAI4DwQetq9ilse+538zvJunRzKEeaqfe71M0/z7/f6ffkSbboF/ecs+7D41s8t6+O/5Pe4pO6lZx0Tz3i89l9vBnPcNLtNKnlh/KG77vM7E2MVeFcCYvzyGz8Y2Yhb7ODDAp3rL6KXgNpKno1L8gGDl3rfEi0nyFkkThWE2c05IwUCy9Gwphsi/M7mg12MzdiVVzH318rVHzoZ9bVp/U8ZwgJgggKOwSE197CN77xv7G9cxPEJwxvZyyDmcowlL6NCWj84uVw3ozCZx/y97vMOQVPx9DrDdFp95UtyFlB5g12OwTIfH/KG2m8kzYglcpaqDznsGCMRlLMHK9HM0DIQttyU1nsUjJKp03PgHJGzPL6GDlAi37/O4YjSgQJTGvKsyMoonSTgHBlpYhUxjGTAeevLKtRFaz2FYHgCN3uwLGcDL+uotUcoN8bI5uhbC8vYEdQS9koAViv18HengFCFsf9QUfMYzabRr6QEyi0uIi09ivXSrvd0ZwgTXb4fr2u7S8CG4HdmDUJKBXl5yYYCVNkDGk+05ZccmZMZPuFi9NHTPiIAIsHmHOnpozYzwLqRY45Gls2ISWikomKGXRz5mKQXC6hN5sx21u7E0yjDLguvNGRzTPKAdc3LNy8q9auGnyWH2kNIc6fWbQK1S3tdgP1WkWgI180UL9UziKTCRCl7RgOCAgH5ihKZpANGX4nC9/vmRw7DCLs7u7i3Xc+QKvFKBgyUXnks2WUiuuYjAIxxTRc6vVbOKjsoNNtYDjsih1cW1/G+say5MY0bWEUBsEQ2WB+Pq1J7d7j11j/91mjVaoe5UxSIk3Qaow4j8HhQQW7u/vY36ug3eb2RJozJdilVJTrjeofrgve161BJOittTYgiGWDJcmZZQOKXGcEhGQhjdW1ReL/bLEn3hxqenWbOR7ruFiUhMyRCAbFzsYlHeVsnQFCuy7K6ZgsLSWx7sLKhoMaW25ukNcyJvopy5KmQHGy20Y4J5I0lUqqycN4kEZtiIO9NkaDEEulTfyH3/gd/N5/+m8YD5kfSHAyQVIOy2P80dd/H3/z13+l8z6binDx3CY21lawsrwkeS+fE8TjqFeq2N/ZRf2wgiYdj+sNjLs9JIcjpGNxZBNJFFMEhCkUUinFUKRGE2RiMaTHQMI3UnxN5qwZ5o/+kduHk/rbz+bWhHOX1Y+nL7C1ov+mrtOze5lGLt1fp+/nXvtR7+8O+fQt/N+nb6vjYl8LQHjSuuF0z4td3/vgs1a5nm4PnOnZKpsefe16pm092YvuXxY/vDj380EylJB7l7vfsyuo4f8ZAPCW95Sc8cYrGZqc72jgYPIy+3Iwbjp35DOiyBr6WaRHs2zn3+VBe+Po8z576+OBVuUnW2LTZ33UkXv4ajvlG53i6c6+aHYrfAju97/6QwDtIe85Pc/8jOyHbpIftRc8IPTr3yndzKXFbffMcMFvhpiXIJCxCcEYz7FuryeDEZ5zurkq780AoRoz08LYGjJ2Ds8grAFHz/y791atZsBO8W7uP53NU9nXrEk0u3gS3JjDpdnRM+uQ83I93Lj5Hv7kT76OO3c/0Bzapctb2Dq3KkYrmWQh2sFwWDEnzSglMCcAKHaIAGwsa3xK12SR3xspOL1S5WxWU7OCtP1XtrMzriCAyheYn5aXQyKvT9weshg0hzD3SQc4teu98RXBMN39yOKxmUUWydwpDVCzoCa2YFB2qMgLbhPNawS4mk05vdJsY2W1iPJKCcvLReTyWWTSkWJAzBzEjGo491SvNZSTSMaG2YmtVlfGL/z9qVRGsjY13zg/Ggba5TSMocyRzKRJ9V0UCIvxBPcVZbFkglipm0yf8900FuL1Wtd5l5/Hhh4zZClHTaU5AkBTE4JXAnY29yyjkX+XgYwr1hU6z/dJUoLo4iWcrFBVpFvTvvzzVv82s+pMZAbcrpFYQnMXdZl1ZJCcadLUWGYWdjE7v/mnGf6Z3qemkkoHPmx1zwfY+xcarDK32K7MZWgKw3m48kpR8l+CtEyGgZkErJwFNcdXnm/m6MvPzqZoD61WG5UK3Tr3ce/enhi5RCKFXLYkoxbmXxKA0LzGAFQXrQ6lqi30B22k0wFyhUiNhKXlHArFDIKQM4SMtmCUE9euMWQ6C31jSnjXMaYuusOaGyMZFQWJImKTrGYZ63UC3zqqNcqF+d40oyLQDK2BkubDGcnM5124eIdZ48caGxY1YtcvGb14h885wOovO1NlBq8lc6Bea1SGVGZQpM/HfHYHBi3PkuvNGgD+c8dkCkMJg7u+qZ5zMRTKJ/T3cLd9ul6b8Y0tHDL0CbHz3e5Y7r57u3UZOxWL6/gPv/Hb+L3/+79K0h0bUoM/RhQPkElF+F9f/zr+6i+/ge07txGfjLGxUsaTly/h0oXzAoPgOUPlBc+30RDdVhPNWg2HOzuoHRygeVhRLAXnBjNJIBuGyEYRCqk0yskU8mQRR0BiOEbMaW+9XyzFVXP2DNNYDcPbriFokHma9amlojxbP/dt9yKOCDi6VaDQ/7sBbg+854Dh/I1/jr2cB4LOS0jlxuxe6e9ms1+wAISnKG5O8dTY9d0FQ3iK/XUkg+thssVT/d7H4Mmzk3DW25m/eNx/E+eYQD9fwe7v/KyCu+lYYcJiJaVCo9tjUWozSGT/FDisWZPZ7OC0D+UygeyC/ouEDg85UEdCsR8NaH00S2e+Q/sY7/+z7IxHeMzs5udKXVeQHt2b99u3Dgy6uaUj0uV5BsWDSzeAxd/EDDw+LJiZBTXz77oyGOH5xlPJgqOtYNI84Njmfk51nvEzCRC6kHFXUKuMkJGLe0ydofyBMmdAGm9QPkZ54WjM+IIR7ty9jm9+889w/TpNZRq4cHELm5uriFITRFEPQdjBcGSAkFK2mCRqbESFmu8hI6dg6FHMZt/qLdQbbYEnsl18HZ8tZ1WXO8frUz6fV3QCWTKGhQ+GbTl+ygjDHQMvXZvuI/W9eP2yeUqTyNt8nOWpOpwjuSxNZsxxkrJRMm6ddk/sG2fNMhluA2WHBRQKeeRyOe0sXhsp9+Xxo7KCILLZIsPZlfSejC+PtVxFNTMaTgEXgZ6X8LIZ0O600eG8JMO1JQskGLei2mYHrXL0Aezm4Ggz3HrEeQxC7ScayRAQKkIkZoCV+8GC3LkofdaggQAr1l2jQvvemhH2fn6eb9bk8GHgUokMKVP2D7KDzuhFTzeGeBptcQbr/emQuvt91ggzEGA41c5PH1PBj8eGZq3O2I0WOt02lpYKKK8sYXNzDfkCMyv5cvvsZKz4XSMSDvt22pQutwQGDys1zebJHTbKyqAlijJqalijw4AL75fdbhudblM5iJQSU6JL6e9yOSdQms5QhkuAzjlbM7ex7bBzz7sIq33jwBj3nxn2jDEaRBj00uh3AtRrZNW5bTWtnW63pwXNdSIH41QK6bStO7nVqnHrEYT7PkMUx0Y+pheuqcGO38Lpls41vnQJVaC8rRk2OeRg6ucVnWOtNTcslN7W2FwTwJlL6drksjC1jwReHbh0AHFqIqS6g+wz1yyzk+Po9sZoNnht6aFSbWMyDrG8vI6vfOU/4nf+r9+T8ZNYyAEQxEKkwxDP/+238Z3nn8dbr72ObrOBpXxeoHC1vIxUmNQjTFpkRqQYiQF6nTaqB3toNxoynhl2Ohj1ugqk52MyGCCXSmMjyKCMEMVRHAFlyRy9oRSarCZXMudj+Rl9n55qLL+sPWOuJqAHvjEDzjwy1Gu6c4Cvp+HOhIZRcbv2HweCUnASW7tL/ZQ11OGeze16Qlj43L2Fvk/X6VFAqKOwkIyepdJ56GsWgPChu+j4E+aDmU/94sf6BQYIZ0yALgIPxTS+WDWgdgSwuQ46f84hfQHCiGYNEUaTETodFnTsfLOD6hjCKSD0F3xnTOMYicd6B7rb7Cy4+/Hf2tNtob9Kf8YAoSuyHk2Dx1uZz4qTkwBCOw+NHdTDtF92Y5/LXLPTx5m2KOTaZgfV/eXMH2fC+gYeLN/T5qEs0oUMonN0PKl7k19AU0BoM4Fe3nUEEKoIO752TAJpMsgBQNAVM2v6vb27+O53/x5vv/Ma7t27LeMMWvvTSTGTGSGVITNQd/NjZF0IaCnnozw2pT8TbLHAprxte3vPnjOeoNMhm0NJXqTZLbpw8viTuVLeYMSICUoeyaLRNZTFNBlAOw5e3kYgSUBtn8tmKlmsMwBesEFFpW+muJdrHopyPILCuJjMbqePdqevIp+MKfGpAFcuh0I+L8kvfw/BQ71RV2Hu5671b4otGOg1aRczQVaQhfAU4IlN4fGnuQxBJOcDITkgt8Oz5D5v0vLryBYxMsEAnoGaBFLpUFEcDLgnIOT78t9ZnHN9WXQFQbQxUFNDDxri0FGUcSQOiJvqw5X+3k1Ef/UVvHe0PQoIvVTURxTMP99OjNNnsR0Vuvlmhm2HyRZnoNA/l4Cw3mig2Wig0axrn1B6u7m1jqXlIrLZlBkSKc7Fg7mO5MJszDSbNPqhGVBVc5q97kDusJzDY4RDEBJsB5JTkqE2hpEN1Y4MbRrNqhjDSWwgmWppKSvH00Ipg1yeBlBcAwbMCXaM3ack1Gb1rfK20HUD0wYKJ8MQuzstHOx20G4Pdb/uEoiwccs5tWTCZUYyRoPSWIus4bGdArCpkmrK97grxgMKi+kMvgeKXqrrWTu3ptzymAJCNbeM5eb7m0GRB4Nujbkm3KxBxc/LfcC14qNQ6Gdg4HAOu0h9QFjFCJZUOo/xOIlWa4BdRoTs1dDrcWY0j7W1c/i3v/ZV/OZvfg3xGONtaPVqgIqXkbdefx2vvvgSXvj+97F/7x7SZO8J7MZDLJcKKC+XsLZSRj7HplSEgGB2MkK33UKYjKOQzaBZraJRqaDTbIg13N/eQZRMYC1JUJjFEqXpbHhxBpaz33RGnfCqE9N3zxzaenZnvpCbMYOTqauTuezwOs71b71TA4kChFxX8bExhP5waUbTgcF56egsTWwGCI8xgfOA0J9qs5Xim0QLQHi6uu3kz14AwpPvq9mF7Ejw8al/wWP7glkD1BV0JwKEdi1VH9XNIfm8HnMYtZ+z6JTLIYefA8otRmh321MgaEHWJhm1gtbJ39wF3EvUpuHAj/Ne/Eyuj+PzG4/tATjDhj3aJo/NqLi74/SG+SCQbXId9nan+MuBQp4nqqGnc36czWIRZIWj2EE3Bygm3rmFmvzPS6QcQ+NYKIMtpwT9nwAgpNyOromMKuA8HgHhT37yA7z00k/w6s9fRLlMGd4yyit55PNxRKkRgnAoyRqLFcoJKQvlg7OCBIOUhTbqLTTqZAZb5RyOqQAAIABJREFUMsbg9YUySBaM2VwW+RwDtKlaMEmm5bdZITmkZHRsrqE0c+FrrTA3uR/B4P/P3pvwSHZm14E39j1yr5XF4lLNZrObTam7KckCZAuwBc3IsmWPx5h/aGAAjweWBpZl2FpaLXU3961YXIq1s7bcM/Z9cO65970vIiMzI6KWpshKIpHFzIgX733v+753zz3nnou9jTWFkPJ1ogbwdEWGNJD994h1aMTiTd5hvAGDGtY2dlTKCTCpQS7qyrJZaxtBC3+AD7AzYC7JPHICab9HSDhzaFBOQAvANcbSGOPnrrEwNmm3MFaQ1vL8IRXUWnBjTRQEai0qZHgMstGXETWHGDOwQug9CKdVB4SU2eL8wfx6U3oeA+dDkxHKafWZ4dNaSYPxGmNvQD/GDkIuilYBaC8RNamPGQ1DbQz046KniX9P2yYCX0YH/saUeO9DB0/h+qDhWU9qNbjVbpv8OS0ry1VlCHWsSnkdLyQZ1I8W7SWaYKob9g1zo4YmNyD7LcMdtlhhD0idszRjU1m0tY3p9zEXmtJs1ZUpRKN61LsCFFaqRf3scpmtRLRBexZzFv0e2WeUSSJKcPHN1h0wmwKo7wkUsPt7cBTt6lryNjVsR5K0VjbmXpyh/BdrxwG+c6mx1lBD/JMBoecCiFacy4ykxIwRrB7QjKtwr1H/p4kGsIIKBFmT6nWjfixiIN/fGGC4WJI0MAFivANaQgDtTgaYZ2mtz+31krJ/0JaHD/dka6umBjPVpQ155ZUfyU9++rvys5/9noxGSPzAOwuAKSHpRFLu37mj7OD/+5//s1z/8kvJotdnEm6ySamUClLQtYu63JTeu421FalWyoJ2nvhbpVhQINhtNhXggTE82NmR5HAk5UFCCp2+FDpDyfSHkkTSD6AQ/x4MJAWJLxQgxtw5a2hQ20YcgNAko/p84Uj4U8iJAn2KGfKjLQ+/Qrmo/jn4fbTqTDIazYaYfHQS0u58+CiKoeEzhnCBMGeGtzwDhDMM0vhL4qzV3G/9hr+BBcK+CXMTPJkhpAmFO7NRekLJibIV6shmtSL20NBmwwNkHGE4QJko6wcZiDJDHQep3KXMbe4bzxR+e+fH46wj/GYthad5z5whDAHhSeCLjKBa4RsbqIG2tQbQtYH+WH064GF9ob4rnc1okIb/9xowdQV1Nj4KvMZDnzBsm/k+PQIgVImWSgz76soId0TURcFF8fKnH8ivf/0L+fnf/43WYy0tIwO/ItVqRrJ5BL9JrV3C9gGAg5o8yEG9RhCmF7DJB5uke4sHw6ORMoFLSxUNtorlgtZ5DYY9GQKhwZgiiR6pNHMhw8VgGgAUwTlaUxBgIlCkdE3ZVwOF6rAKg4hAkko1BIB4Wls1qDX/CCwhWmB0dU9USWi7La12S++xykDR6iONRBoNftQAxUJlgETc73KlooAQKgzK9ujYTAkrJYoxE8e6RjCT7XbfpJisE3SG0yWiCLSzmbQCQfSzVHawCAMRKD6Q5IN5iX2WgkqoPljXpTPXgKBLnSPA4EyQXoizMWFoSTaCUmcAFpOK9jiGNCsiEHRmi66UPoNDQHii1CV6F0FBzE5G/QzHfudsIeWLmBeozdzc2lSQBrAGUI6xAsuDdh6VSlnBOpI43V5XGvWGgkg4lbaauOc9fVai/rNSWZZSsUqDHIr89B6j3QiZUa7MXh/uuG1pNGsKCvv9jjanB5BwIIp/Q9IL8A5giHpiHIvzA+sGrDETDS01eWvpvwECkahAgiXu8TjQhG42w/pRmOQw+UAQZr4kQd3xGC20OCB0FYSCfKKOSL5s/2bCAlLkQCZqc481iEzEcbo562jgMlobUfNDWy9Wfafus3CHhYoCvQ2L0mqPZGe7Lts7ddndxT1PyalTF5Qd/PGPfyKvvvq6oEzb91vt8yoJadXrcvvadfm//9N/ks8vX9aegUgTQKShPD0kom20c4FDcUrOnjmtoLCQz0mpkJNSviBJfU9ClkolfU+30dT+g5l2T0b7dUk22soQSq/P725fkt2+GtKwPQXsrcgYxrs/14hyowYIGQ8SHMb1tdGDIwbrEwxhCAqjVwfgMHTrDqWhYQ1h+ByK41Le/meAcOYn81wvfAYI5xquYIrOgpTmPvZv9g2LAUJKOj1gZcThD+s4OIWkxKVpWguD7CbqmKy4Rjdoz/wZGIxrpUIDC/77m/v1NMHFUx6FsazqU/7sJ/pxT/OeBYCQIccJXFxsJhMBQjV9MSbd+gZ6ph9rD0GR1+tqGxcEDMj4q3kTAI7FVDamEStjx3SgMdc6mwUQapOvMDOPa2CtHQAL3BJhqgKWA8212526bG3dkw8/eFv+7ud/o/b+CIDzhYwUCknJF6A6ADuWUSAIUxaEVDC7QGCLQBfGOdhiABqXlpYIuLpoC5HSNgEAhJD04ZgIpvsw/4DcE/b06FutElqrtQTzCnfkFFhXSviiNggA5Nqag+YvavzSx3h3VUYHgxmtlbHm5goIkShLoYUHmEiwRj2tB9w/OJAGagPbkKoS3IMlYuPyLl0OU2APKAcG44f7jVpDrxsEg4O5QCk+gKmZihi7w701qYE+gJa7OAMQIlkHUOiAUNkKrU3MavDv0kCypsb8aRKP8lh6uhgs08CbST+FWBEd6M/SUJbnG3vsMolBixmsGBCq0lExPk2E/LixrJMW9EczUtMfIvrbQ4CQLqPjIHEiiZIQnVuQ8wLQgyVVlsmcLZF8QG0nwDOdfmmmRsdf/MSYj9RpFG0bKpUlKRZKdFYFizekWy0AIR1xMc5gnXF/wYQ3pNnGnIFjN+TKABMAfwAvNO7BT0o6vY8f3XKVMQYoxPlEPR1R148epkzM6jpQCTSAKdhGJCk8+ZAhI6eyc95Xf66b3nDKfZg2/iaDdwShMYEBOZtD9BgwRk/ZZtbp8rrYgJ7SXCaWvXwjBoCeiDNFkpnaOpDl6fMzuTOzxyb7X6IFD8zw0O4lqczp5uaBtFpIRCF5lJILz12SP/qjP5Hvv/ojOX/+orTaPU0q4Zw05mk2JZ/JyqDTkSsffyL37tyWxv6+/rxz+5ZsPrgvjfqBgkOVvaYw/3sq2YYBb7GQVxB49tSGnFpbk2qxJHnEVlhfUBT0+pLvjyTZ7ki/1lBn0s5BTUbtrqS6fSlIUoqJlOSQTBwMJIF516W83V2o9erdYMZQNwlzT5LYc4sPijHmPQyL9dXBbY5WjCsBotkSP9ynm8m4Uj8uaHoGCJ9MQPQMEM49rk8zeJz75B7pDYsCQuMSzWY+zr4hE6qZdK0vgCkye/5o0KHStZ4ZMcSbijcGZp2UP14cBAaFyI90pU/yzd/e+fGMIXwc8yaoIbTDTecHg9+q7JoBoLeAcHOTqMG7WeJrwKbrjdJBrxvsdBGAshE92cXYco8BO0/GzWUYQM1xvYsCQncG1JYVACEwiECAAmAC85SafPb5x/LLX/2D3L//tezsbmm9IcAIpKXsLwYQiLo1gmGAwG4HAXl8TUvVJdk4tS77+7vSaNSUMamU87K0BJt8BLhgUdsyHHTUKVUZQbRfs0AUZBQZWQTlcGxlkKjZc5hGWK/VWB4H8IJAHy0XyC76bkZGi03JcTywXAjMYTADcAAHx9pBXUEhDX4o8cO/UcOF94PlKZdo8Y8v3HOY4CgjjJojY0G8/g8BugfJlGqCuQPYAOhl8BvVlmkLBgfCkLxiTmGMjA00Jkh9Bs1ARyV7FoQDHPj1EhxD3km5rYIYAw2Muy3oN6UoR4lPFDdxQa2k9ho0hhAMGdhNrWXSQB1jyUbyrCd0JoiB/bhkcTyAje9J8K8IEPq5eDsTAgS2ofC/+fMO9w5S3nbEEPew5vqspVT5NgAZ6k1h3gSm3tQxUYIGgXoOTB7MZHBvi5GrKySy6lqbTEftH9wICWAfEmIAUhi+9Lod/VyXSqrEUyW6ZM60VtCdWC1B4aBbW2tYr0WMnbdqUIBizrAo/UCbEU0+6DVhfvr40T2JSaY5xz+ojY4Wr0qXnc0zgO/GRvbTgS/NYwAIY0dRvtfAnwER4hrVcRq45LmPARarm+P8IpuPXqL9Adh80ZrK3d2W1g8OBpCNgzFflpcvvaaA8MLzL8lSdU1a7a70hz3JFbLai7JRq0kRQDqZktrenjQPauoiev/rrxUQfn0bPSi3CR7bqN1syO7utjRqB6pcgKw0n83KudOn5PTamoLBInoRFoqSS6elmExKFV4NUCLUG9I5qEtn/0AGjbaCxNxAtCUFqo6TvYEkez0ZdrtaUwhAyDSSfTODY2XTYA2D9KXfq/AWT3lcHMWbTPbzjVZlTLwfOtqzPoRzPI8XfOkzQDj3wH17A/5FAKEHpjSPsCavTN3qQwgZT2UrMlk2slaXPGTi7YEY1HhQnRAa08RA0IOHSPM09317Wm/49s6PZ4DwccwhyrLjXOdR1Xrhk5EAjqCAwbWHMA4IPZhBwI2ADYFlLpuXHmSMPZpXeHsXDxAZFDoLxuBcwYT1D3y8gNCCae8nFsnvKGcEoQVpG5hBsIDK1vVhvNGQmzevyscffyg3b12T+w/uKsjC/sHeatbLrUvmDNeu+0wPbSLc0CQhS9WKrG+syc7uptQb+1KtFvV7aQkOjgBs2JvQr62nLS4oP0MwBPAB2Rf2tsApdWROfApKyFI5IHJJJOSnYAgjS3y12TfzDmuyTuBjoFINb0Tlg5C8bm3vRG6wAHp4rbo7AhCm09oao1Qqs47RakbdECYEd/x8tuwhEDRAE40PpXZhCwiX17kDY+wu6tJZupLqPm57uQNfNRQxgKCsaeRcCxYH5jMEUSwXDH+GbVO8NhZAmW0v4CiKGjv8JPBjk3IFzAmr0cSx1e2aLPoYQzj2/5PA0GGqM0QGEaIG9iZNjT0TozU4OQ4YE8xRsL0w7wFI5KON0lLcPweDOD+AeciPyeyj/pO9I/HcxDDpfNaWJJw7Cuys1yJNf+BU2zGjoDZ7jCLQR42lyckxTqwpJdupbWYMdEc+PhiCqA8jPgcuvS0ZDDuSzaWVEYRMFOdIJpoAU0fSkghMEJiCgX+ZAsinjz0+m+7k/hUwhFbn57WD7mLqLqc4F/a69JIT3k93x41akERg0tyQ4Y7pia8Aw+pQmIlMIpFRuShElv1+QnsPHtQ6sr2N3p/7kkiilnZFnr9wSV774W/L7//+H8rKyoY6kXa6fRklBpIvZaU37Eir0QAlqwsdtX3pZEIKaAk0gmFST7a3NmVr86F+37p9S27cuC5bW5uayELDeoD9fqctBe3lnJJhry/lQkE2Vtdkpbokq5WirFXKUka5ABheJMZaHekdNGRYa8io1pRUqyupXl+yg6FkrKYQgBDnkFRHYN4fB4auA3aWkIDa3EeViA+c5icekYdMpSNScYZsYygxVQdSf3Y+k4w+jkhk2jGeAcK5R/bbG/AvCgiVVdCHHJ3LwALid5CmwMUP9QYwPGDfQUjB4NyHOp2Jpjhh3pWJXm5MQSZ5XMc+9817Cm/49s6PZ4Dw8UwfmsrEQdGRDCGfwFEwqQYyxgR68h1/plybgBFrDkwOAjYEmZ1eRyWSYJ6QdaYMjK8lIGT9rq81X8sEFHNc74kMoQFCTRy59Eg1lCqpSiZQ05dRlhAgCgBNv1Mj2d5+ILduXZcrn12Wq1e/kK3tLTXg6PZQz4R6OTTOhhQWbBaYGLIxK8tLsryE1g1lWV1d1t5+MKi5+tXn2qtteRmgsCBJNPUSjA2byiNmB5GDn2S4UGsFwAGGluDNqqMZXIMp1Fo3AiSwP/1hX89DQW7Uh88lboGbo+6ZZLYoS0Q9IhiIjvalA5gAuNVekVZDCgBI4MDei1oXCvMIog77yXun+X2LeAnSGOaRASagdlkhpIBgfDQo16lhDdsDB0bKBtH024EA6yS9YJyfp6F4ZKLDz6T0Dt8q+DMUEk2xaK7b2FotIA4NmaxKKvuQwNKUx4oUyBDqPYhbQ3i9WIwtotB2CkAJ0MCY+I2jFzOBDgj93sdrk+PJ1hpYn3jGYc1BtowWH2DnSa/YuoMM1MYfz0y2a4CcFP1CISM2NtaSAO7CzdvrpjDOorI8g89WmsJo30iTAgNIer0la/rpxuKOonHtpTGddtUE2gNJpHq6PnI5spdQHeBZrgDMEgrhfOI4cJ5x7I4ChPH+F4H2oO+w/45z2gC+9vZ0wyczJrL6TdS5xjWFHjfE7CDnhElS9bzBDtLd2FcKl4lLg6FjxzfWNtY+mPy0tpeo13BvB1Kr9ZQlTKVg4LMhv/s7fyCv//hNefml70s2W1J5aQIyg/RQEpmRDJOUfsL8RQDW+z01dwGwg/mLxk5oJ9JCT8od2dvfk729Pa1L3d4CSCRY3H74QNtPdJpNbStRyOZkqVLV2sJSISuVQlaqpbysFIuynM3LUiYniXZXEvWWDPZqMjpoyqjRlEy3L5mophCAkCY0ERTEHA3U2zaFo6LLJBIyAINDSy4Ej4tp/QT1rqh0we7PEZLS0K3UpxBbUozYlgJs9bO2E3M8nGd/6TNAOPtY2Su/vQH/4oAQD2XWGSgoRKCBh1qGLSa0gD0FqQUflAhy8FpkOo8voArBIDO37Fc1PYSe+1Y+kTd8e+fHM0D4eCbM0YAwmNcBGPTQ1P/KWDpeGw7w1EhGG9GTbUD2Xh0pUdPkZjLWANqZIrL6sQFUtL7c5GPWS34EQKj1VgLLdgRekIp2JQdGIp9RI5lutyn7+zvy0ccfyuXLH8vNmzdke2dP63NgygIAHBk3WJ0N+vdduHBenjt/Vk6f3tAm72AE//wv/h/55a/+Xht4AxBWqnltczEaoZ65IwnpSTKNhBabXJP9AvuQ1b6BdBM1dsqYKbCDANq4DjhHwgwGphCVpZKsr62YFBYBaAAIzdcQbC8SaC5/VElqEiBvpM3KFQx1If9j+wgAQJUVQk6I+ro+AtO6skJqsmLhOJkUZwQhd+WNJOPJukI4imqQn6P5kIJDsEgsd4xBjpnSgG1hqxK2HPDegUYY6PExl/z4ZIoYuOO8aY7COtJI8aHv8pntIIeRI9kxNP72NilkamlGTbbW2VkCYZfuhgyhT+CTQOG07Ed8XnHrkCmAUA2IGOnimpF8ASOv/SGRiOn1DcC6MYcz8zQIKhWLUigWFBB6rSkZ35ith/SXRfaU5uIekF31a+a4oNaQTCrddgkQMTcJEh0UUoZMKbLX6vPZzXFQJhHMVjGjkmqYPWlPU7BZNplcTu23MAKANs+i+rJDzGy4qYyP+9ijPXrUc3wxL3WOWs0g6xY5Wd0lNOa1POkRyFejZAk+M253Qwm397CkBNlrg4fWoxNJIbSZePhgV3a2a2xK301o/WAmW5G11bPyJ3/y7+THP35TyuVltrzpDCRfKArKhLvDtgJDmDOlId+FRLzd0ebzyg52u8oQYt/C9cFoSMF/Oq3OtQ8e3JdbN2/IzRvX5daNG/L17duy/eChLhCcbQZyz1FCUomBoItFtVyQcxvr8tzqupxfWZc8gGd3oIBwsF+XwUFdEqhR7nQlMwBIHUrKAGHCEjzamiJScMWsr9dbajsNgEEAQ8zDiRYS+u4pDeaJB4P7bjmDaLVNcSZ1QDh4BghnfSIv9LpngHDuYfv2BvyLA0LrXaRSNmbiwAoiMIVUVC2uR+iT1dXaHoBCBA4qNzkE7uKNImYGLWRgunDuO/Z03/DtnR/PAOHjmUnHAsJo+h+e53joMlAjw8JeYnCnY4sEsoIweKB3HNaz9ptT8yZv+q2NCqMgkM/miaDsEFMyw3UvCAjZCNraEaC2agimDm6ffWUIAQqTCcjierKzg8bd2+rM2GyhPg9XCAmeM3lsmQA3Pu8FB0AJcNftNKXe2JOf//3/kk8++UBW1yqyvFSQSiUXMYQiqB8E+EIAD+agb2AZUjuYv4Dtc0ADlgdsIR0w4RCJmh/U/dEptKWM5PnnzgYNweO+hOPqBwMZGIgRDEcouVcXU5MGAlSgjgzvQ1025MAAhACUcIVUGb4yhR7EMapS2az1+XMJpQfyAIeoO4ThifeN01NQR2fKTP0Y3NeNBbO6LpdlRjJUnZfugsp+luyByJYYGC8FdJMdp70eycN6ZWHBfLG+ET0jYXai4+3sctTTMqzvi1kzgpoQDBIOT5eQhr83l5GxKR9L4nRAJoyRHGTTmdZMYOA6a+wcGLrIGEd/xzFyRh/3IJeHcy0TpBhDtiqxc1GnWHeJBSOL2vu+ATdnSGMQo4rEPmoaB9rjEjJbrcFUuS0lplgnBEIO2D3hEMuHAbhQW5vJYH8xdlMNZhz0k03y++/1x1yPxhofyxBO3p/g/+3eOUPoUtCY0Y57DIaGMS7P9vvsWoyImLK0CLMKbDPDcSAD7zWpTPLAgVV0DJGzQqvABw92ZXenIckE9g3U7JZkZfWMnD/3gvzhH/6RvPzyD9S7EwIovB51oMnsSDrDlgwSUEJAAwAABRDoDGFaASEUHGiBg2tF7SCMXVC3CZMirG/UqDbqdakfHMjN69fl9vUbcu/rr2XrwUPZ29lVOWq30xC0nS3k07JULMh6uSIb5aqs5IuyCrYwlZXiMKFy0UGtJr39mnRhOtPrSg5sKxI+2syevQvxk43tkcrBN5JMjMIUEGIdDk1KHwDASYZwDBhG94D3W1eth03278nf4c8DJOisef0zhnCGZ/ICL3kGCOcetG9vwL8oIGR2ja0m8BTW2kG40WUgL2EfHvyN0jW6q+mDRLOT4ZN7UqbG/+eD3WoLx9tUzX33nvwbvr3z4xkgfDyz52RAOCXpYTErA2zaxbM+iGYTCCbBxsNsxA1IIMumyUV3QkoYHn9OaehRQ7AwIKSbHtY4mCW2n4ANPvrsoQ0Fe4mp46c5KmpwjYz9KC29Pl34FMio5KqndYSw+ocbZjIxkE4XEqwtefjwjvzDP/ytfHrlQ1lZKalctFIBiIY0FTVa2JdQ80djG3xz7wGYQX0jWC6wmAA2AG5u1496McjIAMw43pC9njq1Js9dOBvJT8E44trY5y9kYmK5I+q+1PgnmVIWkO0B0H/Qa/FYR0bXUbJCYH9VfdGBsQ7Bg36GATqX9mlQ7TVU1jBeexbC8CtguLweTAEOQKXJ8bxxtxvJ8BrAGLIu0eu/HFBqOyLrOQjWk+PGVhGegohMxNxIhkrVSBqqYBuAEBb6+pzxOs7A9VOfCaEU2QLNMWbKP3ESFAYA2lBkvDom16FxYHqomD1EDazOQXW8jJ1nXUmLJAKAGEAZ7yNrgL1fKN1iycziptIRlnNe7yEAIYyOFNyD2W3LcNS1RIqb6pjJkRoUgTkGKARTGI+lOooqMISjqdX6qeQyBnw0ZSFTrG6dKfydYNBoYy330LpQNoE09o4A1oGXAjNSQUfUEE5uJGFSymsH+X5PGHnTeW17kTU30RQAuPfNjKXQUZ2bsZ2eDlDDGwWD3nsQ64TzSuMYNXniGgcQ7HaG0moi2YO+pkPZ22tKo9GVFOoGi1AZnJKLF1+RS5deldde+y1tSo+xV2n5CGA6K6P0UHqjtvSkq4yezmD1tBlqX8Is+sQi4dPva3IG6wmxkiZjUill8vG7Qh69UofS63QUBD64e09u3bgpd+/ckYf37svm/QeyuX1PWq0D6Q/bkk0mpJzKSCWTlbViWU6Xq3K2uizrhZJKSUfNpgxqdWnv7Uu/1ZRkvy+pQV/Zwvh7wNpCZSKV31dGkpWwlNGz9Uu8ph38ubwzZAqjXJAnIQN2MGxVEf3bAKICweRIwBDi388A4eOJRSaP8gwQzj2uwcb1LWs9sQggjOosrIaGDzkWoKPOhU2bkWGDvTbBoFqaq7ugmwjwJozxFGNtKJj5DZmRuW/bU3vDt3R+fGtbTkzMvKewpmNAGGdI4wUwjQE350T0j1IpGQwOCICQ7VdAmE5L3gAhFhKcGbHeEFgg84x6QTcc0fdasHa4TjAO1edaMhEgNLMGY3JoNhXU5UzWEJr4D4EOmsCjnx0kjN0uZOVoHo+oeMA6Q6uBwzVLAj0AcwLHdEit2HcPWXn0coMrJkIWgBUwMQNptWqyt7clf/VXfyFvv/1LWQI7WIXTKFop4PWoG7RawmFHhkPUJPatt1pWen2AcAT7cDGFBG8gzUZLex6i4T1kjWhKH/UqzCRlbW1JTp1eY/CagcsjALy3/uA4414yMQbQgGAf95NsBVhd9jdE3Sclfmg7oAI5sGcaTOHes/UEmELWjOEz4l6AhnMie36MDQ1BKPt0lihiEK0mzltKKBhQdnCg0lyAFMw53DO2p/BrMYOXpNWTR60CvN1EOBcCOaY5d0bXpc3S42tHr0SaqpicDyemcyqWlvIUXM7p7QtCEBiu8zBpNw4IKYP1me//8CykOS6OAUJ3oh1Q0ojG8ZqsQaICDD65FPwke0u3YAAFjCXAvLdJYN0umNUYENJ5l8ZLBGcDGQJYCJOq7JHI8fDgnMy11b9p6O6AB6wXxnb8nrFPJIFS7BrLMfBep3SmZeKGr4ttYWMjGDLLLhUeF/SMPd2P3lrU/ZOA0BMOZJpROwgzJasRRj9FbT7P/pfjLKGBSOx5kRoiUFW46Z1RyKxp5X3SnqIGqDHvGs2u1A/a0mh0pNnoWlIIHfyysrS0JmfPXpQ33nhTXn/9t6VUqko2WwS3b27EaFMxlL70ZAggj4STAUKwhJCOAlzpQlbWlYkCCgXifhhwjMVXoVjUWul6raatK7AG2/WGNGp1qe0fyLUvr8qVzz+Wzz7/RB48vCMj1GKj/rg/lHImI6v5opxbXpVzyytydnlVyqmUSkkFxkcHB3KwtQkHJ0m7hFQb2Q+UNUyjDAjtbqBQwM8IEBIiEirGEtFpDKEuhaiEMJ4PY0DQACAAc7SiMTzPAOFcj+NFXzwTIFy0ZGsuU4JFr8Det9A5Lsw2zbi5Bde00PnZ+5/KOOomxIdjdHVehO4r86ieaZapdlMHDU5HKUZyAAAgAElEQVTzecpFEwntcRS5HCJ9Fj5vp8W/8bZhm0JokR/XOcwzZRYa/38i82OecfDXevJ2/vceecPmP9Qx7xgPJh7roacebJoN9kmf6sz1Sa8L/04wGGbAwwT6dEYiWg6ajSdD6L/DeWsz5jSbhiPIRxAClgrsILLLCNI88Pd1EO8p43uZ/37e9cJkkrNSrG1ismjCRGYKIFRWQRu2E4ABsGjvLeudB/SDv3mDcw2sk6hLhg08a5fZQwtxFdpqWJuHEUAEgmswJR3pdOryF3/xX5QlzKRFiqW0AsN8DtI4gDMAbgT2cX0RAtGRkInsdkYqDUVdH3sG0r0V/8bv8BmqjACrmU7I2tqynD69JukMpF8AAhglsituvqH30w1R1O6foB/7sDI5fbLAmQxknZnIWRPZeYBSBOb5HFpPoGYJoBRMQ8+MguxzLGBm6wgax6h/aiDpVCBkgCCSgiqOt2eCsrMEKs7YeL2grx3+zRnsoIYrCu4CVs/q/bjOvRaQgTmb0LPVBI1S8NkEv3E/wPhYDgbJT3mTen9OTAOFE6yVXSNOhe1YbHkdSpoY4AyWDD/bXVwx79xgCPPS5z4ZJ9bvETQjEeBmMT6mkTGNzns3AyIYBAhnCwj8G2CwZ1kdB8cMzCO2JjJECWot1fzIzWOMJdNLCtkyzEADWNqOhI0UaULDe8/aRQ+8jDi0DcmBmb822qhm2SRdIRtJe0OwTpAHUKimUVmwhHTGjVqkhJ8R3cY44aF3SpMNUCJAyeTSeo4R5hiSPZ0O2MC+tFroZ9qTVgtGL/yZTGKPRWxTkAsXXpI33viZ/OAHr8sLL7ysewNYwVyuoIkb3Ocu+joOe5JIg+FiFidi2TCuelLoIRiCYKWPdWBxl/pQTgCCZrHf9aXT6kgBtb/pjAyRAEIfS2MN7967Jddvfilf372h5jObd+/K5t17kuoPpJBMyanqkqyVy7JWKstKoSDL+YI6kgL4DVpN6Tca0m82JdEFmOxpI3s4koI9zOMcwGiiREETC5ijAIOosYbcmYOOfWXgJQ2mAHOlt5YuxFOH8Z2zhMHPEBBaqezjlYyWliSdLUouX5FMtiipXEqy5Yxki2lJZVOSzeQll4Uk2N1/WT+rxk9an08W3d2d2XqFe19Yl+tT0p+/syyD3+RrTgSE3LAXDALnNSZYcCQWP8dHlUvNDgy9cHuRS3w6gJAPoMgS3/diD+tsDky7DnU+tIJ0POiwaAgImS0FO4gCe281oYXgLlGac0DiTODsb/y2z4/ZR2L8lU9lXi14couArQU/yt42/17gUrx5PleL46MaLL5zTNkWHSzcc6NQN5JPs1QXMj20dnFXUW96DYlTR81N9BwV1DzhLwW6kLbFDGHMDvpVBgxO5DTq8befodchx0Fq7JTJ15CgQQACx0rWEFKaxk3LDSaUITTzCHUVlL78xZ//F/nbv/uf0m4dSCabkNXVsuQACMEQptACIKEmGmoqk/B6uKRKVGu1tuzs7kmj0VIwCOCi3qCplO5xaJdRLMKWHwHSUAHhmbPrygxCLorj4VuFgJF0jWPD9j3WPw0xPlhRZfn4d7QhgOwSASbAIABip40+d6iZLEaJAG92HoIMJAUAqNlUng6RkLS22h1N2iHowTlpg3LrX4fAm+YhAOM9relE4I1jALQrU2jSu/GZdVSsEDOCerfc4p+cmQaU6ng5QuNv9mNEvXm3gwQi2RtlEK1u09lAAhZrpWAtE9SNFWOMwD+eMbEGxQGgm5FE4MFUK1ZXGxs32fwN+g9Gijc33gCoUmDl52pAzCSuXnvKa2BNvZqhTBidqETUDU8wV/SY/EmW1np1TgBC9MpjX8yUtUsAwInrXKM5ZkoBGuCAkcb40ijI7zlBH+oMjWk0BnJCw3P0hhL2cZhn29GaV7Z60RGPWkQgKeJ9MelwCxVBPp/VBAzmNtk13APMJWMDrcciWXuCP6w7rUcdAhBSAq7MYBJrAvW4HanXW1KrtRTgdbuQoSfV5Ak1y6gPTKfzUqksy+s/+m354z/+Ezl37nmpVJZka2tHkxf4NyXdkH721HE4CaUDpNfIZRnwcczv/x/tbZgjCgY5EuMlt/Ys8OPgZ8CqwRirVt+Ve/dvyedXLstH770nH777nrRqdQV51UJBCum05BIJ2ahWZGNpWc6urcp6pSxLhYI093alsbUtQ4DCdkfSML1pd7WHYTGRlGIqLQWoGkwuj/13BCOsdIau1agDxz6iplVDPXeaB3KRUaqMFjgsM9L7fBIgtJX7OGoIk+cvSuaFS9IsEhBm8yVJZ0uSyiUlVwIgzEga4DCDffw7CAhvbd44MVYIHsNzLG+3bJ7jLb4RLxS+LAhaF/qs+a7Jpv2CuHqxcZz3DAkEGdBFGcDIptqEoUGz+LHjaxzGTJyyFZZJgfQJm0MP2fQOmj4z8+i9zhSAznuiHkDP8b7F5q8HanN8kNsWjLlzzfp+77846+sfx+sWXTOP47NPOsYiM+OkY5709yc/HmTh/SHPf0/91AmJ7mHQSDDINgtoFA2HQoIjtb2Hy2EHbRQYdMbNtk4ag8X+ritZE0rMdDszGO9eTrsEoDCkYiLK2jJRh8BdHC5x/BB8pMCb2An7WMasAoHkYAwUvvP2r+S9996Sq1evyN7epiSTfalUUEtY0H5rAIXFQk5BUKfTVHOHThcBM/uQIeiGkyN7vBksSSalpe6iDSkUs1KpFGVltSKValHK5byCQ/3WawJIiaV1DLLd4RDXxEDdG73HQAhBMVteaHDaBcArqrlMbJXvs8nmmDGrDuYYGFNmx8bcmBsMiLE39/pgPFGfBonqSIqlorIwCgqHbKfh8sJxg5ZwzowDv6NmUwyoQkBIBksBobGuAIbsOejMn7V/MFfI+NrHEyhh4pB/CVnBoBVHpIjxeReux/BaguNrSwzrn+gMoUa1ISDEzOfYOmtHR1AHjLFsmwlL/3w38zHDE00g+DfnMw2PUFPpEtzJ2koAQYJr1mvGVo9kcPGBhBtg1PGT0mo3IDL5qDKclElHEt1ZtodHAITxvbI+kgbavZ8gLtkBIYx42KvRJaPWnzUyKYoZQZVSo34STFgfIwI335zIkIqKZqujrDRqCMEKAhBincEtVKW4ANqJjKyvn5aNjTNy6tQ5efHFl+XVV38oS9UVTdh0ezR1IvuLPQK1yWhyCiBKBZYag00BhT67omYdxg7ibvNRoPZb0fMiBFEAlBGhjErFflPrCA/2d+XGV1/JF599JreuXZf7d25LbW9Xeq2WuuWsVSqyWq3ISqkkG0tVObO6LCkUnbbaMqw3ZNRsSbrTlTySTsORtqlQtrDbk8yA4HugnQuRsrAr8OeNtjUioteZbUZVbnrlyS+f+vpUCIFh6DSK2WptJx7VZfQZIDx+ASdubc0ACN3ifJbNwF6zSPZct+3A+niOj1sIWBwZjM3zwbO+1hb1rC/3141LL+Z99+yv5+NoKAMNRix9yVQ8hTjHsMTsg8baQQJCZNjt4d7rs1FupxsVoaskyuqB5g37FxoPa4A8LyO20GeZLGW+Jm6OCp48IInm/KKs/+xT6pFfuYiMc5EP5dJcZOznZxX51GMGONx/Dn/6eABKrReXpq5OdQdMCXrH6XcGYIXujACEXj9IQDhzbn+R4bMLiQFhtH9g7wiYwDjUNlDoi9+eL1EwGEjG4t9ZUG+DpjygMkF4RbiLOEvoIMBZQvwcaD/DL7+8Ir/+1T9ow/tGY1/KlYK2pOj32hoYo+UFASGYggNlChJJtHsoSrFYslo2Y/VMQgln0XaHgHBlpSLnzp+SfAGyVgTbJkP14F6Do0D67s3tFW0xSEfAThkSvtMKkACU0Mev0Whrj8LlpVUpl6sMZMEUq2SYNYmswQK7Qckw5Yhq8UngovMCQDB2wOx029JutbReE5+/vr4q5UpJTUXAwqAdCOvP6IJJgDv5NQ0QhvcoSM/Z84Uyz8Alsw8jIMpwcd06b6wJPQNJtkpgG4uYQomcd8dOyxNtjDBDwOHzhvsMvyOzH5O/ejsCMnve6sUYTv3sEMhZWySvmXUTHDPdcIbTF38sr4wBoY6pJw5svrixjLPg8XPJwKWtsdgB16WqsVzUTai4b+DEHRA6uDRAaJG5zhct+nILEU+8zLpFzPtkt21Eb1AA2G080L+PwFW0byaYbrCE+MktYKTyeH/GQ4WkTPEQTstsB+NtQJSRHmUkKQCTcAQdyf5BTdm9QqGsrGC9gRpmijshEcXax99efPF78uKLl+T551+Q9bVTuv7Y5ocqDWRM0H6GfTPRdoIsUw9GPHZZkwwh9kj1E4p2MmcIHQhxbCJAqD1LYwA1BggT2DtghoU9YSi7W9ty7+5dufbll3Lt6pdy/dpXsnn/nuxvb0shm5ZiNivFbFrB4bn1NanAoRlJRoC/TleSrbZku339TqOXIX7X6alLqTL6utckFGh7DaTKKK3tkT98VB7NBqIxk2tTya/Fn4cODPX/bRphig8eQx/CZ4Dw+PWbuLl5/eSVu0At1YL4Z+44Orq8BeSpT1+WNutmGr9u0XGc95McEKrkKwCEfPAeDlc9Q0qpE/X42oBe2UHIJWC7DTMZ9tHq9lgYra/VGhlK5+YOVa2OYe7rO3mWTw9tFsAJ8wLPea/lUV+/OAB61E+e7/3feEAYBvUzXlrkmj8BCMfeHrGDFiRx5fB/tNaEtYTs9ZnR+kHIABH8KCPfQ0sG9B3rauLl6QJCC+g8mz0VEAbXE0dBNgRjYVE0LKHoNQjfY+Pb8QGMjsX3xaCwdrAnd+/ell/84ufy1bXPNYs+GKJx+EDZQTAvAIOZdEqyuYyOIYCY1oOp6QRr3LylgjowpvA3soClUlaWV8qycWpV6xK11kuDNLIwBGWss6F5BoGN99RzNggOp5CMIphETRL2UpYSpWRzc0du3rgl5fKSlIplreUpFIqysrJqzeutpYG6RQJQEhQ5y9ft0cJeARekrsZs4FrRPxF/R/CNPo6Qvep+DkOZYZ9/G6GmkSY+h79snk4zoYpq9QwURq/xGkLWcSGQZi8/JDZg1W9y0qg+0BIKxjxEuRKvW9KcC5OUTPRYKB30tdO9xVhSBYJ6EGu3AcYFTCrAOGpTjZ1RVhjMTwAMY723yzsxIsbORa6oMUCL3VC5TmjAYvLRCAiZ7NqYQQf3nBtg+OCeS1sPZR01kR73I+SiMCbV3DO5dcSOnT7PvD6RjrJOy1jdoh6HQN0yuLPucjO+bsrsmQCEvEdhHSVUSHAxz0g2x5iDwNrk3TYHtP2OyTbRz3Nvd0/b1bRabV1To0FaW0mkEwVlBeuNps69UrEq3R6ko1015kml89pXcGX1lKyvn5Lvfe9VuXTp+/L8xRcln8trr1C66SalUqnoWqvX67p2cWMKhbyk0lnuIcYOOgAiMCRjqEtDE3d2P40hhLlMbMbCiRKCQX+vgkIdTrD4cHilqRRYfZhuddpt2d3Zli8+/0w++fgj+eiD92V/b0fajbpk4Eaay8oqaguXKnK2uiQX1tZkGQ3tmy1pPNiU2tf3pTgUKSZT2ug+1elJs9EQuBSjJhkMrPeCxQlqb1yT71It4iDClAl+6yeYQH0yBL8LXvZYGtM/A4THL80Tawj1Bi2EShbIni9KlBgDNP8u9LRlegugC31ozH9lc7/DpF6sAYq2HW4+UV41zgz4KemjJ4Hg1OqY0Hg1ldaMEXpngakYaA8tWiezZxG3LpWBzH2i879hcQC02NgvtFz0shaZH/OPx7N3PK4RmH9+xJLReObHRIvf/8PzgA9VJyRoPILkC4xkYKgCgOiW8jQWYX2Q7t3zJvcXGh6Ti0ZBP69hOkMYfgCvKx6DQNo3JTCIAgSrWTxZdB7UIibAnnYVBH700Qdy9erncvv2TanV9qTdahCsqQkPAByCPFH2FfUxSHghkAQjUS6XNdBDENpo1GRr+6G5oA5keaWkgHBltSypNOYH7OP7yvyxIoiA0J0oueZN8qfMF0yCkHFnwAUjGcjRtCffAHLgkWw+3JZbN+9INldQ4wOtI83mpVQqW53dKK4XzKRlOOirHNSdR7HvIlDEPNHG92icrkaHfB2SeDjfF1+6KBsbaxqAowYSIAK1h2QI2Sj80NeRjDDfH0kj4woiShvNORTnoU3VtYaQgFDNP5QN9vyhu32GTw9/ltu8s8A6Pj9/rTGB0ZMn+H2QVNb1BbbVAaFJWWkE4wvR+nlGET172vHQMShz4GYCYwNY0cUEk9/GSBcEZaKc33FdrdawpfKSTGToXGq9SPnTPtfvgTdb16xQCD49peJz0kxxHGk4ENWXhdex0MYw15sYa9r52V5Ck5tYRo0kh4LBLBNikTOqzmEAQ6whAkLMm1qtLttb27K3h/rfphrCyCgrvU5C0kkYwGRUBYD7mkrnFAiiZjifL0u1uiqnTp/XOsHzzz0vp0+fk9Onz+o34pmdnV1dD0gglIpFXb/1Rl3vvu/LaryiEl6Thtt+pyMbgcS48hlv1jtiAJGA0FNigQg/qEV0yShUECorhjutmdHQjCepzs0PHj6Q69evyZdffC63bt2Qr+/clof372rbiSL2tnxO1vIFubi2LqcrFe1bmKg3pb+zLxkwg2BRIYbG2my1JJOFSoUmWJpQMaksPts0FOr6bFceFQ/7fj8t4pkmPKBqnH0IMTsWbTvxDBA+IiDUPUKLy+cNVs1oZK7tYFHwScnAvOBiMaA75wXZy3UZzzuElgF9KkxJUEPogFAzPLHIJrKDDgda89sqXbPgNM2HqLIU1mpC+xNi89JeVSw81qJ/7ZU1712bPwiP5cvz3YBFDGx0615Afrjo/FhsNrr0cN6xX/jT5n7j01ybenIL7B9zX5TFVxrgBPOeD8Bwbp4ACOF7qTLRLJ1F1ZADffG45rS1i/W6Y13Q3Dz8/JcWJZQ82HRA6Ic6au0xQx5ffxyg+94TxYh2qMgN2T6Tv55+/DjMIjDEWKC9xebmA/nyy8/l/ffflc3Nh3JwsKugEJJIBJqoHYRctLpUlWqlqlLRpeqSrKwsy/e+9z05f/6sQGJ5/fpVeevtX8r+wa4Mh205fXZVm96DKUylAYDAEMIVMqwFI5sTB9uR76CybuhFBkC4u7urYBEGBzRbGanpxe7OvoJClbMlM5LJ5rQ2zeWVkHOWSiVtdg7GotGoy8H+noI9zAQcH1l9/A3zBUAxrjNFLSEkZ0O59L2XFBAiyFWVvzKhNPdgo3S/18F0OcQMhvclBoTcI4NxOAIQAqzi+aKA0AJO9lg0ZaFiSW+qjvEAeKVUEMBS93ALViOmLcywWvTpWzblmGzjAkABYKjgHf0ePdFifQQ14FWXWNe2sYaNdYIWxEf32eZoqLhxtYufo7l7xgDQgKCFXzp/E1nJpgv60xvek5nx5yJBauzGGqyNKAQJgbnfQ5cSB/9PQUIAcOffFuZ9xyQgZOzjrrxMRDhDCJYa8lHOB/Y1RqwBBp9ya5au1A7qsrm5JTs7O1JvdCWbSUsqkRcZZCSZyGt9sNatqhs6lAI5yeXKcubMBTl//qK8+BJkoq/ISy99jz0LE2kplyuqxtjf39fPxbnAbAlACHW4YC6RNGq3W9LrjyQNYAXjH2fAIjMYYwiNx/apozVzngowYMgpP4UhtL6GnMoAxFBjIQEPExf2N2Q7sKSk1MEZifqOfP75Ffnoow/l7//ub+Xe7VuCiuxhpyOpbldWCwU5v7wi3zv3nJyrLsl6riSd7V1p7+5Jd+9A0r2+ZFXhPtD35XD9ahSTkL6pwkZoX4FqTSRX1Kk2qb0XsZh0hgbhx9RIJNg6uIzc9PAZIJx3Xc36+sStrZszRIUzvGTqJ84XgHMznfKQmfVqnsrrJmbprJ95lCHLSe+37NBJL3v0v8MqGNnxAWVmVhdIuYwHzOPaYbfSzaQgWaNU1IuFVYrU7WkmWtU5xg4y02WW5OPUwIyXMP+c4oGf9hye8yMXnR8zjtrky8asw2c5xtiwLzqWs3yQv+YpsvfhtJ7n0haQL/uDjRmSONgan9UTc9zOCUGu8/UI6AEIEXiwbYGwz6cF+CoP01gwqNSfZ/jnfC13bf9v9twXGcRpr7drPep+2HU548rTnQakY4CJM4SLppqjIJNfr8nDh/fl/v17ChCVSdN2HU1zwkvIyvKyVKtVlYepJD6dkvX1NSkUc3L33h25cuVjeevtf5Revy35QlLOnd+Q5ZWCNrp3MDgOCHldbjTCwB311m5cAbdTgBAax4AZBMBot7vSbHSkXkPfQ/Y+zOdKylrCHh+AMZfLqyoDgA7NzsFmYk9G8NdqN022Stt+uDZC/slkGe8bgI0GtZDPppPy0ksXZWV1SQaDrjKEqvQ3Cd+RgFC32hgQxffFgJnVgR0ChIGLKJhugC+17O+hhcZk30zW6rEeDuDNLeDBnlHmCTCItis0Mov767mphc6WyMXSmT7R5Ir3+vQaTm1VoL0ncT6QFNO9VFtIaC0lZlZc/hCGMDH2tHk+kSzU9wZ99FgvGNZ5soWKW9knE7C/B0eTkX4PjC3uN9ggPlMJnglqveYxqouMPtvNV7g24hDD5KuRKiw+t+nbwaLP4qM2FzufCGBTChrJWuEpnE4oI4W2EwoIIZXXuZvQJAdkvSrX1C/Ka5uNpuzu7ul3vdGQTCorw35aum1YUuUkmUL9dVqGI6gsElIqUSL6+us/kZde+r4sLa/L8sqGrK5uqHQc35hjWq/d7ymTrOdhrVnwE2svn8tq7SLMZtCGgnWygalMaKLigNBuiDOE7jIamc0cJRm143q/UABCTbhrLehQMmgtgXO2PRB7wu7ejmw+fCjXrl2Vq59dkc8+/UQa+/vqMJrpD6ScTsvpSlXOLi3LueqKFEcJySD50Gyr62ii15VBqy6jTktyqaRkUDsI7wjVfcNAZ6SgT0XHrtDG2hlinZE19K9wmx93VQ1dVt1g5xkgnPPxPPPLE7e3b50QAnk/oZmPyU3G3YbmpMU4ieeJyuyRswArQw3/fNd1VOBx0lEWZYD8wXfS8R/97wSEsEgmiWdsnum//Z6w9sKyVMg6qe09i6rZJJayDa0dRG2KFh+jxtD7RqGWRb2zjHme78wXY44WZastUJjvFC1bO9/EWnR+zHlq8cvnO70A3c79xsVO8aklQuz0osuaI8iJ9rjZL1GBuBkqERBOA0SHzwEMhdYb6bpEUG/1urD7NiMjB4QMWBk00/XTAsDZT3OhV+on6akHgebYBjsNsE2Ofzy/IoZwoqZS3fqMNYmKb/jUmXLeY6GG1tIADAHkIWhDwLS59VC2NjcVGHU7bdnb39Ngs1wGK1iVMtg2uBkO0Q6ho03mARo/ufyhfPjRu/L+B29pCwsAwXPPrUulCvamJSPpyigBVg4NrdmWwOvAYrMOhEuouTZQOELAScMGtJbQvmjtnuzv1+Rgv6GAECwhfre2dkqKhYpsbm7r6yAZ1Z6vXQI97Lm4Do3GIGtT1z9Cd4DBTrup14IgG3JRsC+ozdKf2bQ8f/E5qVZL0u22ZKT9HLH1E/jEACgE3ME9mFJD6O/x2MDdLwF4mXhk7Z33ISQAA4PphhXeA5EtMZT1ADhIgynKkImAQiWZ0kAdQADHoozQzHUCVYonKbXG0kxkQmbQaxf1fEzGCpDO9eWAlP0vCVo8c2P/inu3R/OSTGwYBnt8hcDdEipe6wdXWGd2oj5nOcmkwRhnNGGA2nyCZqpw4gbyNMFBYihueG6y87Cm0pRLel6WqyDDaHkLXBe1qEd8zbFfnrirhIAQLzYgr9JH1OgCECYjQMhEAKXEiD1y2Zxeq8rllTVluwm0Z6nVwZIfqGQUxkwgy1uNniRGYNFhTJNmG5tRWpaXN+T06Qvyh3/4R/LaD99QNjaZyut6hOsomNlen5JIzD+VFkN5gAbyWovMXqrpFPaJlnT7WDs4PlqCxI6gEVvoeRZz5MQEIUMYSyR1rRhTGOX4ArYxNqZhixu2i0Eyns8MbRcD5Vaf8wXPCpwz5LbNZl2+uPKp/Pxv/0Ye3L8rje0dae7uyKDZlPwoIRvlspxdWpEzS8uyWihJDofvdmXUqEsPyoj6gWRGA2UB08mUpJGkSaQEfKgCQSQywQwiFsQ3QCKY9RAQ2jRiwtS0B4EZGreTeC9/Jhk9cTEt9IIZXUbJEM31tUD2XG/5Ii6jtnvNuzXpFc17XWHtw1wDspiU0MHXnB8198tVn43aEjRzNkCobF/k0BnTKPrAMPknMkLYiPEg1Y0MtYPItCtTMdD7qQXGZomPDQp/xzCq/fm8X/PeZNtH5mbE9IG4AEuFgC4qoJ7v4haRms73CcGrFxlHffuc+8DCJ+jB1cIHmOONkdvEHO9hxDTvMFL24mxJfIRpdROHAI41psea0wAYsrZkYCbj7KACCkq0o/qaJ3zfoqyuBTVxxcsM88WMIKbBxcNyWrtFfsvcjSG6c8fdEZOpjxBYUmoGRlCD6GRC4BTa63b0mYCxo5MmGQk0gqZz4VDdNnd2tuQf//Hn8tEn78m1659JvpCS5dWCbGxUpFhG8IfaQbiTWhNxr83W83XnRoJBWPujbgnBKMBRvwu5V0ry+aL2Ozw4aMj+3oH2R+t2B/o7sIWvvvojOXv2Obl394Fsb+3IwUFNWUL0gIVsDUEfav5g/FAqFVSG2ut1pNVqKeiDCyr62g2HXTXWQXCdL+S0v1uxmJMzZ09JqZQnIBTWQWp9pbYOwt44CQb9JgQMob5EMx8GmBzMBzWx+nfWUeL62TwczelZC+vSz4gVTMVASc1flJmwhtAq4UyoZBoqFSQksQbc8EKNzOyZTxDIY1F2yucUm0ubmQqs9ZWxZF2jykZ7xhDacw1rTfvkeeIlkoByPBiexGA2SmYYlRgzhBwlfEWA12oZMV/V5CYJRUBWHTAJCFnzievV+2LumnEvPgJiV+lEz4OmdokAACAASURBVEGTrurrFWy4fNdwobsTKxicZv4W3OM5d82jX34UIMTc47xBAkMb0ys7SIYW6xg/wYpj+AgIec2oD4SLKO4d2LpOu8M2K32sM1xaSvqDhNQO0DYGUnusu6osL5+Sf/fv/y9583d+XwEhvlG/qbimz356TNrQ1AYJFTRfAMhiYhx1upBeA+BY/0x7XkT1fs4QOiC0/oN0UI5sfwwgcbwjyag9inXlKPsWF/ckIO32+ktLiHjj9PgxwPZfmLONOpJNe7K3syVXPr0sn3/8sdy5fk32Hj6UUaslWTWTScrZlVU5s7Iqp5aWJY9kU6clyWZNko2aDBt1lYqO+kPJptOSh2IskRL16cJ6UTA4koxKRxMKEn0GRbtIAAS9VnCcLYwTjc8A4WNbdGMHStycoQ/hk/noo446P2sXkwlzh2fz48F4i5+rrjI6s3lPce6Qc9G7pU0ntA+hZ3CjcFfrhc2S26SffGiy1QQAocoRtG4DD0w0aSY7qMGVSjfcCp1OiASEaFg67/nOPz/m/YRHfn2EnWe/uMXnxyJnG2eA53v3DMH9fAc85tVP9z57UPTYTv+IA0WySg+mzWnu6M/lzGCCFPUzyDxTCuiGF1hPatwERzltGG4KDQOElPc9+S96WVASPh4uTs6b8f9X1cGUxJwb0sSraHw9USlrtEZ0eeOvmfxkT7qodBRW8IOB9ttDvQ/qBgEQcQRnnvD/qAsC+wRJFAxfIA+FxPR//fV/l08uvy/3H9xUQLi0kpfVtaIUSyi4g8wyBIQe7CKwhfYyLYkRkmjYN/2bzcSVaBiyVqlebyoYhEy00+6zmbb2REzLmz/7PfnepVdle3tXtra2lSlEoAo2UNliu0YEzpDYgSDEXOh2CRZ7fTiKNqQ/aAlcTcEKoodisVRQILi8UtUWHP0BXEdpYw8wDPCjpjKHAKHfi0mwYIDQAJDLRfXuaW8+yi/Vxl5BobXC6IPlYH2crgEFYDE7GDN7ceIuEgrZcWm2YqAQwMgYQtb/sfVGLMn0BCWBoelglH1VtlIlrASpVMyQpcQXxsRrKnm2486mfq40VfPksLODyouMLQF9tkbyVcpY9Zy0nRPbhTiDyvuM5KsZwpmcluuKvfgINCf7EdoxddyRzI0TJj7ecZ3ooZU0saHM/qw7JvLTccAYcQNx51BKvDHUyrxp2wnUd3L8ce0AwNr2AdeB+62AEEkdKCioXHJArzmBQUJBoQLCvsjWzr72Hux0cd9QQ1iVP/uz/yi/+3t/IKXysiSTeZWUksmnGy6SCEjKIWEAZ2Lkt3Gf0ynsEWiZ0lYVQjJtvUttHw/bROiWGSggyI4dAwhxb+1W8L0xIMRd1GpKgGecRxqJJiZWnFVkct5jN/o5tGCoNRho4uvGjWvy1WdX5NoXn8vt69dk6+5daezsSrdWl+ViUdarS3JuY12WS2VZSSWk2GtLDrXXtX3pttrSb3clnUhINpFS8JdCLqE/VGCIf2cwp/GMAEC0dR0xgsYOKhicZAl1C3kGCJ/0U3wmQLiwTG+B+HGxz3rSwzR5/EfZ/OZ871Myu9AHEpzwEg4ILXMYgEFaZLOQnlIWyiUgGcXvYpfD4AFlciAPxFRsZA8ufZjOPRxB/64Zb7tnaGd8efCyxUBJGPDM/5lzDsj8H2DB1YJvfMJMU3xWi439Yle1mDR4kc/CloikCwM07VZ8zBIIoRBfp20mMlk1ccI8Q7AHcNOHlA0sRRA8I85TduSpA0Jf1jEw5FgdwShNU2lEDqMGiMOgSeV6x+XjAq2RDaF/sre8Qb897Gdai5ll/1SMIyShTTjuFYuyvLykTFuv05EBJFYJjD/CroFs7zyUv/qr/08uX3lfdnbvSS6fkHI1I2vrJSmWkehCyw+4dYKGgMmD3W9lXrzZtzGDQ9T0IcjHN2pw0tLpjBQEHuzXVS7a7UD+lZJKaUlrmdAc+/f/2T+XH/3oDWVA2m3UFzbkxs2bcuf2bQJauNDmMhrwHdT2pVqF2U1RmZWv734tlz/9QFptmM00tF8iWMTl5aqUFRSiBhFGGVCOwJSCAXmv12afQm3C7lLC8L6GYHAiLeDFdZGxirVKQHAd9RckS4hAdgDHQrA/BnCcZXPAQKmmzysqXBQUKcOGXmgZLrGoHQVr0gh2OCP1c1Xtwro7bynC/oMESi5hRS0YmEIqX5x1Ywc5Htcjdc57B34YNwWdxkR7GxCqNL39iJ6N7QU8F2cqw594Bda5JoGgxtG2AnDxRgKWstj4Kxh/HwfzfoSEUfsGa/0cpboAvmzcHvfz8zrL6Xvd5LPq0Z5dPhZkbh0Qst0JThH5Y68dzGatnUoyQZ8CdfWEhwE3Bqp0EKcgceZKCrbewHoZoul8D+CTcu2d3ZocHDSl3kCLBvQ0TMsf/MG/kp/+9J/JhecvSb5QVeCYTkMNBRMnqgdQv01A2FVmUO91gsZVSLzA2CmVScsA+zCgXuAMGpd3877bDjEGhiKmzFncKDnIPTYChCbPxGeg5yHQabFQ5DqCpNjUWrQb4vhqSxqYkfXR2kUkpxL6gXTbLblx9Uv5/NPL8uF778itq1/Jgzt3tJl9LpWSjaVlObOxIZfWV2V11JdqvyMJyEfbHek127pXSrcvyYFIeqSpL9GujwYSVXUGEG8tlHQF25bNBvTmsBqAQn9++Jg9YwgXiT5Ofk/izs7tBWDbyQd+tFfMf0pzKz8jKce8Z+oRxpybH1HJvB/2FF9PQKgMoUtGLaMYPVC9a5bKdOjApnUbKcpF9cGkpgYocucDU69abcXtcWc7X+QU+BSv8Ol9VBCQzvqh/wTmx3hQP+uF/VN43Xjg+mTP2J3SYlOZo3eFMKBjHSyy4KFEm+0DaOBE6RnZByZuzBQikus94SsLHfeDLPZhIDjeWiLaGads+xoqTetp58Hz5ODpMeJx8/8ND+1LTbPnA/T6Y+0ZPgasIcxIEHgW8gXN/I/6aBUx0CBmOOhKJpeU2sGu/Lf//l/lo4/fVoYwkxtJpZqRs+dXFBgOBg1JJPuSTCNYdUBozC1MZARghcwggOBAwWBC+r2UdFoAg13Z2d5XiShifBiIQC5YKa8oK/hbv/VTefmlV+Ts2Qsa4sH0BM3c9/cP5ODggKY4FvQBKA0HPQVMkMU+eHBfrl79Ui5f+UB6/ZpIskOGc6ki6xuryg6CGQQTCikpmlxr7VYmKd1eW8cEjM0YQxgx3pNrKUbusTeA6xFj2SgBofcbJNBTqSNKDlQGaQ+O6H4b6xU/ZNivzsJqBVTWqy+ODfiecKt1ZYAyhtpj0tszeG9E/g6gkAwhAaEDR5fD8vmmoa3JtXmvIa2FgQbqNAkY2LcSgXgMBkOWm/WU3vPSf0bOoXhGaz0kQBt7vwEgqjLHGOG4ZtCuwRhAJov4O5gRAQzip0t1IxbUajZ9L1EAfuzX49k/3VDwOECIdhNQR2B9gpFTR9lIYcC5prXTuuAJ6AH6qKYwjwOwh0MwbfhNSoajlNRqbdnfb8j2Tl06Hcy9jLz66hvyo9d/Km/+zh/I0tKGNqyHAynWoYmcNA4ipsceQXmtksZmhoP7PUqiFpDfbrSiQC4ygiHrF8ojXTI6zpRRiB+N9pS2EziDDk4ulZRCoaBSzUG3p3ax6viJFi5YW9oGzJhqnLcqtgyIDwdSr+3Jw/v35PpXV+WLTy/LZ5cvy8N7d6W+t6eOokulslwoF+S5bFrOZRKyDAkpDgIzp3pT2rW6jNo9ZQULcKBHn2rMwx720aGK5l3tHwLhSUDogJi7uiValG1MSnqQkhT2z+RI+smh9FmwKKlRX9JQdYwG0kxnpJXJSjubl2apKs/aTpywkjcP7kbPysl8bjT1xliqkzYHCxvtgREVWgfnEefED4Mrru3JyCCmiqdfjhdxzwckF2Mjj9/8jjwDf2AEwzfL2frjYTEwOdu98kCfOaxwo/C2MX6msbMbndhQ1wApEjdgz1RGLl8TFxhJUa3OSOsuZhmEcO54tnjO2HaRGsLF5odnpOc7wemmMvPcv3k+j1KiaWvz8FHiG/SkzmbqmT9lgBwRDUefzDwDfCj542NHM6VYvXX8mPr+SGAHGZQCQtSzWSDiDegBCp2gIAPhG05cuzXnBcz3cs/m4lnhJSyHjhAudkYz02sn+UZefZhcmWUGhq+J/+2fTGkfGkajtx/6CNbNNh7SLmvt3Ae4tvOzsDKbTkkf7GGzpuxZq11ThvDd934p1258Jql0X8rVrDx/8bQsLecj1i2dwXHc9dCvC5+DQBJgEMwM65L6PdQ6iRwctGV3tyGbm7tqV18sVrTWMJctyvLSuvz0J2/Kv/qX/5saymQyeVhbMFwajczgK6VMJ+SdCFTz+Yy6oj7cvC83bnwl777ztnz22ady7cbnkkgB4A6lWoXcdUVOndqQQgEtMxJyUNuVDuqEkiPtNwZWptfvaDAJ5SL3x5Ad9Bs+DRTas8Skn4H/CllyY+hYa84kgPfYI1gMVpA1InfQ6/36cJ4KUpU5NKbRTZtsP+EPX1ceXscKAQehbCfBz2VvNbiy9ljXqIkBADEauSgINFbLrwPgVlnKMddSA4Mqe8X7rCbTmNYYd7HmTJvO28+42b05b1pdn9YIAxAOULOPb0p6Vc0T1UjyZileMaCsgDANpQHq7iiBhKsr3cEJeHHdzlR6jDC+pA8/vPkbr3QL4Uu8ouNjhPMkarJq5x07jA6MoabpEfsPKrtlklEynGD1nP2NDez0Gqw9SMQeQq4o7J2MPoDDYVra7YHs7Tfl/v1d6bRxXjnZWL8gr776Y/nXf/p/yMbGc9qSIgEDmhHaavGz1GEUzKS2s+npvVDZKGo+U0j09NSoD6DQDBkI96NkecwL+2qKWk8ElbeU4o8L5EMDaYXCAHpasgen+KTkc+ipOJR+FwwgDV/glDxSuTGk8M6mm/O7zxsZqkMqkki1/X357NPL8sG778rljz+SG9euSbNeV2C7JEO5WC7KC9WiXFhekuViSQqpjDT29qW+vSu9ekNS/YFUsnnJ47NBGrTaylZmETsGBInGIlo3Sbks6i7HxkP343ivARBMjlKSRO21ge0hDK8UEA70O4kEWDojzUxWOtmcAsLUuRckd/ESwWG2KJlCWZK5oqSzKcmXMpIrpiWdxRzLSyZbYOIkjf+Huy/UOVa7bwZWURwcmT5ZLfNEEsWTtPM9VJ/+qxPN7k6gzJ3Y0I3Z4QsOP2iPhGlqnDBQxglNMsc2gOhYBnVYeBIffypAGP+lGxaMDZfLUeYdw1lijLFjTpyv/S0+w+kIJ1Y8Tbxy7PMn38ssVhQYnXhtk2jzqIub8ntzwFNAiAcJhFGWLcXHarG9WlmbtEGbvxIQev2DBq1qCjRNSmQzKPpoBjDzfy3Wz3EhpePcc8Mnw3HXNctBpwe1x4/V5HGPOoeJoDw66HHnHCcEpj3W57+Hx79jPDE1bbwWmTcnfeZRfz/8+fFvjriXE66Y4a6qzLg/vf2RFybBnN0zEZFL4pDdR4DsrDzr0GjChQAwDk6dIbQtVZN5zAA/6S8PBk/+nMP3b+rpRS+b5+SPf63vOWoqowYUYLtYl6bMgo6p2/KzbgVyqnQS7F1XWq265Atp6XSb8vbb/yhvvf0P8tY7v5CRdKRQTGlj+upSXkplgHY8B+HeGbJcOKaZpwzQO3KoTbGbjbYaxTRbNLZAgAoJG+SlaC9xauOsnD93UV5+6fvyg1d/JD987cfqNgmgCKkfdmzWDGE+9Ky+ClcDQw4wSj25evWKXP70E3nnnV/LnTu35KC2KYVSUk1wypWcVKtl7buIOi0Alk63paAS7CicC+lKSOdCOo5OgsEQAIzvYeOxggOycKYwHmDQzoDe6wvVwEOvD/JGTmV1UJShtdDoaU9IMJhsm4H7xxrMvrJ7SHLGNe8qowPg0X6CYO7iVhN0x0ZyhcZDdKLFMdiShMlOSlk1ueCBqrXvoGEQkqQIHHOSTsEVNKcOqt6WAO9nCw/ESPgsN1kDm6VPW7KQkDaCyRKwYVY7qgY2lIcrEFYmyvoKJiCv9cCZElrW06Fmn46bzsSC5UIiAd/4M74BBMmA4j1sMu51nbxThCR6irpmgrDN2hvQxMrme3R7g/guYO+ZOfK/sXaQMmAmpr0ZPcYJ44UkBZISkHkj9nDAG5rmRADWp9hYr2PboTSIoWsL45qcDAdpqdU6cvfujjRqAMYpOXXqorz2g9+SP/3T/yDPnX+JSRxlFNFPz6KySOrMfYNlNXG9K3st4z6TvdLxi+TwBgbD7TB01gzSLTr64ZIaO0aMlXAolcvi/mDQsP+b07uKoHHT3HlWP5dlQJQfY9+A1Nycc7X+sKugcHtrS95/91358IMP5NPLl2V3e1vS7YYsy1A2Mim5uLYiZ1fX5czqmgxbbenuH0gPLGGzJek+GLuhZAYjyaE9CM4N68taI7kCTWuFo8QQjZ18P9ZyCK2NZD/CxBCOrQCFVverY2sMraD/IQEhGEIAwnY2J61iVTLnLkr++UvSLC5JIl+QVKEsiTwBYaGYkXwRfV0xBgXJ5AqS+q4Bws4EIDRSNkhhcxZO2gRwMYe/jzd3zUnDXS3R1+9JMJnQm4g3+47Ch0DoKDf+WI8fPH4240EHmw7Hm9bJIcnir4iI60MsQMS4TKS9w0ApXNTjAZSdf1j+4vV3x9YZ+WX7iE3+nLzSo/7ugSMlD1qroDUJ3DzxMNEFqg7mzMZ5dgyLdbx2IbxffIhE98Y3av3VAtLKxW/c033nNOpjqvTtqNOaJQg+7l6ftB4m/n4kVRM8rWw+PvmBjD0qp3/WSdc2zxkyI+nhzvR32sM/GIrxyr9p92p8bvsrmAmNgzb/vMleYVHNrWdgLMiIzG8iHxbWWrrciscL3XFt/R1Hxc0zXMe8dhGYPsssX+j0xnMYMx9i8hp0JmqwCxk8gtS+ZLJJraX74stP5a23fyH/86//Utrtmjaiz+WTCgZX15YUoABIwYhG+3NpMO+GKaj9RK9B9MvrSrPZlha+231JpHMyGML1tCfZTEHKpWV55ZXX5NXv/1B+8P3X5bnzL8j66mkzF4FUn619UFdK6WBbcqixSgEUAMTALKOu4PX999+RK1c+kYODXRklOlJdzkt1OSfFIhtp5wt5C/TpnIhvBLRmgh+DgggATVuLIQAI1xZ/T84mgIhj98pr9xD5wYgMZicEeApodKGitQDqGIfKfoKFabXrFsglTU4JwADZK2rGwNoQ9IEVcsbPm7m7eQzWEAAhjg1QAjAIgx2CFATMZFxVBqiMPUGpAhhTRKkb5Sij7QxSybykU3lJpwsmC8a9sWOk4fKIY/X1HqEuVU1SdG+AsRCCcaxtjEdGUknUrQGQeHKHJnCk/Qyga+IB7zc5qdZUWssOd0RVV1EE/GCoAVLZew8Mda+HOTnQz6ZMFiCNMt6wVtPrCq39qe5nDkwpVwXgtf6Mpnn0FiME+rZHacNj10ARDPtYM/GARATiEYBzOIxijrPVCIxaHHjRSInyUXeL9dhK24GEoNkkvbqslUgDIEQbj6w06j25d3dXagd9aTUTyhD+4NU35N/+m/9Tnr9wSVKpvI4X6n09aeH7bfwACZ8MmK0sxcH9JSAce0e8L4W5lDhamnnfmsCKh97HdXP04eiUGhsK6h2C5Nnr1HtIKF2VK1euyHvvvStfXf1Ktm/fUIfRQq8jZyolObO8KufX1qWay0kZtZX1ugxqNf2Z7Pa0h2EB7CmAKZhUJA70vKwtmNW/Q8arzLo706NOHmstiQaGBITs24o9AkkN9DvEsdDSAteAliD8VkCYziggbAMQnn1BCs+/LO3CkowKBUkUyzIqFHXv0D0wD0AIljBvgJAO+t8ZhnBv/27A04Tb9HhWZ2qGb3xbD2bbUEbY6AwQjktEKYXQgu0xdhD/7xtFOHFjQHEU6IvJ9JnXzyO80MclXoLj68xg4VikE21PhzDQGCgM3uP7gzKEswBCz7wdCzrCk5oMxfCJpNw9W64PTqsFxIOBjmou32EAgocspDSahQyK6uMwwO9fUDfEPUBlKuNpr0e4Ld+Utx7Kmk+eWFhoddxJHxcqT/7tqNceB5w8ATHDa/whNsnmP+ExPyxh9w9cBHocc7In5iXGF6bBw+CARwDC4CE8tlt4b0D7pf4wiUkMHMfPl5lbyJWst5g5ApKpGDdaiqTOavwxvu6e8C37Vh4e9vHNRl2ymbT25UNw2u935N792/LOu7+U//aX/1V2dh9It9dUc5ZcPiWVSkHBRLGYt9ocuh+CfUIPQYBASPTAAsE8BTVNKpNEWJOAKyHMHkaysrwuZ89ckJ/89pvyw9fekIsXXpISstuSkm6bwTuNQThzyFIg04950ZV2py79QVMB4V/+5Z/L2+/8Sg72d5Q5zBWSsrJWUndU9FFUK/8MWQWvUQPs4Byy/mZWpzedHeTzm1/ja2Is0RzNEl/h4XoeB4QAR5DN4rlD8w7KNR0QFgoASn1lbGGWQyU1mTWMIX7iWeMsIMxUFIJoQpstCzodtPFoSq1eIzusTDxqsMiaYkwA1lTQlhqpGyOZN3OqNdABCSMA4HCQUcZpNMDJeJsImJewzk+BTmogkBNnsqhjRW9M1JkiiCX4BfAAYAMYZFuStPS6DIwxrxDAkgl1dhB7AJhDANqOulzica0Os+hFmYA0Ga0x8E+AILCFGAtzuB0hyTHSlhowMIKBDv6Nhupw6nRpbNSCwlrn+P4S7TNwA1U2kgkQMtZMWvlPj/vIPprNic5fYzuNIYSrrZoZpQgGkVjBTzBf7Knp82x8zjHiwGcCDHs7EG/F422waDQDBxPUC44GGWk0evLw/oHUawPptJNSrZyWVy79UP7s3/7HiCEcKSIBMA9bZk3M+eg56UshBISP+dn1mHZcsO9oVwMJfb3e0GRIFN91u9JqQzqe1JY1t2/fUVD4q7/9a6k/uCe9/R3JDXpSSCSlnMrID156SV57/qIkO20Z1urS2tmWZLcrOexNMPPq9SQNQy/lzc26ScNPY0+1tpPzwuss1d0iiW9v20S3V9wPZxuT6LWq6weKAMSjfWmms2OAMHv2ohSfvyQtA4RSKikgBENYKmSlUMjoPv+dBYQPttiYfhzwjS+0Q+zg1NcHDwHdLEDxIiviklEDUpHNugPCw4s6iqn1H2HAyv+3R58thQVTwQsvJAe042cRHS4KLqfAxAnAFz83x2AhH+wupLXxmi3BfxJQOA5kEBAiACAg5IaHZw61+czkpdAEWIvRyRgiEEGzZxjJ8CsEGlPuX2A+QJXvcee08E36Db5xEmgFpzITQ3jSPQwv7aSxm/bwmQSAx5xveD+NzfVs+tMY4MN7kn/qvA/V48fJ6xeOPir3Lp+6J436WDB86KAxOxi59lpfT0+cebZWa+zMJhwPZ9QOgomPerRZcOyAMAaCXpfidXDzjtfTuLv/dD4DQSWYIwQKxVJe2cFuF33LGvLl1cvy87//a7l955psbd1XtgfMD2qdACjyBYAZZsDVHVL76oHhIgtD1aHNLwTnyKyPRPLFspw6dVZeuHhJXnrpFbnw3Aty+tQ5KeTL8OtTAEljDBjiqJ2DyhrVcCMtCgR7PTipduX+w9ty48YX8uu3fiFffHFFgWupmJPV9YosLRekVEH9JN08WX/n/QYJNlwaCBAYu2lO7u1+P08AhFGwbM9yfXk4Py1ZrAljJiAhb9T+jD2qjbSuD6xQAixe2lpptJRdAyvK+lmT9pmkzJ9VCroVgFP5AoAJE6FaDW6u+9qHEmDPHVfX19cUfKlzJGoyBQAczBaZY/xkM/Q+e+FlSjIaARCmpN8D84b7hH+LgjTUZGod5rAj5WpOlleKMhp1TB7pLBICYQA2MI1pPQ4kxI06AH5TKtWSziuAVgA+AFYCJCYBcJ4qhVaZL5un4wu1jzRgccMcPL+NLYR01BhrAOROB467bHOigNAk7ARtpiYydhKhAltQuWkO2zFQmmiMuPXDUymq3m6f8+7WaawrWCpl8dBbkGAQUtEMWPYMgCZ7IFPezSiJjrDjdIHWn5qxi/fk0xpTdQGl4RC+sf5wr0bDrLQafdncrEvDAGGlvCGXXn5N/s2f/gc5d/YFbUrPli/GTo1tYXF8SxY8jIcJ3MFYfVO/MHeh+ELCAXM5VjRY65fBUNUDuLDd3V25+tVX8tlH78vtLz+Tu9e+lP0H92XQaGjT+udPnZaXzpyRs9WqVJAYaDZl2GrKqNGUUbslw25HEr2epEZDZQspXObzFSQg1bX2/+qeCqqSpjwDgEJ9EENOSoYQsJCgMGYIychOAMJCVbLnLkrxwiVpFZdkqAxhSYYRQ5iVojGEmWxesllIRr9jDOHtB9cDNfLkdB2f2Edn7IPJHz0XCC6UJp+sg4segGFoNS3M8odO8NOispgV5KbgGcjjz/HRlyPZOsswjkOg8YMrKJ4SwE5oxMffZAXxwS+jkqNZTz3abE8CDpPjTRCvG5cGoqbhhlmM1Vvg0LksHOjQpyen446HIRq+at1FBCCmgI4I3IcAPnQQnPUCv+GvOxTgHF5T0TBFfzppHRx1L08C+JPBVngcW1PHnu9EoDZ1bj2p+zG1Ujj4sJNAzuxjSsdbjtX4UceDWx+qw6N+MkSMT5zjzgw2g9eoIXZgtsS6J9qaIwkDyUohn9fkDAJjNX+AqyAcAd1lT+VX3uPMPlFj/GO2+Cd1+75Fx1V3PiTAtEXBSA4OdqTZqqv5ytbOffn00w/l0ysfytWvPlMQNhi2dS8lO4PG1zD7ALPlJg44FhkamqcAWzCgRNiIV50+c1be/J3fkx+//hN57QevK2PU6w7lYL8h2vVBUFtYkByClgTYIrJm5XJJpU/b2/el3WlIPp+UDz54W/7m7/6H3Lt/S3Z3N9UpdW1tSS5cPKP1g2iZgdIOr4ujKQkCKoJBbUKv95P9PRC6gAAAIABJREFU/LyWbLoGbRIQxv/vwDdcC2QaJwEh3uM9CcHi0elT2VBNjOQJ6BJk8gZDGKEAVLG+jz06MwoK3cGJskcyYHDkxfpRc40+2KC2siK12oHU6zV9Dcbn9OkNOX/+nAIu3M8W+lT20V6AwATfCnwEvdza2t6gkK8YYE9Jp4N+kDD1QFsQuNc2pNGoSbNdl263IRunltWECAkEtqhw4IB2CTmtQwSYbDX7crDflL3dutTq+woIi+W85PNgNPJSKOZZ92kspkp9wY6ZEyklnZSVu+LHXTip/EFyN229DQfSbnWkDVDY7vFvCoLYXsPngMqnPVYwExVlmFGPiaSxjgvBoBrxIBGiLS1c0cBkcGzCo3SiMnq676VMag1WMPh2Qy4mLjiTvEWIg7Boh3XAahJ9b/+hn6nST+u92Me5ZqXdHMr2Vl0adYxBQqrV03Lp5R/Iv/7f/72cOXVBGfsYEE57vgRzPfTFsNo2slbfzC9vYQKzLbTcwf9jnZAZZC2tKlQE+K6p3+36gXz4zq/ko3d/LV9+8rHsP9jUesGcJGQ5m5XffuUVefH0aamkU9I92JfG1pakYLzT6Ui/1ZQkagu1MjOpdYUKDocAgOCREHiSQQTkQxIAYHCApIfG1g7KUUvIekRlCDVJ40RUDAhhKkPJ6EUpPH9JJaMAhM4QUjKKZ2xGk0ww6wIgZJuR75Bk9PYmGcKjvsJMRxjKH3795IMgBHOeXT/qYXHUKUwCQW5IZAnjB4kWbGs6HT+f7BeyFbGMczxoHftsCzKnOjkeI1GLQlNz4PPrnCfkPPneTBsjjm2UAYbsQw1jmI1Vnb6I5AsFyecAChmcAgi2mi0DhL5DTwGEfr8iQO+NiB/typ7s3V706JNBjh9nevbcHmv8MRNjOuuYTVkNYwBw2n066potKJzp/BYdt/H3PfpH2TgddyBdi5PjEJ7H4Xs2NoSz3orokPZZKstzgMAm1HjoedCGBzKy7sjaZuxhjAeyPqgVEHY10PJG9M4m0p7eT2pyPT6e+/JdOwpH1FwnYXGuDE9fsrmUNJp7cu/ebXn73V/Ke++/Je12Xdk5MDlaf2c1Z17DRqYKRh5kByG+wD6bySDJVpBSuSwvvvySPH/xBTn33AU1k1lbPUXXzAFrvQAUMil49oHZYMNtZMTBXGnjbkhaBy1p1Pfk4ebX8tY7/yi/+MVfS68Pk5q+FIpZWVoqycpqWXIFyPCwAnCuzv7wWUA2xTCVMUMuweM8m/Z1xDN+TG6O19geOZkotGCdDBJACGqJMtJp92V7Z0/aLbBfkFaCGUtLpQIAjGdSlgloW1NaewiZotXaOiDE2mnWmwoAO+2Ojp2XRmhvPzBrMlJgvbK6JBsb6xogYizQa04BZxZAHn0Se6xt0rI+AqtUMqvSTjhStpqUB8M4qNsZSMeYZZ0/o66sb1Tl3Pl1yeRYG+egEPc6lcgKjPzRjqTZ6MrebkN2tmtSq+9JuVqQctklyQXJF9AKAeCKY+ogHuOBOkM3TsL+4U3bQ0dOdQqHP4ACbz7TwQ7CYIYMGpMVdOpmop9GNpwfYJcyaWsFEbgv0oyH7KkCQv05VFBIIxFTMkRGWnSsU1bTmEEHg5ACaxmuqkyJBnEm42VHnKwRWzg2t0g9sV0KinmRaCAohLQXdYQA3psPD+Rgvyftlshzz12S1159Q/7FP/8j2Vg7h44KunY10TD1mTINEOJ3rGtj7PoN/TLXcVekeE17WNsePpuQkElIXx7cvS03r38pH737tnz16RW5d/2GZIcjqWbSspLNyelKWS6sr8tyPiclTMx2U3rNpnQODmTYaUuyP5DUcMSm9YmkZOBXAcnoAMYxwob2YPmx/pIjBYT46TWER0lGqUw0QJixGsICTWUKFy5J2xhCQQ1hsaCS0WIhK8UCgC9dRpFsgynUdwoQ3jLJ6PHTdBz4cNpPBpsTjweXOh4KciczK5PHCYKzcEFH/w4dLPlaAkJ+P+kvBYTWBNSNdaaNho+PnuHhoZlymhOjGkWdoWHO5Nvmgb8nRa6WV/MCbHVfY6NXFuFTNorsUS6fl1w6J91+Tzqdjn5HrSYCoK5jcAiAWIrB3LkODc6TvoFP5fhHAYxpWcUJsBjd0uPu10n30o95xNoauyfh7D1uPv0mAOEs8/uEcZq2ACfngI3H9DYc48eP/g/HnfU2THyer3TK3lwWyibB0UMXpk3aHw+MCHqGIShlHZAyhOp4yJoq3WKUTYScKt4Do4f5E0+TPZVF9Rv8EKt1QmBiskQ13kLGeghQ0ZR333tL3n33Vxqwg0Hc2dvWhvDdbltZLATdYE5oYkFACMYM8vtCoSxLS8uyvLQiaxvr8vobP5bzzz0n2VxeHSpRx8X8Od0mUVOH9yGwZs1XR4NN9A6kEUxHQd7O9n358KN3tDXG+x+8JYVSRqqVgqyvL7HxfA5gUCSVQYAOgxQHaW4o4WCQbDalpHTWVAOPQ3dkVjDoe07svMhDmctg5C/ggDArzWZX7t97KAcHDWk1cb200K9Uq1KtVqRaqURABeuKV5JQVkoBpD3HMGZaL1irKxMG8MPG7/YNpiKN+sG89mVcW1tRQKjmjNZjDmwJxrnbw73v6L1E4KiGIwNRANdsokVJR7odtKoYKhPJRALo3b6k0iNZXavI6TMr2gMSIBPgSmHOEMlY8CwZGfQSUq93ZHenLns7dak19iSHNiKlbASGC0Ua39D5lQ3HwWoq7hEkkFBPCIfOrALCAeYIxihSKLg/APcfgDiCY7QnYJ0qHV+tz6M5q/IzKRVlIoK9ifENkKh1gzb+MSC0Ho5WVxhPIe5fVEvgmOyLByCoPRxxbSoHjmaKzUlXGVkCQeVNtl6tzlFNS4yli0EZ1xOSLKj3TAhNZR7c25WDA7CjCfnRD38mb/z4Z/KTn/yeLC9t6L2lxNbavIzFweHc9x2eQJqcv7O/v8Ft7JiPxrMFexOSB0iauGoFQB8KFJ0PkBxD0ov7g+80nkfo37gjn3z0gXz63vvyyXvvSWf/QBLtlhrKVNNpeeHMabl46pRc2FiXBCTZrZa09/dlABlpuwMttQJDdOgBIFRQCAdYAMIhmttjoqHc0wEhFjfuAWWjwIeQi4Y1hBEgzGSlkc5IJ5uXFtr0nHtBis+/rDWEZAjLlIzmCAgLhbSWBsDMC4AQibfvFCC8vnVrSq7jpEDsZGEmKHl+c1FM//JM4URQGgWsdO+KCpmtuH28rhD/x4lBGvnJfpEhZB+ZqOZn4iOPIiSOHtXpENu177FE51EAIW7DyfcVQ8wsMDZkAkJNxFkQUCwUJZtlHzTUXqDIODa1mABChwxWws/3nX3BqPrJ3ubFjz6LqUx49EOT5TjQuPhpjSdwJubBieeskGPMBfhRzmS291ISdtKa4TP5uP2F5x4GHoc/P2Qrjjq7SVo/OLMT11X46UHPM2Pd8VcaNlmwo8E3JFOUqkCeHVuDs8YD32qwoZlaazWhDbx5vW7lPdEOabahf/aqsRFQ9icBUxC2DoBsFD8hAQSgWlouK0t489Z12d5+IPfu39F/7+7uqEQQoANBFu4ZHeFTKvcsFsuytrohZ86ckwsXnpezZ87JxplTsryyLLl8TsEM673IIAII4plKR8i+5dtoGqLukjBX6TSl06kpQ3jz5lX5u5//D/nq2mfy4OFtqS4VZGW1ImfOrEsuB+OajgITfGu5gLk8UsbnPkdeLxb+tPk21UBmAhSO1U17LICfgSFKlEQMAKFqAjHe6Pk2khZYsr2atFswO6H7JpMnI2XXwRbqc8p2DKwdJC4hfWy30D6DPW/ZOgl1fYE7L44DJmvQV1ACQAWQuba2rH0Z4RaLvQjgHs9GAEZl35QBhospJaHKAnb60mjAMbajjezZwN7KLoZdkSTeD6VNShnajVNLks2xFpCSXYA1KAPg9pqVfle0dhB9KWsHbWk096U/6AjEO6hzBJNZKpUkm4PUDbX9AGaQbQK42B6qrQ9YCuKg3pVA3h/N77lup7b/gAQEu6ltKNRrhyBSobaBQchUCQJjQO01fjiWJ5MJKKzdB85naO0ReNMYbyjQYD0kWU6CXP70HpNOAtgTTY13TF5srUriGr44kUFW01t1oI1MTrLZovYA7XXQQzAhB/ttufv1tjTruAcZ+Rf//I/lzTd/X1588RUpFpboumpsqtdUjj+fjkiIRIq2by5DqGqUdDpK8Ksjr0l/XU6qQF/BOoBjX9rdtmQLGQ2Gt7ceyu1r1+SLjz6WKx9+KNcuXxZpNSXb70slk5YXz56RV55/Xqq5jOSR+Gy1ZNBsSr/ZlEGzpa0qAArTg5FkwRYqEBRJIzmie8gIpK6ayqi63gGh1RAeBQgbGZjKsO1EKBlFCwoAwVFkKpM2p2WayuQyecmj9cR3DRBe244lo4xrjgl07O9HwBcPZ6zGDk0j2SskCnQ8NvOPiICff64FZgHwo2VvGLAFr7EDDxUQ8nvhtP2MQRCeu/4dhpnhxhD/ezxQnR63Tm4i8Ynw4Uapw+HQOABfJ2Kqk4BgcIcUEMZSNvYkZOE3NgJIRcFa4At1EwCEcdPNCUA4gxRv1jOb8fZ8Q142OQ5+WtNuVPC7aDCOnhOLX+AkWA+PdNT5jgMZEr4nTrbFTzF4p7dnOJ61O2ac9JIOZ235EZMrdxZAOHZywSHmm8H4ZASlGrSYgy/3N+/BxUBc2whoI9ysgkK8BmYPnqmFgQjrgfy93mqCD88YEMYA9LHcmO/cQRBFQyLGjLQGwmrEOZB6Y1+ZjOpSSVnCRrMme3vbsr2zKZub9xUQ7u3vSbvdkjbkiR30PASAA7uzJEvVFVldXZO1tQ1ZX9+Qpf+fvffqkuu8sgR3eB/pHTJhCZKgtyJLoqakLqm6VDXTvfq9/0X/iXmYvzDzOk89NatLqil5V5ToAYJwJAHCESYT6cP7mLX3+b57b0QmgIRG0oiEEitWJjLDXPOZs8/ZZ+/yJAqlgil9iqJoYEKWC1THZN+hq0IRwIirwv4tBeOM2FmFaqHR3MX165/h0qef4PSZd7GxeQetdlUUxenpkuiimQwpikzD+34bp+bgkwueSu0qg57tYWqmPpk3vq4dFAwKKgSq1qP7uxeViQJCoKEqWVXVslazK8DEaynKJ+N851/m1VYV4KaSEvKRuqajKDo8I1DIeZVO0Zzd+gA5t6zi10MuawqjrBBKVIbB6MB6FAneWGXrdo0ZQ4ooAWG7xX5EsmZMQZaf4aX7FVQP2ojH+1J0zRfSmJktYXZuAqm0zXeb00zyJJBK5FQhbDb7qFaa2N6so0EKaruusokoiDHrl0xn0igU8mLvsLLJ31nwbsUyCc4E7SD+PkcBVjSm8rGG0TEZCqjXziuOq3fTEXqdMTyvdZhAcCusxklUXdSpjUaAuIWT9hyNcrEcDBAy6WKg0x8nz9lVKKNjUFRdm5+qSKqS6Rht7mb7yndQJRQtlVX2nKjIpIo26uzTbOLe2q4UR3PZSfzgH/4zvvGNtzA7u4hUModub+AAq68QenBqa/Do3hLOk7Dt5y8XELpbEcRytrfY+uOrthLycfGhkjEULcqmyPXUGlfd3MT6nTu4eIbVwo+wdv0aauvrSHQ7mC+XsDw7g8XJScyWiiiymswe+EYTvVpdgjTDZhvxTg9JGtc7UMhqYdJdNhI0BAr/IECYRTNfCnoIQ0BYxCBvKqPsIcxnrULoAWH68QOEN0Yimv2tHaIQx6VzRoBjCCgM47ExNCHzSH7fE+eOB376v3tWhCZqQeF+gDB8vi1lHhBGnFL/RIFLCAj3CwQdVPZrQxQB3sezMRpyjx+yD4pN/fM+gedDqxMPD/ajn+sDSV16ZuooLuMUqEh5SiXTQbWCYJCgUCax3pRo5HgOAoz+PADjTzQc9nnbR7neDwI0f+Trct9xsn8qY/zEBAT9FP2Tg0KTlrZ8//3mWfT63OfnkQxMJJANTs6CllGBqsiZj8e90XUqeNqjA0IvgmDBkH+Ea5qysDTFZrAqUGi9g5xvMuh1wZl6EP09iRyr3tNZUXgq3J9v/H/dPsmsC+gZGI8RnDtrBgxQq1dEAyQozOZSovJ1vJk7KD6zi62tTTSadUdP7OueFgpFTE3NYGJiCrlcQWCPgbf6tnpt6yULBEvMjsn6ucwXjnRRjgmbk6zgsLetZ36HiSGarR3824//B86ceU9gsNutIxbvql9tcqoo5dFsNolimeIRHVkVWEeWN7d0IXSg1Oiq0Ortst5v7/12vyA4rNqPJWU8Y2jEm42D2PV4Bb2DSp2Y994gKSC4encTG/d2sLVVRalIKmdOdEbnFKFEpa6lN5LvddR/Szl9/o3zQsC8QxpnH8ViCaViSdVA3hcGvltbW6hUdkR1JBBkFS6TIW2bVVpW7PmdgjEt1CgQ0yD1lJVAegda5ZaVJF5K3iOr1tFoniJQTcTiPaTT9KpMY3Z+EgsLU4iRF8d7TEsKSXBSnCUne4PKThNbWzVsblTQafEudVGeKArM71Z21EvMtWFiooyJiQl9J8Wce7b14pmdiPmRW3XbV90MV1nlzISEKEYTpTfyPczMXj2vEZDgk1YeDAri+wpixMgsmnwLvQj5bFt7fXXQ/0axo+uHtAqnHU9I+XTgyyFQ0ahpu0LDeAFXA4V8H45ijx01Cl0PoSXjzG6jVm0LCO7uNvS9uttGIT+Fhfkj+Kd//C94/fW/kVAQK9Wcn7aeWpEjgIPaq/wCvBcYhoDw0faKP+dKynFLUMcxVC5PSDSm2aSScktiZqVSSfZibA9qNhpirRSnJtBBH61BT8JZ8f4ATF3evn4NV86fx9s//xm+uHgBQwrIdDtIDfo4trSIo0uLODI/jwLjRrYbVevo1moChsNGC/F2B+n+AKmB0UdZLXTUCrMeVKnbUUb3VAiZHfJJLvMhrLNCmMmi5SijWVJGgwqhAULOdYqE5R1l9PEFhFvXLWwKxqr9MA4MHdRxY3T/INI/x1Q4DRBGK4QOK46N89EAOqr4Z1nJSMZqBDTa29irPV3Uexn+6aaS1lBXJRypprqrFn7yaEB/EIXWPc/xQXHE0DR8//HF5X6LTRRoP/i6eCWyaBXIUwS0uaXoqWTUFvlptTtBDwbB46McW/gZf2Tg86e79Qd850fwfTuQZ+SDrs9BN5iHPe9hf4+GfX+O++XAYEAX3w/w7fM7ncZ+IPs+v/On7T5nP13T0SsT+d/oounWoodfR69Q7KvugfqfwJ0JHjCI9PONvYOcg6SziZ7ten/C4D2kyfkF0f9N9ET1eu0Hhg84nP/6NCczz4CTlSFnIM5MtShoZk6ecpL4tKJgcMQqUo9rZKcViGqY0TcpVwQpBBo5pFMUBCEd1RQPWXkKxDOcibfGiA0P8+WSZL6JiCis1nFYb1q1uo21ezfx85//Ky5dOotWp4J8ISl7g3KZxvMEn20BnGIpp2MlIDRFylE/S+95yUqBZ4Gw8uRtH8K4fwz0Bcmj8TlqVT/7cgrkgWG3Bf82Vr3xtweE9IjrYH1tR+IqtWoHK8vHMTExjWazK+XV7e1ds0GiX6GnXsqPzOaAjK6V0EwJCLJfc3FxCbOzsygWCjoi9mJ+8slZfP75ZwJwBFP5PEUlDFyxQkWwnojTI9IsJPg8UjxpjcHvvlfOTL6plmm9cCbS00Mma2CQVeViKYNCMSPvSq5bfK1CHqmLptDtABvru9jerGF3p4F4PKd79vwLz+n1q6urWF9fx+bmpmvpsKonK54EoQSuAYgVkOXYM8GWkIbJthx+LttEnPCJgBOP3+iBHG+enitGQkSAxICWibxo1faKxyPrhpUUg3Uo+DmM4TSOXeBvYy1awTTQKiszfYo3tLceUwJooxd76qhpU3rQanGiVbwEWgdDXVsCedJxa1WqzLKCz/mZxfLSMTzxxDP4xutv4cknn0Emk5cATbtDwSHvw2yBoAeF0R1yvz1Ie8vDt4f/31ZbRdnqW7deZ84FWonxd2wRYuVZ1XAJDlFpN4FkLotubKgH5YtipLiTHk8V0p1tXLlwHhc/Po2P33sX26ur6DaqOMxewvk5rMzNYTKfRSGekGE91Uf7tQYGtToG9QYSnS4SvYGqgykmWFxrRNBaoUKTVYYV/fseQq8yip7URkMfwixa+RKSh8yYnrYT/UgPYXKshzD7uFJGr21dj4zUUY+/aIBEade9AiEhJAtDMZpLGiDkzRoHhKMj3k2nSPXCqmL+WRYYBsuGC8LCeaUckNtAot//dPOK18FA4X6ze7/A0x/L/QLpMc+aEVg1DogfcF4PrQA9fDXytBpR2izS0CbLakUmnREg5HMU6DCzIx80Hyz8AdfcdpM/4IV/yS+JjtmHHedDxsvDb9nYnHzY5+3394N8iNvufG7hT3zPosyAMEEU7RW833WLAJ/79mbufa3NQM9E2Oca7fEW3e+asao5uh7ud7VJ+bM8l/Xc+Ey5qYXSAzSuqgbnG+cdA1leDy8BLprpnjd2FhbhShk8w/prvo7z7A8Z63/Ia8zTjsIu6mWjDLsMyHmfrHfPB6uDoWXZKRwimwraNfh+PFW7fE8V76j1PrEXm/2JUnmUaA1paSYx7YNX22qc3VHQ002lTQua6b83BE3SW+ob/Ozzc3j3vd/i5s3LiCe6mF+YxMqRedkbxGO0I6CnYgy5fEYAVCIjqhKFQiOeeqlqtCL10B7loYBwX90ADwa9Cq733PPf3fzTHIoCwhQwSInSR3BUrbTRbg3xwvOvYfnQUTSb9I7bxq1bdwPrDlY7CB4IeqgEqj5D1+7A6sfi/CKWDy3j8JEjmJ9fUAWEwS5NuX/2s5/ivXffUQWQawL78uS/CIqsdKzKpnvDSmDP2cZQ6CfjaIu0sqAdDOmfDErpp0ehlxhSGaBUymJiMq9eziTLKTGXAGCi1QkNkSpKwMJzZlV0Z7uBVrOPcmkGS0uL+O7ffQeLSwu4c+cObt68iZs3vxQ9uVKhZUZX64WJyKTkh8mqJquclNSXQIsUPHlNTBjJP0g7tuqh9+szoREle13xWEMxoHlGVyKjE45+BRk32zG8ArIHhJGtX8qgzsTeA0L1xepsHCAUKOTvXKzHOGWYVE8tkzVG6XaWLur1s/1AQJB2PbJ/6cmqh9eTSYZWg4m2nr5TyGdqah5PP/UCXnjhdRw5fEJeoASEBPsEQgG1Xycajc/G9pVIsvf+Ed4fsh79aV7jE/8EgfRcVW96zHQkApEgJVq8QuwQPXpzJmLoUfFHRp099Fot5NMp5JMJVLc2cOnjj/HDf/7vuPrZJWyt3cVMqYi5ibKoo/w+VyphMkMF0gSG7Ces1tDdrQLNFtDuINkbIsEYs0fTeSDhVGQtsTQOCGk9EVYHSatmhdD3ELIqSNuJ7FEa01sPIW0nopRRLyrz2PYQXtu8OgIIbeuxiTwCCKPAzE+Gse8hjnN9ZwKE91f+DNaPMfGIkUT/ns+1CTHynGAD+tOrjHoguL9L2gMC/IeYkqsMvl+gpxtxP+pc9AX3C+x9FP/wwN8vyJYVZABjASr/T9qNp65xYaSgjIRmXEPBo/aWWRXjLzpp9geuvAe/3ntpVdGPPChQfvh9/QNPZORlD4Kuf4z3Hw8kPCgcpYyOH8XYNRqRth8/qv03bPutROpH+6dtARwDX+PJqcha5HPFD6FwM1mmOJGy+RJtsvewPqeBKHnM8mezFG6yaoz1NnVUIYzKgNuLoxl7e68oCDGPuz/+HXp83tEAYSxO02bSOjsKsAnW6cWmqlZsGJiBJ1WFsZ4q0vB476yfy6pX3qjbPPl8b6Bbb9WvZb1horc5ppS/57zm1mdlFRT1+EhVlKCnJUD44Yfv4N33f4s7d66hUt1APN7F0qEZHD2+iMGQ6pzsgyOQsc8xqwNWJp1pueyGjBY33jNkn2/VGV8p2rd36gGA0GiuvKYRQBhUC53wSeAxxoCfCqsZVQVv31pHZaeFTjuG7/3dP+Kll15HNluW2AoVSI1iGleysj/sBlUwBrW5vPXYFfNF5PMF5HMUYymCvmtUK1Wis9fFT3/6E/z+d28bHbNNP0kPRsxChOsEq2yqiQz7ulb8XIqv0Exe4jauGkUwSvoaARZpoqwOliZyDhAWJaNIgRiCRQIZsyLhI2E9bZUW7q1uo9ngGMri8PIJnHzyJN548w0cOrQkOt/GxgZW767h+vXruHXrFu7du4d6PfRLZOJCVc2EAUB+J9AyMSFIjTaZIq00hlSaaw8THRTp4foUD2igHtD5RdEzG8L1yJndOwsJH6QF63dE8MfWKL+ChL3PorkPeHx8L6O2erqoN5lX0tonDHhi9GkkZZdraiyl6rtUeeME8k41tWe+rerlbbeMmt2mgirQ79HKhdX5OIqFSRw+fAIvUln0lTd1zdOpLAr5ksCH7F1c/6R2Dd/e5Nd8F+OFTK8ID+rPs03/wcuyZwB45WrrQzVQTRDtq4LymEyQZdBHo9tBl/sTVZRJS+a96XWRpNItewzbTazfvYNLn3yMc2c+wvkzp9Gq7mLYbmEil8XizBSOLSxieXoas8UiEpy3tIPZ3rFKIemj3R5inR5iFJxhPyHXPzURmik974s3pacXYUxsBq5xnKshIKQPoQDhoaPIHgmN6QUIc3mEFUKznRAgTGcfP1GZG5tXhoGxsZuo4WT1PQWuIubEDkaxi6eZeBBpAYkaeyXTa/5NnjLOz/JZ7iBrpNq+D64eHgjvO7ec4IUvKXuZbMtahZkqvxj5njcvvaxnBZQZn4UaVf9TtmrfyuBoID96BqP/s0Bg/AwCSbcgk2ZH7WgYD+QajL+X/V/HGSzO4X3UguZuoKd36Gxdw7C9zDLbvG+evuaDU1PMs4eLPoOTtzONrJj+L8E9iK6mTuUtcm7hpuPj3OhxP0Acw71/eKvd/Qs+LnLNx4H3yPhwBxx9zkPv935r8AGMwEezHuF1C7LSePPZAAAgAElEQVSv7mqONNCHDfjhpuoB6CPsBSPXy7/eVTPc2xgzKDDxcqTD4A4/wof5ee2i2yAOiLjlRalqrqLiFXatd2R0ftlisc86sSfpEn1OBBCGmSg3Yvd6m44M3fsCQz9L78NUjRx2sG5wM5PbRAgIfaM+zzlUFmUgbAENZeO5IfMRrEwB7SqkLYXrqZ/j9NryY+bh6+oj39TH5AWq5sWpyknhkZ6Cfhmi04NOPoP0/WOFjt6ErBZZYlJCIv2eAULJ1TPAphQ/+Z8W1JiMvdF6rf+JtL1QxdGUJ12vKDP2wZruLexZ2SM1tYZ6fQf//vYv8e///nM0GtsYooVCMaUK4cLSFAZDJvG6rkpIqqg7trgP/L2gkVWvTWGafn5e3MbR/lyVMrz9Lq0ysqaN74JOLMZVyBmwiaooyqhRFP15+4Cf4I5gMI4sqtUObt5YRXW3g34viX+g4Mfr38LM9CL6/QSqFVIqWTGIq6+dYEx0zRQp2CnnnUuvR1PI9veD4NpbJdBU/cOPPsCZ0x/h6tUvsL6+hkazZnRP1mB7vH5GGTY1T7tG/FxSUQn2OUdZPVQyYNAR8CbYKpSyKJWzAU2UXpBMJvA5Bv45ZgwUsjq4s90UPZbVQQLEXLaMF154Da+88ipOnjyJ6Zk5rQ31Wh27u7tYW6W67aqqhhsb69jZ3pItBoVvut2WgCd7BK0KyKol+wk5dgdSyqXSKZVn2VvKY2M/Ff0NOX5Z6bQqoUsEuGq1uq+d0qu0BqQQatfEs438zuvjMVvAjBo/qmzKxJUBQlMsdUmPgOppCTN7vTclZ4IlIb9H0j/p/UhbllQq5ywJTCCPFUFrcWmj3eH1oJUGwaBVGAkk2Se4sLCMU089j+eeexnPPvuS6w0ditpNWje/QiEvS9qEUVqwsfkgItgUfP/9V2EF9ufH5D/nBb8CmqgDgwRM6mnvdpVeGjCBRKqpa96KkS5N6vugj26zgd2tDXx24Rw+Of0hbly9gvU7t9Bt1FHOZXFoZloKpCukbrMa2W6js1sBGk1ZUgxbHQw5n5ttJAdDZLhW0sdywGQaxQ0TMqUnXTXO5JvGFpkQZqXTSCTRTKbRzmTRzk8guXQE2cNPoFWYVGVwmMvrezpLGn9SD1XU07SdeAwB4c3Ny0NPV+Jk883Ilp20RmLLoHu/LJ8B9ZuAKyM7zryZ2fo+M9twEkmXrRkwC2dy6cxI+gUk2HxGAr3xGtz4dIr8nQuJNt64msOND81Aipue8fIDDnvgneMag13fjp/s3KwD/r8TdzBVQLe4mBnNvkr3wRHuF+zvExxGs/0KCvxm78GxqNMeFN4HeIz8OgSH3JB8D0AU6PIzeJ3877QAMOfGz9dizt4XTnOoKsgHPQe7DDo4WV0TexAwR4QxwkV+HASHx+XBqA+lw0xzOL70Nzf2otfIL1DRz97vOIKlOdh0xoKTCOCzjGNYqgzuwUiC4BEiX33UQdOBEaEWd6wWAPrkiqPs2ORTIsWSN248e/CkwzvoZ9q57Lm+Uit0NiPRse4SBJqjka3uEa6I+zyXpHAHz0DMV7isauL6fVyAZUKcrufDg3LLXLh54tgAEUW5ENvfBwjqSPZJ16jSHRWXCc/OT+X9r66NnSi+jM5hM0i2JJLmmdAAg/okEg4I+PtminpWHQyFZCgy4ujZpMHtKfWNHdWe6mTUo+urEI486qj68zxfI4PzT9Utp7KoCp0PCm2P9NL+/krbeLTEXEBzCwaUAcIwueEXfQuYBVSSFnhxzbUEndE2tQ4M2MfDOWu0v2p1C3dXb+J3b/8K77z7G7TZO5hPiCpaKmeQzfH4TXyGIIDAkHtE3PWounqko/3ZAuOnne/9srXbZdmiE8MyEaM9iP7v3mfTUWQFKrhfq/fSVQlVZbVKpWHNsB8MwwwSsRxq1S5uXF9Fs8Frk8O33/oeXnrxG1iYX0ahMIVUMqvKEK9ps0Hxpa5wg3zsEkn3mXZeZm2QEDDn2sNrms1kpdRJEaAbN67hN7/5NS5duiC1WBNmiaNarUg0iGsTn0sVUsYX2UwGy8vLEtu4dfsmWq0GOl1WbDuqxGWzCcwvTGN+cVo9nDymwZCKs0OBVtJTKYiSyRSUdGg3B1hb3ZERfbfD/TqHQm4C3/nO9/Gd7/wdCoUykqmMVZudLykTSYx3ePxf3rqFa9e+wNbmOra2NqR822hUJWrDamUiwXWVnohUVG0JHCZSkPIsgWCpxCpmEZOTZfQGTHSwn5JJA6Ouq43EgWouabTXsLiCPplJDRHvjyqbD7cG6neyr+I9MasKTSlRRa39hOfEfYjX3Ki5JnhjojfO/5JquxSRUd9tHO3WAJXdBtbWNgXustmiRKB4bcwSy81OtwYzKd/vx1QhJCBMJrM4tHQYJ584hZdefBVHj57E0uJhKcdKzGlANVfOoawouUz+2LrtAGGw7rqY2O8zzrNas0M/fzW+wiUrDESDAkOkeMBVr0dLFXe+TFYl2S9LzEALFyryxoBUIoaNtbv48sZVnD39IS5+8jFufHEZzVoFGQzxxMoKnlhexsrsDIqcl/U60rKgGKBXb6BdraG5vYtUf4Ac+1mbHLuM9bOIsyrM8dOhn2EHafbIsgJOe4p+B9VYHO1UFp1sDp3CJJKLh5FePo5ueRrDfBG9TAbDfAHZPH1Z48iwkp+h1ZMBwmTyMfMh/HLjs+EIMJHNgA8ajS+sYFBeOl6FihPa+87YhA8VqCyjb5QvU6r0GdCoZK29r98U3ecxcy7jXifL7o4kWoK3Z4ahqX5iNo5N4DGINx8NePlzCDijGR5ntOr65EK+uaPiuEqN/72vDgqgqcdjLyj060I48SMhtAN2tneG1S5PufTHHG3O1obMBdUreO5ZT+4nYOIqfM5slIpp3Li8nYQW4iBQDbnifsM3I1+ITkObiUw8jVafBvSk65Bfbn2DWg6DClpQu3BVzvHgezyktmM0fr8DQC7g8dck9Df00sfss7HA2l7h3zO61IZUVH+t7dpGs9xuCI283I179TmEfx+lLB50QT8oOBsFLv56mNKczZu4aIN2QLyPAYffh5iS6OYTDvqZluXna2w+mj+XZee9j11YLffPVS+bq+4f9CrYUbv7HKwRlqzxXlW+CsYqhK9Ky9SYlspcb4igAqTnxQl8Y78PtCM3LDg4D7bHYezebVmhvgOF+5JE91QI3Yc48B9W8qPzIazEa165ip68WYUfrJfK5o+thQySaEnADCwDPJ4/E2jMarMnaZTtsF8V2o+ByMAWZT96nR7l7v31uX6VkXBhcDmi624YGOoZbkwE+5QHRsE9GAfp42PYvVLBFQ3srbrBZJ3bdsQBZlXQKID28927N3D+wsf4+OMP8OmnHyOZGmBiMovDRxaQyzMpS06dVaxkN0FAqGSo5fW15Oyp1HtBIsO1niao03TU0dE11p40wqLxbBMHCBkY2/v0VCE0EG20W6u42PWQz6BoYSEg/PLmOhp1HnsWb731Pbz80htYWjyCUnEamVTeKkcDCrswTrH3Z8+c+jPVC+mTacZ+8ZVXxgdMfFJRlP1T2zvbOH/+E9y8eR1bW+sY9LuqDBLk8X1TSTNeJ2ihDyArhQSLq6t3cPPG1QAMEnylMjGZXc/MleVrmExz7WXlmPfCfPbMKN4qhK12H41aF5sbNexuN9HtxtTX9sSJU/LEe/nl12WZYMIzDoQPSEk1RgFpkTs729jYuIdarSIfzGaL1eNd1Oo7+rnZpPrtGqq1TXQ6NWRyCfU2EqyyQkLwy+8U1OlJcKgrCinzUR2aiKsayOQhr6sp4IYg0SjFPp7xiWe/zln4ExrMe29kvsJ7Fhpl2fpo1Z/r1Es5OoxtxmodP5t0z7h6ASm6c29tC4MhxXToL2j02+i49eOStFL1HvbjmJ5ewNLiMk6ceArHj53E4cPHUS5NIZctqmdYHowuRuSarGMJ2gvc3B/RwPCLRBjbmqbGVwcQHnTVV8MQ5xzHgY9HuLxJW6In+iYBYjaTQrtZR2VnC9euXsbnn14QMLx14xp2N+5hYWICi1OTWJicxNLkJA5NTKinMNHvY/P2XTR2dpHq9ZFodxFnxbDBZAuQThIQpkVPJRiM9bpIK7FN4Sfe/zZqSKhC2Mnk0I0Awt7EDJAvopvJAASEhazo0nxks1STziIti7XHDRCufzZUVtuV+k0wKpRD5+DgROAdZ6ZSi62U1pjhMfNKW8DJh7eeCamSxclJtwkkEOX6zTxAZLbTZ1B9VcSav5llivoJjrfkRjZQN8m4aPS7HZWLvUGtH9QWZKV0fjwJVQ17BEhhZdN40XY+fiEz0+ewgdYPeGP6EKTtQ42MYJQ9098rc7lgXPLFvkrirg+PyapA/nMNIPOxlyI3Lr4TgaEKJkydkNebFT9fmWXwan0PjuzAxY5qYsnQhF6AT5skzVvTSMVTaHdbaFF5ik3r+nvU/NqAhMW2Fh4bqAtBll1X/3fbM3ifea5STnThlgfv4fgIAyR+psZK5PkB6FAiI0pJ9ZTHSHZwPFjxgEVJizFKaohvD7o+uueNB+X3e/k4ULHn+YqpwKCXuHZPFbBXFjUEcUrMOID/4APdOz74fE9Js0pxhNYZ0IZtbeCYsWtv+cCDfmm6cF4xoaQssM2rsJocChhZ0EtlPlMKJN2JRzUK4fx9igL4kHI9clxBMG6j5EF3IgSEo8/yb7Ev3Na66ZIaCnJNgMMSHC7J4a4dr4ECnVgCg24fQwYravCz+cL7yLWP/UwSk0lQ1ZIeakbPtnU1fF83WsKDDU4vOv5CIY8Hnf9B7+Xj+jz2CunKB4FfdDREAaEfZlFA7see37fc9z1AcXSM+vnP+cJ9VV5gWt7s8wio2A/G/Hy7U8flyxfx29/+Alevfop7NKGfzGF2tqT+wUyWLyQ10QFC9e8Zc4bAS5WWiFWJCM0umehbKwKDcbcncu0eWTOVk4rGDe4aOBaDGChMhjhkTX/hqKplaC9lxySBHX3PqCJYr3Zx69YG6lWuH2n87bf/I1555Q0cWjomC4pUKmviIn1bb5RQIj1WNgvs3/QJzDB3xulkRvQUXbG+XZ4GK0BbmxvY2d1CtbqLVqsuU3pfKWRc0+m0Bb7m5mbQ7TTxwQfv4PPLl/Dll9cF0GnvQCuSXJ4UzBTKE3mUynmBcZ43gaW+/D44iMtnsFZroVJpy/6gXqMIShzHjp7Et7/9d3jqqedweOWYgAxtECSi4vYw61O1fjxbN5i45cP6RRvNKra27mHt3i3cvXsT169/jvWN26Ial8ocK2UUCtzvSYUmNd0EcShAxOPlOfNgaddhyUpHEBSNmjRUxlApv/O79Yu9taZUyS+xz1zCRCBYBpKWHGS8ovVT/ppWJXf8ipHEr41HO3ep/vbMUH5np46tzYqqfhTl4d8sgcaKtI1vHUOMvZxZ+QomkhmcfOJpPHPqeTz11DNYWlxBLlcSHbHTMVqiW8X1eot7ud/6BGzUFs3z6Mbmu4tRdZ/2N6L+Ci+rRsemwq7fy3jPFF8zicLrFY8hRxsUCgQN+6hUtnHr5nW89+7vcP7sGVy5dAFJVtnjcUzlc3ji0CG8cuoUpnI5icncvHwFjZ0dTGVzopF2t3cxIAOgO0SC1cF4GiwBxXs9UUYzcSDJCjTXl34XtVgcjXgSnXTWAcIjyC4fR29iFrFCAb10Vub0uTwBICuECdkHeUCYeNwA4c21T4dWYbBB7sFbWIWxAIwbgGwHHHAMQIYmtavC+b4DeyfHkY+ol3Gj8ZVFB9CCzJ2r+gRB8L7BnN9Mw2DafmLzBXnDlmkXJZV0AVUdmDEyLx0ulh7o+VnoKyDjgMBTvDxQsb+bmpKcccZ70cam9Th7yytd2WJqG9FIL582ebdHRKiOpsS8TzA7EgC6/0TiFOEZJxAg8Esg4RRSBSAUDLjgVWpSVpk1mXr7PzdJAkXeE1YH1azPSoWrJvlqHTdgATgFxFZhtdrQaCbZZ5iVHBAliou6gQwPSML+xVHKsL1XmESIgpcoVdWqMT5z6o27TXrcy6hHs9gjNNdALMHuuv/MR1+xDwIKRwGhbTjueH0fpxd30B7DCqGTznaAw9MMww3qQZAnuq9GWAB8iUucGxgNzz0A9O5tw+uxLzza98PVOeQSEH7uRQFhICPt9tGwemlCFz5oCt7cfXT0CKLJhxFQuwcE7g8KrULog+3R0xgFhOHr+XutVZLqG72GGtMuEWbVFJdwYBUQccQ5n1nocHRtvpxBKZNZUqd0Fi4Eg17qW2uZDm382kf+74Kt8Ayi1ahHH8V/fYVdAQOE3hvTX5UxULgHkLsBPQL8xoPF6P/9z/bdV9aDQNSZf5vFxMDtdUYdrVS3cO7cafz0p/+KjY27aHfMhJ6AcGq6iESSe2FTSqReVMbsMrivU4DDfBADRVGJvljwHOx7kb7BsAUhKAa5i+Kuk09cBPRaq8gZGHSJO6Z6vBehJ167CmEIBlmVononRWV6uHN7E406fTgz+O53f4DXXv0mFhcPo5CfRDKRRrtNcZGhAn4CMvkzEhC6/raAjRARL/F+n5p/ybjk9sWE6ZIN05S1BC0mCPJo1eEN6n2laHPzHm7duo4LF85I4XV17bZEYhhUknZZLGaRK6SQcz6VnirrV1nGXqxYEeSpZ3Cnpr7BZnOAXjcuOuxzz76E73/vB1hcOIxSaVp9c8MBqZlxZ0PibR/Ms8/79zFSIQBNJWmT0RSt+PyFM/jkk49w5851NJo7AquFQhrFYhqZbEKCMqQUs++w1aZ/pYnPsDdW7SQ9x9hwoN1YJkzu8vqlrKLmaLh+v7ct2fYBU2zlczwgtCqpmDAuqWaxp4FFY65Ek4BmMWZJA9J+nQDPblNejRSYISiMx5lIsES6+jNjMSk3sxJcKk9gfm4RKytH1Tc4P7+I6ak5UXHpa6gkyYA93vRztPdQpb7HBIMuuzs28850qefoLhmyMkYA4ddtRZVOsq6v3B58OsDFgGS4cDwSFJoWhRVlWs0qbt26gU8+Po33fv82vrx6Bdtrayhl0jg0PY2TK8tYmprCdLGEfotqo20k2MZUq2FQqUp4ptPqA33e2wTkQtknxZTCM6SpDpAkAO11UEMICHuFSaQWjyCzfByDiVmgUEQ/nZXSaK6QdXRRAsI0UuwfzGTV7ub7+n0rh6w5XDHMF8YsIeOT+BFrEj8qxgsOf6FDIXbr3ucChB4IBplCF4DbZDDaKL2TLGChMaszeHXSy3ZhKLVtMukyO9WDE98Fug6gWEXSV0MsGrWsULTKwzL76CapZ40omPnAlotUBBAqQ2E0SX7WeG+UgjmX3ed5eRPngOoSjRsjIE3PjcfRZ/BuS9UDbuuohYcBsBAohPFDuIn6IMBX9kyEwFFd9v2s/TLR9jnq0XS8/ij10hZmLnIEIJb14pcfzL7vUBM4Td9By9Nxo2RWlODS0ws9oGR1NagYOkNsD6h4o33A7q+BMrPO5HikQhUJIEYqrFGZ6pF4OHL+HD6+0ueb3R29lOen6q/rVwj6Bn3o5cG9q45HY24P2g8+fw8CBv27haCQ11LXNtBxGe2Vi1buPUrSRhswdB4E0sbpk2Yi7Meb73EyqqolJjxN1f5vYNXG06Mp+QZJgQhl1BITkaqsAJUd/8hZ2ItHRr6O0APXyNz0lEwFWgfHq/pMy97uX0ML7mYwYcNEhZJMjsfn6dbGSgvBfbimuMSak49gLBz0KsfMP8wDQl4LZtBNvMlYGSHFfr+T8xdiDKyMrZUHH8N/fWZ4BQwIGihU1DP2ddB5N5oACt/I72nRvc7TfG1G8N4HVhTab51lQIziGC2sb6zizJn38eMf/wsazV2kUkMJyUzPEJAQ8LGXvgXETPWS/YMGDE2mnw+jZ44lhyLrox/rSoq6/cX3U7qt2wXGJmvraqrBvi42jKhzqj86w3F+oFHwAmq+nmdy8gr6B2n0eylUKh3cub0lhdFEvIDvf+9/xmuv/g1mZ5ekNEqBiWazowpWLl9Qbx4rfXxvrVuyIbC9XkIjNL5OUYCE1gxpl9AcoNVsmOUE77cMt1lVNcVLBrSijnZMXIbxzYcfvicweOf2VWxs3sb2zgayuTSKpbwooqy+kYpJJU9WGAfy0rMqmy2yRr+kB97GZgXbWzVsOyGZVKqIIytP4MUXX8O33/ouyqVpJJM5DAYELQyDHaOC56XkLi1E6JVnVheBsmicdikVbG2vSYX2ww9/j0p1E/F4H/Pzk1I/JfU4mSTDysRlCIhr9Yp6DnnsBggT6FPQw1WWWXnz4kg8B8Z/rVZHtNu+UwulJ6IF0I4J4tRZnemgE5ixKeWT5JYgNosJo5dG2o68qbwqpOwNTaLVHMiOZHOzik6HB5fStcrlCs430ISb8oUCisUiJsqTWFxaxvHjT6BYLEtAhH2E8gOlfYWzNGBPqo8b1K9JeWg3Xi1odb3D/D4iaOYKF+ai7oCSw45fo6U1oMK6BKdPfnKt4j1jDGqsoJ75YqaZGKGdEjFeE5cvX8KH772LD975HT47/wlivR5K6ZSsKFbmZnFobg7TxSKyxBT1BuKNBuL1BnrVKtrNDrotMm1YDwaSrucwwaokK9rqceuiQUAYswphPwIIh+U5qxBmsvrOCqFElTJWIUw6QBh/3ADh6s4N7WiWifTdMC6jJ1oIq0N+gtv/+UWQGFR6osIxTl1NC7H2NbfLuEDOwKJVOjyk8s3yXLC5GATiCU451AfAFtHbxmnbq8uZkzKq7A2bv43aoK1UlSiCD9f/FOlXsx5IQ/U+Ex80QrvKjM/UW4zpA9a4lnPfSLt3focBQhA6uj5Mo9c6Wo1AslFEPUDx52S9+6PViAevI6MBv7ZZBfBGQ7OMrlt0nUmv7oMWObsPoum6j/Q9TASFApd9kx1mhszfG1XrnMiJyaxHfIgChcrRIMgHzUGV1NNO3TWxg3SvGfkWSlOrwdxVGP27B+fnGaOOv2obl9FVjA5spRxdigCcRwOx8CoHCfFHBBdhduMgL4yMZ5dF9Yc1cnjB+LPr4DdIy1abLPoDcxM639FI1l9DT6fy82W8Su2rqpyXNpdcOewRNjZ7zxC82/AORWWsN9H3+Nj3kMbuqxT2geN0dp9B9smkEBAe5PpHVpb7AsJIXc6yVgGNiHPHxHBcwOK/M0ALhlU4dhX08A+k3QbUOyr5JlXVYP8zaaXcRE3Zra3girQrvZZCC3uu+1gCYk8y60FJq0e4iY/xU0VvvC8g3C+L4S/WOAiMrjXubyPz0gJJW0s9B9+WLZt3VEy03jNWoQjq2u0G7t79Emc+fh+/+Pm/oddvoVBIYnZuAhMTOQX78QSrgew55Fhl9ZqggTTUJNodVqIIMMn+MbEVfvlkoU/mhhR2J7DGNcftr5aMsb3e1tuIhUtAc7U+Kk4MqzxGwGCw6CirpyqNAUL2UKbQbsWwu9MSIGS1sFiYwd///X/Cq6++of5B9ozx+AkI2c/GxLXAlwNt/MygFUXUdWPMqD8+w36hlBJkSr4oAWN0N6M1sjKYUnWQFcdez5Q7W+2m+vN+9KP/gdOnf4/BoIFer4pWuyFq6MRkCTOzkygUs7JzIG0zsClQ5Gw9krzP3c4AjUZPgGZnpyEKZCpVwNTUAl5/9Zt49tkXceL4U8hmirJCGA4NCFmF19uEcMz09Pmk63FskP5JUNhq13Dv3m1cvfoZzp37CJ9+dg7pNDA5WcDK4QUBQ9KOga56vnjMTOQ3m3UMaFESHwYVQlZgRwChQKkxsAhua9WGbC9oS0UhlnK5JCouwQCBAa+pKbVy3XOiMkOjxpuqeVIxoD3PWBFK9Do/VYrvcFzwwV5K2pI0GwPUKm1sb9eRThcxOTGH48efwsL8oiU8XIWwWCjKaoS2I8VSGRMTkzoX07oxM3vSH83SgNRZF0OSPq2KEH9n6rweEGq/ETCMxmAG9H0Bw2a19al/nb44n1kh5JVjC4Qv7Fi13cSFSHeXaJIq10A2T6HCFJKphOij9+7exi9/9hO88/ZvsbV6F+1qFcl+D4vTU1iZn8fKwgImi0Wkel1kKBrD/bBaRbPeQrPaQr87ELU0SRN7Uuu7XSSGfaTjVB7toRlLoBlPopvKghXC9IJRRgflWcQLFJXJIpa3CiHBoAAhlaLZP5jO4LEDhLe3bkpURhuAKw1Yw7jPUtrP/BPFRlTEkBqpM6wUkPAVRl8F80GjMzh1QaSyWAJ83oTZ9UV4hTEFfG5DiVC4wpDGJl0UDPog0Spi7IWzfqWA1hIE2mGlQ4VmNoa7Eq83Kw0y9gFYdGapzthU10m7s9E1fA0wEjJG5vtohdDTRC1g9anYMLMfhX8WIDuT4EA05EFLyX5ZZqNrqhepz+qTB/DsBwt7JaOg3i4sG9StTE6g7oNT2wzDvocA2Prg3QHY0Wpg9HK4nkJHQ2LQYCI3FvwrnnDfw0qqC9gj6qteBTYqFOQrWP514/TfUYrTPiF1ZKEeoZD6atQjreJhAuT+Lxs/BtsyQgGj0Uz9+PGHAEShW5BcefjnRUaZqwJG7Ve8IpvAh2vsD3pvgntlY+SgXx6U+6pwlP5jc9fGebTvLgDF0SpiAOft86N7awiSPc6PHt/4se49dlUrRwBhdDZaED+S5vHA0FNt3SWx5zh6UzBmvVCPG+MMRjmPCCSpwpakiAMDTgOEDH5IyyYY7ATBqSU19mpLjYHBkdK2v01/BYQHHav3e54HhAZ09vvabz7bWHArWPiiMFMQeaPo64PwcWSeeU82rsPcTgkIBQBaNdGvzp79AL/+zc8xHHZQKKbVE0Z10XSa6woTRj3ECAhpsK6qFytCafTow6aetPBYQ+aA64uVsE1P41ECNzFT2UylnOCVB32ePheAQgOJWtalGWNUaQ8IPZNI67arKhggpeiH0QF7PVpKUD2zjrXVXeRzU1hcOIrvf++f8OKLr6pilnAKo1S77DT6d1cAACAASURBVPboE0gdAmMhmWCLGdMHyS8XH0hBO5MRnY17G3sCvZWIrUsGCEmj5Lm2vXpor4ubX97A559/itNnPsCNG58iHmePIVVFgfJEUYCQKqSsDhJQ6b2ctoINC7ZL0OMNqNfb6hskZbRe53EMMDtzCEePnMS3vvkdHDt2EsXChOwUSIUUIJIptylxch2xtpg+mq269ZeSKpom9bGNO3duqMf03PnT2NxcRaOxI5poeSKHqamiidz0mhIaEvhjv2CMmhAsBJgaLNkLDP9ZCDCgQ1DGE2G7CBPdrL7GsL29g92dCmr1mta06akpCe9QoVNVVSV0ewJXvO4cH6xsMvHFPYfnYa0RkcKAZchdXMdxz2PhWmmAkFYkpNlurFckEnPs6FN44YVXceTIMesDZI/sYIhCwfwnFdsoie17BJ2pvTdOkHqpvcaqlEZ3ZZVLVFdnDWOU5wgg9PtEIORlNGmvYG2Mt4Pvnf9f160/9esVR8fUBGH3TDGmzT9pWEjNnkJEFCYydkUml1EFjvOp2WpIaIaWFBfPfYILZ8/gzo3rqG9tIp9MYqpYwInDh7E4M4NSOoncsI8sx2Ozjna9jdpuXVVC9g8mu32jlXbaSA7ZSxhDYtBDK5bUo5vKWIWQgPDQcfgKISmjAoT5jIFB10NIymgy8xgCwhvrN4YCei640YLswI5VAZkxKoku0Gi2xBHnTc5kc6ZsFU+g1x+oimjZRIA0AX4xe66JxMmn/kSr5Fl9jcEQwYkP8FxpWW16PqgOQdXIljk2p7xovDj1MfOHYmbCU+Bs4vsqhFHluMD5HglfdVIg7ECUVTCc1YRUkwiqeJ342ixiVKoKvvYGoGEdwf5mlEDr//Dn4il4nr7qnqjjt34rb9th3Ou9X5GAI2LKHVSQXMWC18LAvGWyDBCG78l7xEXSr7sZBwh5zSizLJVD+RFZlsdzi8y0N6z8RHtOvN+i6ye3gFZg0BTEmBjodNvBYhsCPJ+B9MGXCXd4OgmpPrboOP8u9oUGfYg2buy9jM/NLx63sr7Rfi4PPt248NfWAyHRiwKg8ihL68MA4X4BetgzFFWg9Z/vQZMPLoOeORdshffkQce5T3DqRmIo6hTeT0mzOyEUA41GmfOV/Ue5IiYCxD4T528mTysXbLrEh1UFXe1f1WcTKzBqlf/96IZq1yEspkeK6mPzJQKcxi+/A4KjKnDhtQpfOf47Zo2dGqirtNvYVAgRqXC6YMYVpWNcQ2g0pgQW18oUUmnKXGccu8GobqRomxAUKYJ+9kfH1v3AYJhkipQpH+V2/fW5Y1fAB372ffxrHMxppbMn7fHFvN+lHR2UzuTJPdmlGTQFTSyEyxoBIcFKs1mVkAn7wn73u18HgHBmpoxSiZUZBrMMxsyQntVBVrko8kAhlkQ8IwDW6fC92YPn9myf5eerehQ7qaFSqUhNk0H8yvIh5At5EwnROuRVQsPKn2sssr85uqgAoSo27nmu11aCUnowdqBRfFIKkp1OTIqbfGxs1DA/u4KTJ5/Df/juP+CZZ14AY0BKz9OGgfGKzN2daBXBBecSaaTqc3eiTraXxJFTVZ6CFzExYOqNmhNAYe8dL7/twbxWpGHSk7DToadfF++99w5+9rOfqELb7e1iMKgilxs6ywaCQYKgjKibvOakcko0T5UTU1FlKNRuD1TZ2tlhjx8ZAdx3Unjqyefw/HOv4Jvf/FvMzx2SBQKrV6QxegVW7vNm19CTkiPpnZ12Q32D6Qz7toYaH1SePX36PXz40TsoFTOYXyBIoycjF0+zIeFz1d8o0Ga0ZDISeK4EcCYMZl6ZBIa+147fRbUcEtwOsb6+ga3NLY0VAsKZmRnZVxSKBZfwNKot4744K4Sun5CJBoJ4xo6WAPV7kQHQkDnD17CVhTTfjCjFHBvr9+jFuC1j+ZdeegNvfONbOHHiSR0TK+CMfwr5go6JcRhjmmazocIABUSYHCG41RiiZYWAr0vmBdPTegbVB+nGbxQQBvPWeYyGFUKLUMUO+RoBQp5f0rkCKIZwrVq+Z9cEZ6ztyS4JqcdsjWCLEZS8qFV2tB9ubdzDr372U5nX37l+De1aBfH+AE8eP4YjS0uYnyihlAJyIPBro9vqorJdQ6fZQazdRaLTQ5w+va2WRGryTDgM+g4QJtBLZjGgPc3CYQcIZxGj7UQqY4AwR0BoojKcS+wfVIUw9Zj1EF69d3PIwW89Am5Bpowsq0NiNnGhMDqAScza99C5y7WSetEVn8l3AZ1lG20zUzApI1/z3yE9gT+TnsHNjXQYLRRagG3D8Kpqnl6q7xFspLfmcVHpSP0NQFcbGzNbBvCUiXJT0dNCRSGMKn9qY/ORV9DRYJSFINvPozGDYsobewqirRd7A7Tw9+589AsvHGLBXbS6YRUyVx10VEBm7O4f8O8PCK0qY/dUSp4RyW3eO2ZwbJG1z+JJWg+oZcKoKCbqWt/6mLh4BjRe6/x2NEW/WLsKhgN81mfizt4XRK124kChKTMy+2g0xLAJd7zaF4RQrpcsWtH09yVU3rR7EG3uHacYRquH/m9Bj2vkXntAOF6tfHi0PD4O9gsg94JC78U34s3poXdEHTWowGpkOgEBjb0HZR7HwKD8LV3M6nbaAFzZiA8POtrDF0nUPPw6hM9QYiaguhpYCkSbhNLDOebBvJkgm6CS3YO919WlWpwQjgucg4TFPnNyX5VI5xEVyIKPXqu9KamI6rFjUthx+iMMK+Ge9s2/+T5eGvZSpI6MvySb7dnHpIy1VVuYKCE1WwbXUpMl9d6vJL7B9CFg0NMo9LT9EhCPcvf++twg+JMy5gPm8x4AuF8SJvr6/eZsOL5EHXUtFrYHMPg3/zpRIgddKWCSMvrxxx/iV7/6qSpCDPbnSBmdLMgDz5QtmdDrqDpIQMjtL512/WgDBvXsEbPx4ntXafDebDb1YPKOyUH57mXTOHRoEfl8ThUl28M8IDQxuZE+Qu0ZAQYUILSt1rVNyF/Om5onMQjAIAUoCDIq2N3msQxw9AirP6/jjTfeUuWs3aIaJhMztGJg1Ypq6JKalGKvJUPNJ48iI17rgBUM9e2qlWBoAKHRCCqaBEasovLPvM4ESayU7e5uybSegPB3v3/bKXNSBbhCbQpMT5fVP0jLBlaUzHzeXiuKJxPJMap1sjLYRbXawu5uC9VqR+eXTBRQLEzh1VfexMsvvyFvvHJ5WsCG1S6lk1UZNDYUwSCTBEyusxLMe+zN5mu1bayu3sTbv/sVrly5hO3tNVUE5+YmpX5KOil9CFlZ5M+itZIkyuQprEXAtgOrkpmQC2MqVgVNydPTLFkd7PWHuLe2js2NLSUQCH5L7NmbLBt1NMekl9GFrdJmtFDjXYVe1y4XH/Sh2hblWVBWQWaFkMC530uiViWg4DzYwhNPPIM33/g2nn/+FawsH0Wnzeo2adF95PN5AUKOb/ormuUJxx5FlQzsKglJ+miMFFECcGerJrVfVlA9ec7i0/0BYYRdJ/aJB4QP26e/omut2/z0LfBQ9kl5q8zHKZhGcJV2lUOwmt1Ao1aVGmin1cTq7S9x7vSH+M3Pf4ade/fQaTYwVSpilnYUM5OYK2UxVUihkIwhNoihvttAp9EBWh3EWm2A/oSNOhL9HvJU7e730EIC7VgSfQHCSaTmjyB36BgGJQLCAvqpDJAjjTiNTCqBrHwIU0hRifZxBIRfrN8eKugKAkGOeAN+8hcZxtBqs7pC4YOsfsc5w2qhegsdfdQM4S3Qa7fIxe9hQNdKNh4HqmjWmJ1OMytjqkNUwBIApD+SnmcPA4P++yg4DEIcrRT0A0wC8TQGbDJWRpNcdb6fiWBwYis8JAhxWXxRKZ3lgVcIElyTHYWX9Q8NVEU30QqZQJceN+SyB2LWPvgMA7VRMGiLqhVGfPTouLeRHsuwwuEDPz7HGfiOhCLjgYZbuV2VUAEo5ZudqEyUDsTzMIlnC7TDvkmvBEXPKgtO2VPBwJTBQKCKqmZ7Snq7njIF936h84AvIooQAYajwakPJHw/WaRiFKFq+K4pC4zsfntrAvMksnP1ipRG7zDVU1/h5aVTtTAaG7tkgN4z6HkM42fdawesH22ZdmNgXGZWb7JX3MW/N6ucHLd2fxy9KQgIvW2LvccItTagrXhEcj8AMAZ0lAxwFG0FS2Zf4T1APUA1mON7F13g90gXJNK/GlRlfe9jmEgIRY1sLFvPiKP7+GyxB4+6DJY80YxSlcHPp4MAwTAQt3jH+0S5++MCY3snOx4HN0d+FhVJl8cds6tMe7EIe53rzXbiUPFBX7LY9EsibUbCFknKtZvAE42fjZpHE3H71NDA2VWo9gXm9wOJfwWEjzRc93nyaDXAPWEEbEeTKHuTL3tBuV8j9n6YRrQb5xJoU7uCt3oxGqMAofqHWUluyDxdojI/+RF6vRbyhTTm56cwNVnQz6wcRQGhEq8J7uc52RqQMqp+LLdHtpotNJoNVKtV6wdr0ujdWD0ci6SLLq8sBYCQjB7rMPEJKufVJppYGAS7bd2YOXo3Dwitz1/2ShIuiaHdHqLVoidfT5XBRoNqhXmcOvUiXn/tW/q+sHAIzVZXATzl4c0U3TQP+O6cWxKXE9PAsX9I0U6mzd5F5urGZCJFm71OXqSLvWJWRaXGgPUN8rrfXb2Fd975Pc6ePYNLn17E1FQJhSLXzzrK5QRm5yYFmEkzVU+lF1GRGAnZUgRSUMVvd6cpKmyt1hHw7Q9SmCjPS030zTe/jRdfeB2Tk3PIZPKqyBFwsYIrDoKnVw6Z/CYA5n7MypuvBnfw5a1ruHz5girHVJ+lwNDEZB4TZfoLkwHCscVkr1WPZQ3AHlP5TRsjSJVVR/2zvlbur+x15rU16qj67mT2DqytratCWKuxJ5FJh7SoswSE5YmSExUheLR+TbPfMLaYDUBLgAXJcY1/zxCxfkUCQaMTx9Btx6U8yx7TjfUqnnvuZfzt3/69ei5nZxdVHWSPJiuEBINca7m+EvAmUuKtKRay6rIl7ixpzsqQ9XRb3MhEXUeFDBvrUUDo4lAfQ9+3Qvj1AoRigDtFbe55kg90RRmrJjPmNXeCdIbG76RgmugkY8p2p4VuuykDe6Y66Btz+dIF/OLH/4Zrlz/Dvdu30W+3kU0lsThdxuJMCUszJcxQqCmZE2202+wJENKSYkhbimoViW4XORrU97poDuNoI4l+KotBnoDwMHJLxzEszQgQ9sj2y7FCmJbKaFaiSmmk2ff6OKqMXt/ZVIq+3e7ao0OKADPXlCFmiT2HTpeLKicBvXLaqFRrWN/cRqVSE10vnrAbzowiN5H19U00qk0MukPEBtxshiANMV/IYqJcFK2Cj0Ihi2IhIyWuMn9XZMayiyF7HJihkqqb+25wM0K59AFQDL1hAp1eHIMYaRPklzvZ7IgMrLei8EDRTEZNjVOeSk7ghM8jmFXMKQoD39MAjmiTfYLMjGs+9hv6mKJopGLjK5y+SZ0bUKBw6qoZXmQnqMIFUsvcRLjhMQsaySbvm4keBYUm/WwV32jLojeQ9dkcr2zJc2TvAB/m0DB08tsWnJpPmqNRkvrb5wZi/nRGk3OBvwuUjB7KYzKVUZ8sMJsJ51OZsuysQgPX48jA3igH1v/oaZ/RyiF/jlYVRa91qpn+df75zAbyMxkcCI+5z/H4zH/WnsqhocQ/4Gs8MI++xf0rBlattODfkg9G02Qw4+0aDKc4OqIDG5ahDwH5vgc8Nl48pZjX3PeF8nemIGxjnRso54H4AUosWJIg/KyDX5pob6eNRfPr80GaKMEadKZ+ahRTG7smIhD6gVqSw9PLXNpFgND6U0aq6XsqgvuDprjzRwt9otx9Ej70gDBIlwfg0BJpvCbufrlrx+tnqs32ev1TTxNb8AfotRqID/uirJmoRdpozX2KhJiQDIMPXR+nxmvBur/PUXpe9D48aOwd/H799ZljV8DZToQ9hNF57H6+r6LrfoD8/guLIIREoqytgWPf5qhTXPRVDQm4UIWWFaYtnD79Pn74w38WRZBiIgQmU5NFFIoZMB/KqlGMVSAFwEbZ4z5GMNjtxLSvE/yxsqMxSO1+N9ItcdhV5ZrVqFwui+PHj6FUKliFUF5/UdqoVZqMMhoKzDCrzylplFGNaDe3nd+uS0ATDDblyddR9YcKozHkMD29qOrgN15/C/MLKyiVJhXsG0XbM1/MmJ5fXLNC2r0lBT1FmwlsfnGt4f5GRhHP0eLZgaihXOtIISMYJDW0Vq/iypVP8Ytf/hxra6vqOSQIS2e6mJpMYnomjampsoGGaKJO+ymvuyW5GE/x3LY2a9jYrLHtSdTHXG4Ky8sn8OTJZ/HC86/hxImnpZhJwEWBFsZgUk51/ViqCqqyx/vD9aInGmin2wCrg5+c+wjnz5/GlS8use6Lo0eXEItxP2wLENJ3LZ1iQoD9yjwXU1P1gjwcAwbUrXeQ651kRKS+mRbYYmUwFpPwv4D5xsYWtra2FQfKszA2VOKAfYRTUxOqnlLWn3EeK5H8zucwOeZF9kykLtwn2ANqLSBcZw0Maow0e2jU+qjstvW93Yaqgz/4wX9WD2a5PGWVzD4BqLUKcQmVjQhpsLLXtrYE7jV8mL+iiTqxoOETIRYPunWX9zbYc/34HiuqaIB7lVGrgMZHmC5f/VXWWoKHGLj1kXE0ky2a36IQU5XHWDA0ec/Q848RbZ9WORVd21SCczIuD/EuK4aVHexubuB3v/4V/v3Xv8LG3btoN+ooZOJYnC1hZXESh5dmMV2ewbAzFMaIt7sChINaA53dXcS7HeQYU3TaaPRjaA0T6HGtK0wi4wDhoDSDeM5XCB1llIDQVQh5vHw8drYTn63fG7JhfH19C+sbm9jY3JKfDykY5ckpFEuTaLUIFnvo9Aao1ZuoVOoChawSEjwysyfJ4XYb9QYbRavoELn3KDNEwEDFq6RoFOUSL35KnjdclAgI2QDPjObiwgwmynkU8zSINS1PAUOa6O6pGIabam+YRmeQAL9zRe9Qoa9N41jzzvMbHOkjpGdR0a9YcM3Fvq/JedBZAG5gx4MLBuR8L26YjXobyURGGbKgR2TfwNPTXu27N5kmMGYgmC/kkMuSx88MrlW9PDiygJ2nwsWG1AaTkg4zzdEgREvV2COs9JiKGasOPavaOsqHgTULVk1BK6FjKhZyRnPROZMqZKprvG6kwPiMNTddA4kmKiQpcld9DcAoqSUEEsoBmVgGVeBsI7CgwZRKTWBGdFBKCHMBCfqqSGVyHocRQ/qgSuZkxAUk/T2LsxfAlBpb7ZbOO3iPwAKFlGXLXmVIHWI20FOLneqlB42PvnQ/CEnuX7EJ++Esy8ZAhdeY2W5RXNR7a/faVNc4QIbGfc8yuLEspX/OnmOOgkJXESS1mtUAfg7vh6+Cc98SDZc9wAmrYlEpLikg9ohXw5tVu6MLKiACUgY0ffXZe+4xKWW9yswyElxFMvw8HiYuAgN3A84Mopl0CVB8pDIRIvsxwOSobPQFpGk2gaGFqeFl3B8Q2txhkMQ1xVONOMd4v1qtNlqdruYdj1w9uk7inhlI2jHl06RTsYJDoYNcoOartcoJOFm121t9WG+UfUUB4fhY+ysofMQReoCnjwPwyDyL9G6Pzr0HVWbvf49kW04VQ1aRlSiw9dIDQjOot+oE91UCgXq9grNnP8QPf/h/Y7eyqQRiuZwXGMxmSadk4Y1JMVOlNMEOBmtUzmT/XEx7vKeHaj2g6FEg9OJ66WlrQDpWPoOjx46iWGQP4VBAMwSEHKP3A4RWjbdecw8I3brljM4JelrNnqNSNmUn0OnEUcjP4OjRJ/HyS2/g1de+KauJZDKj+MPYLq5HfWQNDP3rfBKR6zz96NLpjBIwpMEyVrC+Q7uullyySizbWggGq9UdXPnic1y8eB4fnz2t/jP2KBJoZ3M9zMxkMDmZ1HVX9UsJHSnoaJ8ko4ZiwWQXNRsdUxOtEvDymnI9K2FubgVPP/kiXnzpdRxeOYGZ6SV0BLp4bkx0c681Y3v/YC8prSLanQaGg7YowtXaFu6u3sS77/5W/pS9HpVPM1hZntdzut2GkgR8LceEgTOjmhogZN+X6Q6oaqu92wFCR88lIOy2mRgWD0sAkeBra2sH29vb2NneVdzF8cu+MSYRJqdIHaXSZ06g2a619S0aK95YHh4QWnLQKrwG2AwQdrsxNOpdVCotCcp0WtQk4B6ex1vf+g/4p3/8L/qZPbKZtFVXjfFicY2AJwsNrJyTJusouDwPr5bq+yVHeuZFi3ZgMEh0hMnYkGXnwKCn97pixtcNEJL8N0gYIOz2+0jE4sikGBsz5kuAIk9iFqq4lEUmmSXpHe1uG7VaFT3XPpFKJuQb2GWFvt+Tj+DHH7yPd97+d5w7fRprt28jGeuimIthspzCkycO49D8IaRiaSQGSaR6A8SaTVlTCBB2Osg7QFgjNbsPdGNpVQgNEB6zCmGugAF7CHNF5PJpZCkoI1BoAJYPrhePlQ/hR9fXhru7NXx2+Qt8/vkVXLl6Dfw/RVNm5xal2lSpNlGrEey1XLDTcZUKq6IpS8AMkuVaVNanXWScvQDtYUC3YCYgk+Xk5ALUEt89k4ljYWEaR44s4vixFTz7zJM4dnQZcYIgVQd77mHg0EBi2GOoxSpW0KM9yIgvvr29i83NLazeXcP6+jo2tzaDxYm0henpKczPz8mThkpjviKjjUVrEikMpJQw6zUUENzc2sC9e6vYWN/WYI/JB8coYT7bGUYWYSY/rBBaBpIL4vTUJBbm5zA7O4XJyQnkcyyns1HaKVo5oQypw4HZUV7vUGTFwgkzZtV3ZedIl+X/uagR4KUF/ggmmK3jBGzUGwJkfD3pNXww88jMDYHp1HRJGxs3VyZZm42WJjU3OE/xtQZ5GtQ3pajmG4f1mi6r/qZax4Zvo12kdb2Ude0yE9kSPadJgF2rK6C2HkAX9CcSyOXyKORNIjonCXHrDaEvlExs3eZhtBZreteGLxEUox4xC0tPpAbliVtNqeRZoGMZPQYlFPLQZxUKyErlkX0odsdYOfWVHYUukfguqjkp6fUIDAsEjiKgwgP90fExGocGyn6u38ya3i1rT9BGYBu8ZdDT2sfC/DSmpstuXkTf0/WauEylHyscHxqwsZjen5m6RrMuGfWg31IKUzYWs5mcZLpLpaLGqDeXFTR1ca0MkIPqPbPCFhSyuq9tXlVZXXUnGc7xwcw3+1g47s3yhNQ09hXU6w1RwVou4FAySOa2bPpOa84y68z7Zep6Dsi5fhSr5Njnc/2IJpaCY3X3TffS2dtYSsYqpDpWf7wav05JTz/bnGOvUrPVEbOCybGdXfqI7WBjawuVXc65hsaRt5XgWCsVslhamMX8DCl9lD4vizVhCXFSRing1NFYt35qJ7LlfMZCSX+vbufveRQYjoPEB4GTA+Chx/4pbj0PEn/jEvOaDZGEzEEv2N7EkcidRA5xKAljiS2jQBJEcQ4YcCGgM+BCwHL+wln8+Mc/wvr6XTSbNQN/SfOiY7WKyUVaJ1jfGYVW2A7AShjXegInExWzKor1iPvg2eYflcUNRDCgXzq0IGCoyqOvEEo1w4HVoEJov/PxviqEnlodDF1WDM0QnFUn9tbt7NTlybe7ywRsHnOzy3j22Zfxyitv4qWXv4Fux4Q/yE7iciUqpbucTGAxDpG6qLOQskq+tY9w3efa0WY7BBPHDEQ5w1Okq9p+wooVz42gm4CbtNxf/vKnuHDhLCrVXd0DJrmLxRxK5QTKZf4cF/Ws0aDtQjOgdsqwnbTU9gDNZheVagMbGxUBmxgo6kMrjWmcOHFKfYNvvvk/IZstIhFnvxsrmKS08piMTcD7xHWl02mCxJd0hoJ/FfR6ddmMrG/cwpUrF/GrX/8Ely6dxdFjh9RTyt5SUUrlRck9062NjoKsrgrX2xlUh90dtWqPsTZUBUrQDoTjSJ2REtpLJ7PY2aGP4g7W721of+G+zsQrQSH3EMY/7Cn0tFpjTlnCUxVK6RnY/kQw6AXxzEfSPDMpxEMwuLVZEVU0ky4hn51EsTSNb7/1d/iHf/hfUK1wzx+ikC+pEs6RzRiAsQaT30b95GwLE3r0WPSUUbVuOFEUYzARTEZ6CL3isEs8hmDQrQWBxgTv8SDoIzzoyvBVeB6BYCzB+HuIJufQkH27GWPVxQgIrdWM841WMNlUFh3S3LX2kDLaRqfdUqJZqsBMDAwHSMaG2Fq/h5vXruFf/+VfcOn8OaBHeuku+p0GXnj2OE4cPo5CpoBsMoMsZ3u7gyF7nSsVWU+wh5Al43pngCqLWdy3cxPIza2gsHgEsdK0gCCppKwU5hRPJJHRw0TeTIHYhOMs1jDf0q+1Mf1//83F4Xvvn8bavQ1sbO2qAthsU755iHyhjHx+SqV40nQZ+LDMa5QFUkVso2F/gjIqjlbAYM8AYUrGkZZts+DGtFzMQJWUl2RioIbOcpl00jzm5yaxfGgOp54+jqXFWZSLGcQpmT0kfYForYt+t6WNkUie1YR6O4NqK40rN7Zx4cLnqBMENNikzUxETUGvxGXSzNTHxO9X4yjRv7J81iTNRmVmKLudftDbw4lJWk69QdPTlgEqxbkm2NJznmGWTbXFQFlcThRXedECR7lvVtpScWQzSRRJly3mUC7mMT09ibnZaRxamsfc7EyQeWVmD0NuVgRkBkO4qGnfi6WRzhRlUltrEPQxY9bB+voutncqaHcoXW+8dwYIjVYd7RarQaykWM9GIp5GKklefRbpVEI9Bswkqrm8z8piTwvq7OwkZmbL8i1Kp4dIZ/vI5gjx6HlEkR/X69VPYTjIY9jPodNKoMFM6G4Vm5u72NhcQ7NdRbtLmjGDGG60LfP6CZGOKs06HoLUdE73iJuBKmLDPqamCpicYJU5gVI5K/NlKqrxdQSCfC/uxBj3zQAAIABJREFUXdeu3cLFi1dQrdIvqqHNX5RM0l9YfRqwJ4WKUhkUiyVlsUiT1pdTmhUlwitkuXU+BH+RCrAAhTOVZyAiWXCL5s1Y13pJLAPq+msC0xL3keqNNPotrymPl724pGHLA5IUrojPoqVfupibLWJxcRrHj68oyTFRoleV9Xb0ulT/ZRWwKyW7zQ3eiwqqdYonxNHt9dFsN5VdbndbJn7gfGU4lhMxZq6zyPCRTSORiqvvghtpJpXGZHkCxXwe+VwKM1P0f8ojm+HY59xmPw43ULsnog7HMzKZ7nQTWL9X0bjY3qqgVmuh0Wg4sYEuqrU6Gs0e2ArUHzLbyAwxFfqoysn+47Tum0QhkvYQbTMO0c4npyawvDKPUolzuoVUkswANoi09Rj02hJ0SbE66RM6cY4bmzMQ9ZzjIa++nlaHax3pLils79SxvrGL1bUNbG7tYme3ZnOta9VvJlFqLvHCuabsdowBEYMxynEPJXGdz6VRyGd1vGRNzM1MYW5mEvOzkyjm2ePExnl6c/WQJgiQoEhbwbwCObeeSnBGBXoLvG1t8P243tQ5akvzVQg1/sKOcQ8DJAKwD6wketBzcnRqzj/5wFqVxFPUrBXaQJeqRQJuHdz88ho++vB9XLx0Htevf6HEK8EbwaDRN62qxPHC5B+DW67PxJ7DgSktmi0D2QFMAho10aqJ5kUnS4VyQWI109MlARElbSOAUClSByhDQS+r/Jiwi7N4cRRP69/iteHewT2jK/uFe/d2DagOOb8LWFk5ob66U08/j6PHTgaegyaQFqqIW7KTpDVTxTQBG+srJ/2La4Z65ONxJbfZN8gAVX2ZybiSn2I0Zbg/8lw6uH37Br744jO8997v5OXXaFSRz2dFgVQltsCAkRVYPtjr58C0NBWMScDkEAVkuBYz0UUD9XZrgFZ7IN+8lZXjeP31v8GTTz6HI0eOm+3BkACWVWITyiFAYQLXLCB5p1jV5L7AILuOIZpIZwa49OkZ/OJX/4Zbt66iVt/EkSNLOs5YrCcbDLKUCFhJhWUFj8fM3zFJoBYa1x7CwFcqreopNIaSp24y6U8Wh7kRhfETRX6q1QburW0oGasqo2imSVlPKO5KETzTJD6PbI4qr0xKWNLDV78tJ+kjA6vc8bPoNcn9Yne3ofFLi45ELIP5+WW8+MKrqq4+//zLohxTiIcxRIyCg07wxKqBPlbzlXa/Xpo4mBe/GxW7MyaTEav8cUW/25owmh6233ky6YhX0kGXg7/g57G3Wq1WtHdR5dUS7RojYjLFkUyQXUTqpan6M/nCyjEBIWMrv54pBSvSExUbmTxh9XcXZ8+c0eP82Y9Q2VrDsFPD0twUDs0vYHnxECYKRWTjCaQJJHs99BoN9Jp8NGV03x3G0aSCMgsl2RLSk3PITi8iWZxGolACMgXEsgWkc+yrzap30MAgRWaIEZgYeIwA4f/6f/xy+MMf/QTNTk/BVyqdQ58Xsc2SOqs8BQwHlOqlZ5EBQOPI9wEGfFyQ4h2BAtIKyNoSGCTAGvJBvoqbJr4Rl6+VohXpoNYjx+/kuaeSA0xPFfHWt17H8889iaOHF5CjhHKctIIeMGAzclNBUi5LM9o2NnYTuH6nhfdPX8dvfvseOm3SLKzZmYszByEHZS6fQrfXdA8u/Fbds2oZgWcWva71U6ZdoMkNTFLd/ZZ6M1hNY5BngjVJ9VW0OlRts03GAjWjUnLB5WJKsMWgllz9ITnzOt+eBHVy2SQW5mZweHkRp55+AieOH8XC/KykbxnMDgdsum2pN4BXkaV5gRRkkcqUKayEu3d3sXaP5rN1XPniDm7fWROw58bTG1AUpqEeAS66AkOauFzEM0jGKT2eBdmSmcwQ2QwzwQTgSQx6MczNsHK7jEMrM1hYmEChGMf0TBLzSzkgXlGGkGpj7CUY9vMY9Mrod5LYWId8o25+eRe3vlzDrbvXUW9uoNnZFVWD+IbZUgJa9cURPAlAmeIdZaUTDMwZOPB3+tfD4uIUFua5EaewsFjG0eMLmJ7OolieEC2PPlQ7uw28/8E5/PrX76FSZWW7qQ2V78/72memkCXQATNaDMyLSDGwoCKrFqkEUpmMKt89AbiwAKD9gOPZKYfprnCj4P/lU5mia5MEjqzfzzLoZrXC3dMoMgSGwcbkNiGL5Jn95fUx7y8lYZwNie9zlEm2gq4mJidTOLQ0iW+8/iKeOfUUjh5Z0dhhMETRgp2tqvyZbt/ewq1bm7h9awOb2zsYMpmhz+qi02+h2ycgZGXKDKcZOCYp5x7nGGFGOI54akisJJpNPpPF0tw8ZianMFHK4OjhORxensb0FOcZgyv6chEUJk39V4Atj0Y9jp2dAT7//DaufnELt27d0/FVKrvq1+HaQkDVaA3Q6fF+0NqGlWEGs1T9iynjTAqzEjpJ0jqyrq8lJjPopUPzOHXqOBbmqbLYRbkUR7lAT6gG0KtjwPUjwQZyrk8DDJloomR7r41Gi35t3MDySKVL6HRTqFR7aHfpmwTcurOJ6zdXcfnKTQOF2xVJ3zNYYf+y7h2z+RS5SKSCPgr+zP5Vyc8L0DFzDuSzSRTyaRxZWcKJI0t4+uQRLM1PYXoij3Sij3RigFyGPRYU6WphwPvUZ3DI/iGnZxNUsD0gNJqtbH98f+PeYtRfcKjxVTy0P1YVNmqIGTJN9tKEowqHA+zsbOLmzet4973f4/TpD5SQDCiQpHqK7sn9mhW+vNYUBuzGKEkp8aPqo5N78QrGqkB2yR7oyK9uYXEGMzMl5POk2FuPv1UJnWKjC4s51rVPeXaA9hxLClvUTfEsslGouEnglESvE5Pi5tZWVTYCpP3lcxOYnJjHEyefwbff+g5WVo5icnJGPY9cHy0R6BkCvhppu0WC5+bE33wbAhMzXJdZYSNLhcIWqsgKELLXzERWCAgZb3C+Xbh4VtYNn316Dnfv3kSn01AS99CheSV1SdPkus493VglxtJhxZNVWCVGd2qqelIohwwaVq1Y5eTfDx8+jqdPPafzWzp0WNUUAh/GW/lCUQE2QStjCu7XtONgbEXGVX/Afb2OYayFIeroD+t49/1f4f/65/8TiWQPxVIKh5bnZAbO42YiKpvLoVGvW1A+GLgEW1Yqq6xGe2/UdIaAsCNQaMqxboxHtQEkNEMl8ziGfYK2BFqNLlZXN1CrNJWQtOSzVVZUk+t1USwVMUErgRKTzARsVjQwsSSOVxs/BkDJKmMynCqvtD8huG4IbANMfGSlOPv97/8AJ44/KWYbe0tJBpKqqzwfrZIpCzLPbPE/BBt8dN3Zbz4HL3zgAmXP8mAw2oPwNVuEI9QoJ3kQtP7w/FUZZO8g55xYV31Rrdl+xXYVJh5I37ZENBMRxsjj+GDczRhnY30d5z75BD/+1x9i9eYXaFa2kI4PMFks4akTxzE7NYVSNoMcE8UcXUykN+qo71YwZF/wMIYO6c6MI7NFpNhHWJpGqjiFVHEC8WwRMVbjMzmkcwSG7HHNqthE1VH2OD5WgPC//rf/fXj23KeIJ7OIJzNgHzCB4ZCALp5REDcc5NDrpzUh5VuTYMaeD24SVGwicBkKQGDAi0hwZeaypDI6TlawQcnPSXQyPkzhimCQoJBUUWbapqfyeObp43jrm6/i8Mo8ZqeLKhfH0ZGBJKuEnTZNWGO4tdbHT399Hhcv7+Deek0bCzcZUgYswKeVAjP+Q7S6NfT6zYCCyUHHRSMRzyGODAZ9+h+RamIqZAzcSZEk797Om3RR29NMYcmCsEzO+MYSr3E+OtYnN1SWgefY67as0hEzeWhWPUnhYEVgokRazCSWFudx/OgKjh09jBPHFhGPNTDs19Dt1pFIpVAsldAbMLMYx06FmeENnDl7BevrLVRqwOqaLZhxyukSmAx76A0Z7HPx77oN2gldMNhGRudNZddkkoEmjY8Z4SbR78aRSTIDmsLERArliTSKpSGOHp/Ay68excx8AoVCGWx5YTau286isp3C1kYMFz65jcuXb2Lt3g46XVZlh6jU11BvbyGVMa8l9q7Qb0rbeKBxbT5DrNZy7Ejwg+a3pKugg3w+jnyOC30bpYkE5ufzePLpZZx86mnML8yi0ezj9McXcebM5zj7yRV0e9Y/4HshLLlu1iX00EklnMqjBFYIoE2kgBmtAZMBvINe9t9lBj2h0INB9gYQDDJPTUAYSzGpwuo1m9dtM2Ufj1TclKlXWj4Q5VHSYUDKbc8ybPLictllWbIYpdar0HpACJAy1EaxEMORw3N44bln8Oabr2FqoqQEzcULX+DTS1dw+bObqFZJR2RlII0uQUt/iC6FvdBBb9DWGOGxWh8nq1q86ikkBcwJymJIZuNIZhNotGriFOdZxSUFK9nD4lwBK4cmcerpFRw5MoX5hRwSqab1+NDQmL2svTRuXN/BpU/v4uoXG7h7ZwvNJr2zOFe5ljDRQn/KHjqch0MqB7NqS8q0rQ+WSXRGwUxqEKwqmcNjHKgywt7kVKqHhYUcnjw5h6efWsQTx+aQ4PWKNZGiT1cshnQ8Lrlr0lhi7KURe4HVwTyGsSzanTgqtQE2t9q4+OlNXPrsBnZ229hl70+9q8wjM/0D1yPLIJBjiH2E2UxefUpcF1mpJUiUYTZVlaluRzW/XluU1gTFIFIxlAspLMwUBQxPPXkER1fmsDQ3iUxygCRBMQWmnCogKxQcV/V61aiEpM5KuMbVj5yismm/PWrj51cRkH1djjkaiEYA4YiybMTDwVULu0xmNOs4ffpDfPjh+1hdvYNqdVdxqQRhuh3rA3Ym7KToUbVSQJD9YK7PmnSp+blZzM5NC7zRK+ze+l31pbXbVYELskUY4zFxKDq2ErxWsXStgfZdvsAEVpynzjOPm4Vo2gRMDNBJA8ygWumgstvC7nZD9gv9ngmHcG6/9a3vmAXDyadRLFrvIOcT13VSuMwiy/qHORe4pqtCqMNSM75RvdxD6TntoS31M0k4RL575hnI9ZnxTb/fRLtVwQcf/B7vvvNbGbzX6tvqM5qZmcTi4qzWdFZilfTlnHb9flzzCEpY8SRLhQIoBINMhDJh3W73MTE5g8WFZfnlPfHEU3jyKVpMTCrGkHXWgLRUMnYIVC0RjEEKqXgOCWSVYOwP6uj360hlBmi2N3H12nl8dOZtvP37X4jtMz1TkEYDKZpq92BSWD15VslRktHRhJt1Jk65DrPX1BJOqUwCybRVI+1L5NvRBwFhn0lhAq8EmvUu7t7ZUDKyVm1K3KVYKIuZZCwMgk6u0bQgYK9sShVXglZS9sys3qqiYsq0OX5JkTVmkXQIWHiIU4uigOXlI3jqqWfw2mtvYGFhCcXShIA2K7NKxLEK7RQvJRrjLIZ05l8zjPbnXgXNw9sKJDY6PBOAIoVGceb95XPYr8v2HcY5VkCxaq0J//UDOjT/b1jdRO/W1tZw/uwZfPLhezj30fvoNqqybVqcncGhhXmsLM4jn0pIuXvY7SoWS8ZiqO7uYGenquQTVYhT2SIyxQlki1NIFyaRLJQRyxQRyxQQT+eQzBWRyhUDQMiewjQT0I9ThfDv/+v/Nry7uoUES+uJNJqtHgYMBSl1nCBgyKk6yEBSZp3MgmkD4HdSLdjwTpkspnaSiA1YbTNxF6M1+KySo7p4+lwAChkcExByY+kAQ1IHSO1q4vDyHF5/7Xm88tIpPPPUcQwHLSRiXSkB9XvkH9fVwHzxyg7+n5+exs1VDiRKaZMuR7Uxy9TIdF3pdPrPMEjloueGL2mELGcji+EgieEgJasMo5EymCKoZJaMPQGs7pFKZ+plUiMVFSVpkrrxpIJZGaWPeK9xbJvXIrN6qSSzXU1l/EmBTSdjamglnYwUsqNHlvH8c6fwjdeewUQphkyKvWSbiCUSKE2UdW2b7RgufXoD5y5cxcdnr2B7p4dWOwOqPZPum2IzNRdDVWJNmMaoQ3ZNLL7guaa1yYj6E2sjFm8ZRXeQxrCfBPqkaxpQzGQGmJiI48jxEp5/8RBOPbuA48ePux5A7hl5XPuigvOf3MW5s1/i6tU7qFQZyOeQL2XQ6VfRHdRdxczMh3XNNSZcp53opwRESSUXzBKAGVHeiw6ScTa/E9zWkUx1kC8McerZI3j++Zfw5NOnUG928Itfvo3PPruFW3e2gVjeAnFtDHbPTOmOgYP5LYrlTzCoTdctqWysN00+A6sRc3Ab1QYAfWVQoFDPTSGWzFDUWiJL8rNiEsB5bjL7adVBbmjMnDqVVjElrDoZ9LRKrdIJ7ogexIDfUQIFW1tIxNu6N7lsDCefOIZvf+tNzExPCFB/9MEZXLzwOW7eWEOvS3pwWZVlzu9BjCAtDpIpBrEOOzwVCFnl0ypP7AEmGCQwNNQxZKsPmu2GFt40KZdq4KmjlAfmZnJ49tQRPPPsCk6dWkahOECclCfWuDs97O728Mm5m3j//c+xutrAzk4Lw2EGGGadgqn1t1ARrs+xEWeVlhlergl8cH6TguRDEt45jl0+h4EErxEp1ayq1lAuDbG8XMTfvPkM3nztWRSyA+QzA2TZ+0qYRGVPir9w90mmMWSvaixtNNHWEKtru7izuos7d3fw2eVbuHL11v/L3ns22XVdWYLreW/Sew8kTMKDBEgQBAkSdBJFSqqWVKZ/Qf+GjuiPExNTn2Y+zbeKmeieLnVJxaJoQCOCJAiPhDeZyEQm0nvzvH93Yu19bmaSInsIaoJVJTIVT0kAad6779xz9tp7GWQJYMukA3OPI8rnVFAbRDzkWHjwEPPK9JKNJgWJ1IHyv53UJtGtV/JXS0oDLRdgVQrwOMoIB1xobowLGOzvbUdvVwuamSkXYdfSAaellunUKrHJlGaAr0QI8NBVOj8PWv2wsxw3O9bfd8Hw4+97zCuwlY5gF+BfBYNCc7bdDY18QyikFsbH6QUwjPFHD7G8vCjaLGreEuvrQvsmEKB5DPVylAMEAyGh1fE2Jg2b8QAtLc1oaKgV99L5+RmMPhzCemIZhWIavX2kpscBntVy/hvmg50pYRqkxq5MdcImY1B1WJy6Ecxp1AWz9UgNXV1RzSDz+DgB83hC8HnCiMfrcfLkK9i75yBqauvFn4D7g7hbSvQCg9rJqDDGO7YzuPDY1NHU1oPJOS9xU2oGJVomAiRBcQSEm+HsrG/KJYLTJD7//GN89ulHSKZWxZSF9MuGBvoQ1AnI4ilB8xlOOghipAEkdH1ORJSay2kgXyfPNoImmrGQGrpr91709fajvaMT8XitUkKNe7HtUKxME/bgKDtxwOsOCE1S6MJSz2ThDziQSM7j/MVPcPvOZTwYuYX6hhgaGmMiraA+ihPjXC4jlD2GtAvDicZruRyyWc2bJHOGewnpndSIEgxSZiMmNhsUTlNDGH06az++JgJCPnLZMhbnV7G6kkIykRGw29rSgUyaez79HVZ0n5LYgoqAQ7qP0qeA56TmFELMAQn8xRCPAfPlqjCA+K6yKRAMcspYh90De7Fjxy709GxHhA0Dj2ovtRGsEVt2BIICQj0/1Mjvx48/5wqQzm6749sMJqVnu8T4zdbb8b7n/ca1xzWmru/qIE5XbdY5ZPHZANHWL7Mhwkn20vycgMErF85i8uEI1leWEQn40FBbi7bmRsTpZOv3wc/fy4xRtwvJtXWsrSekKU32joepCaG4AYQxuIMEhCGAtTLlSYGQAYQB+L1uqcnJJPpBAcKTv/p7ixo0FoelqkMAIYucQDAigJCC51KJnR9SoDjp0qkeKZTVKiknOuVil9EFn3D+hf+upfSmGceG/snoqewDxPw8jZkwBir8bBUQCjhRGw/g5PNP4/kTTyHICYWTdL+caGzYVb90+TLOXxnHlRtTWElxAUalu1itcMLH7poGx7ArViagJO3NaVzWTKHPBUxQJNr9qtIUVe+gror8eoIiTtmosWKOH4GKjL1JhaD2jL+jCtETlTWcbIM3TVopO2zULZFDT6vnQj4t1FeO1zxuThEdyKTX5c/U7O3dswvHj+3Dtt46NDV4kU4toVQpiw7CF/TLxPaDj87i6uA9TE6tIZN1oVyhTiAsuYx8P0lbFKdSPn8+pLAwDpUyKSONza3AT5zLcoCADMIZv4BkR4UHLsE3hfQ51Nf7UFtvIV5bxYnnduPYM0+bWAcXgr4GnL9wH2+/dQ4z0xmsrpLO4kWJurFyAcGIF96AA5lcWjqKHk9AHMB0QmhAoQBCrjNu5Er5UUDI510U+ix1lZVqWsKAy9UUOrvqpbt68NARlCpVvH/6M8zNJ5EvcGOKaJyCFBLkprPZYGxBbMAvFGBDT5EMRqesW/Y/hDJqDg4bK+pk0IDCjc+0lQYq1DpwLXD2I86dpDiaIGbqTctc4+pwqjlYpCjz79hRo7uuau5ESygFlHHsIwAlqOTPEvE/n29JQLrLWUQmvYb6uhj27tkpdvOk2968fgcz0/NyLzjAtRFEIlEUcMbNjzo5i/cCJ8JOpTHaYFAALwOrbS0wV0Y5j1wxJ2ja53Yh4g/IpLCYW4OjmkbAW0ZHexwDe7rx1FMDaG4JIxKtEcpoIpXF5NQKLl8Zxrlzd6V5USySVs3rHdDuPadnDhYCzDd1CWNBqLc2GORnFdCYKQP/0zQPLEI8AnraxZeF2lytrCOZnMKLLxzGay+fQFN9CPGIGz5iRxaVpbJShV0cOVPwzoYOKatlLC0ncfP2MIaGJjA6NotimevUCzpcV9j44hRCHm7kmMdaYc6V6pO4bwglmYeczy8FCN9jKYg5uSO4NzEvBIVkO7gcVXhcFZkGis6xlEFbcy229bTh6SMH0NfThng0KA0x0qtoFsJGGjPSSPWjLprFnlK+VPfAQ5dFlJ3D9ucc/D9+7/d1BewMV7tY3apTMut+awaaAYK6H3Cd5ZDJpjEzM4WlpUUBg5OTEwIUbeo510hdHV07e8S4i8AwHo/L3zU1NYrREe/FmzcHcePmoHzmZMzpqmDP3h1obatHPp+Q83+DKmq0imIgJSwL3qJK3RR9rxFA81VRL8wagR4F1JytrqYlgiGRyKFU4Dd64HYFsHPHXuzbd0hCxltbu0RPx+kQzUxsO3gCQsk+pjuOUAyNZEOM3yg10Wag3RS2p4PiMErNkZlwiB5KXoNOPdlUYrOGzJwPP3gXH3z4rrxeTgdp4tXYWKuAsFrcCIfP5xj3kBUXdn6mF4HQySvanCZVlPRGvz+CcDiGnTv34NDBJ9Dd04e6ukY1PZFBHGsHmm6Rcqracb2XK6jQxIUSCpHi8PlqA90fpJnMFN4//XsMP7iJ5ZVZtLTWobGpBh56JwjQ0vVBs49YPCY1ztrqGpaXl+XBYp3nEY3uqEcn9Z51XqlMOqqynTZ1cGr8IuwDntlVBbqc/BbyFtZWUqIFTSQyeP65U9g7sB+zM/N4+HAM9+8PyWvl2Sj8Cslk5fdT3sK6khRCu8nGQHPWcdTm09eAztceBAIhuWYtLW04dPgI+vq2IxbjVFsbdOJNIM6zPE+3AkI+V216ip5108Hg+7rB/2J/j+0aTraK5uuqP4c04sslAXacDrMOYyOcH/bkkMAwEAzKWuDa4NfSKIrUYv6saqmA2YlxjA7dxZkP38fd27fg4vfQrTvgR0t9PZrra1FfE4efTD2644thVEnMMNmo9fhC8IY4IYzDFyIgjMDhVUDICaENCL2Ul5Ey+kMEhM+8+fcWhc3lKgEEO+TiUS0PoUJZBAQ0baCekMUXNVAc8VKDx4mZmr2QwesW2qVfNvsKAZRMH0yortx8Ziq3oSWU7VmKPAWEnCax6C/C7eKiUWB45Im9Qh3t6W5BXU3QUC3VQfD8+fO4MDiOO8PLoiWsVv36fEHXoJBsJOLSxSzFagFeP0ECM7+40Sr1TG3+nSjk+Fx4GGmQPZ8vO1YuoYpqsVmljpL/IpMAtUPmQUXXQW5YFYrIpcNnjE7EvEPNOvi3pG6QFlEkICRlzCoLBTbgcyOVWpOgYTrEtbc1Y2BXK44+sQ0DO5vgcuaFYM9CkpPCTNbC6Q8+w9Vr9zA7Rx0TxdNxlEqkBHKyxPdPDw0bEKqW0wBC0UZzQkhqJh88XEilpV6RhJsAilniU5oDleD3V+Fxk7KxBH8wg8YmB154aT+ee+64WFjTLIdg/ML5Ibz7h/OYm80jkSzD7YmjWPQgnc1wCAOmdWi2D6+7usEpIFSxtpixbBT5GllhTwmFMmfldDLm4qQki3IliUjULbqBQ4ePSjPj87NXsLzCg4xAXdeAau4kiHBjqqenDv+sFEmZrNjxI2ImQxckjczYWpbZunI5VIS9pRlD3OKY1WsToTmxYfNAnTDpYMtiRioe6ZqLGxcP/QKpvEbvIGuHU2mlX2gIsWr65LaUSSXXIpsavE+Ubl0pZyWIururHS3NdVLkXbk0iLnpefh8EcAKoFLxoVBwgL4pvE4W3wxpGBAQKu1LD0kjhDcTf9EB826jCyYn3ZzbOYCQzyeTwkJ2BW5HDj5XAcFAFTt2tOK555ij1YiG5la5L1bXk3gwOouLl4Zw7vxdeLz1AgSzOR7eOrkQu3HaT/N+4fvuMs65wkKwH18GhDIZtKnpouGhVpQdSH59EpXyCg4e6MXTR/dhd38nWpqi8HAawPeN1CmZloZQdYaQL9KgqYyh4XEMPxjHo0dzmFtYx+oaTXhIqfdLgSdGN05O5Cyhhyv9Rc04VJ/LolifJ8GZVSHdqaAGST6vNBnkLTDOatxTmcvsJjC3CqgUMyjmk6iJBWQ62N/XgZ39Pdi9sw9xhvL66YbIZhxpNjS34rpQ+ih1wjSIECc9amIllkVW0V9sIfKX9cJkV7E3xA25xaZTsQ0Kt0wIZY/Q9aQxFUUkEmsyPdaA+QSSyaSceZK3Vy0jEomgsaHJnF8eMdaitpAPOmzSSI3ZhrduXcf94dvIZteFYdPd04aGBjINVC4iJiDGil8mBRv5mwqZs9aGAAAgAElEQVQIZWOXz2aqJA0wFoaksFvIpHMSwUAaJSdogBehQEwyB/fvPYx9+w+J03k4FIOLDSJS3csEBfbkUSd+fF0aaK6ROeR9kDrqpTmUZAmrplsaw3SvFH2RGoXY+6ya7ij1tSJaXTJRCnjvvX/Be++9LewlUv+DIS9isTBq4hEBkJx40pyGDsGkNdLdmqCVoISTQNYWnIjyvKutbURTUxs6O3vR3d2Lru4+NDQ0IRAIS5g790p1MuQERae5/OD0RDIVJTyduzH3S14vNs8I2IqYmxvHBx/+C8bG7yGZWkFLSz3qGgj8WEuRKUXnRzp9l2TP4vtAIChO1nnKfqjRdsoaaGioQ0tLIypWQRrpYi5kciP1zbT1ppqtSHaYzfjJ5ypYWlyTCeH6agZv/OwXOP7M82L0R/f32Zk5LC+vYGVlGfPz8+KATkMfW0YkUhtzXtsaQq1cVE9Iqm1bWwf6tm1HX+92NDQ2Cy1Vp6smM9FYudi5grL6DF2UzQCe2eJs+Ze1efwrvBqtjOxYF64rdeTkfWciSyqk+dJZVCPMlN6tjRs2uHkvcu1JBJuT9wod6TlpL4nelc0cVEooZFLIrK/g8vkvcO3qFYwM3UM2nYTP5URdlMH1tejt6kQ0FEKV1FHuhRULqVQGxXIFbgF9EXiDUXhDUbgDUdEQOr0h0RAqIAxJ3AQnhKzTf3ATwiM/+d+sAnUwLKqcHgSCYWGLU3DN7pmYs9BkwUlAyJtfg025yVB3xi61uN4xD8QZgttBzaFb4GCJOUkb3vQ2ELGND2ySoA0ICZgUELqc1NRw88sin11F/7YO7N/Xj6ePHkBvdyu88m/UEKYxODiIqzcncW9kGQurFnJ56hZIE2SUQFScupixxAOIphn+IGkjFsrUDXGTkOkNHUGdyGU4qdGcIhZ0Ej9BQOimkQ7/TGqXHgBWhR1EHoac8nDzZrWuuksbHAqljK6T0rHSMHfScsiVLxXo0MnfVxGXxnDIi2wmKcHChVxGshob6tx4+YWDOP70DjQ2BOGneM5JkWwJa4kCPvjwLAav38PcfApVi65v9UIZLTCs10GQSjqm6jVlCiQTIPt/cmTKRNcBPljm82DJIxz2w2UFkFjNolJ0ieaqoT6EgM/CxMRtON2r6Ozy46VXDuD5k8cl64qT10qFNMUxnPnkOqan2fFl16cJxZIPyUxa6TksYnnjO9x6/QiAdNxmPnONcdrDa8curx48oiHkdERMdgoI8FK4SPdJw3Jk4fWFsG//Ybjcfly/MYz1BJ1yfdIgYEGsImbmzKiRCE9WOjayGSEhzYbPTrDK94paQgJvFzvQRt+o0QmapaWg0AQtCwVVp4a0YuaaJ/GaP0siB7x8vdqZ1INX3bhoaKPmQ+pGaXdF5TCUA4wg0ASxi2OgGGBLfg91QSxYWKTwvvF5HYhG/KirjaCvpwMNDY04d/Y8ZqZmEArWyHXgNI73Bds3+RKnVawi+eQpyCCFZwsgFL0KKeCc0hKYUfvmhMPjlGmvs1oRITc7d8XsKvzuIjzOPCqldfT2NuGFF45g1+5OtHd2S5NkeS2BoeEpnL94TwBhJNoGjzeGVIY6PGpddeqpvRZTcLC7KxxZNZ0ijUvzSA08ly6CdqVZdHIy6HJxX2KIdhJeTxaRcBWdnXH0b2vHsaMH0NPVJOHw9Bfl/JMM3iI10lYA62lgZSWLs19cwuDgbSRTdCBkk4Baar/sjzxguKdI3mlZ7bNJ42ZDhFll1Oio8ac6O4oGmeupVEIoGIQ/FEVZ2Bh0NKRmlHuMminwfSwXs6iUssKCICs04HciHHALIHzuxFPobG9CfW0EpWJWXmskTNNtrp8CctmUrGnmm7IBq9fR9rj7sfT5V6iWHv9XbtjV25PCr04Itam6SRkVqoc0s2TiYpxBuba4R7AAIwWQOXBSjBmXcIIOuuoRwNBojH/mmuG/8+uy2QSu37iK+/duY/zRA2TzCVgoiKFMLM6mBB27dc9QfZkCK9PZ0ygYmRwRECmIsQf73OsIDph9TJOQbKaoFFFvGIFAFE2Nbejp3i6TwR39u430g05/1M2x2amNXNVZq8GWzBVFx+eQpht3aD81zh4tTsXtWGKYeC7odHCDwST7Kn8OGThqBEbnZU4IWe+8885beOedf5YGuNQ9zB70U/fGyZVS+gv5nLjBSuNFchEVKBEIEhRSRkO9W3fXNmzfvhMDA/tQV98oQNfvD8p+kkxS78ToiqCwi/hBl3R+6PTEBH6X2AwnTZz7MovsHDI5GriN4I+fvI+pqVHk8kk0NdVJlBSNrORUdZOqqho+RmOwSbC6SvomtYoEzQ7xO5AIqhrSTWtkz60KVZ91Hg3pNoPYtamrpjLSxCXN33ILZXR+dhVLi+tYWU7iN7/+j3j1ldcRCjIeyYl8roiJiSmMjIzg7p07mJufF8DJa8/JtOQTC/g1zSx5ewke6E4aEc3gzp27sW/ffvTv2CX1nZyh0vwygNl0T2UdGudLW/fBCSnXK898dTX98eO7XgH7nlavDs0V5voh20njwmicRJd0BYQE+2Q+afNBv1ZzkKvKrpEBDT1AuHcZraE008tCBw14XRgfGcb1wSt47w9vY3riEaxSAQGPG3WxKPbt2oWGujq4WLvLBNopmeliKuj2we0Lwe0PCyj0MJKEhjL+MNy+oAJCf1AAIcGgn5NO9w+MMnr45b+3yhQEs7ByMrSdweSkbRWkQGdXRiJohMrAzY9dM7p2usTpU4TNpTwKOQseZwQeZ1gKqApHv+zWqbrc0AvsGeHW5ae6IXFqpKkMTWtES1iQwp8UwaaGiEwHX3npWezc0SWOe+T3U+S+uLiAu8MLOP3HQUwtsJMVhNsVhtMZlkmhbsgm/0z0RRQWGPqkOQiUMkoaJymgXsm+04KbhSifH4EHDWHKQu2i2yUne2IYwS4g7bGdpIv54faEBIhR0sBCmFM6Cve54GlzTXMbxk6owQtBZVE0haSiWOLoVUCpmJODx+dK49iRbTh2dBsOH9iOWG0cmbxS9qhlevudj8VNc3Y+hWKJ/OsYqlZQdFdVMWvhoypTWqHCGEBotlc1biEYFCdHbqZsAuQEjLosPzKJonwOBUhRIb2VIHYNgVAa9Q1VvPbTwzj10gnRV3J6Cvhx794sLl96gDt3pjEzm5JJEMFqscJpCp8LDWYUIFG3pzWE6dHKteZhamIbDO1HgZesRKG0cl14PJxo5VCupIU2GQzXoLu3Xw6kO/fGkEzx9QTh4Ho0cR0EZwGK68VttSjaLRbivPnZ3NjIAJNMKq9Mf0hBNWpBpZ6Y5yLYRZ6TAYU2IKRe0OtCxVFFltbHvLMk3J3mLE6UjRkC7yfpopF+bJzP1JlPu21aoHBKaQQP9lhS3lETrssChqYGEgxdgVuKlTL27N6Gnu4eXLxwETPTM/B7I6hWfSgL7dEvjlucclWFDWBcNsU12E7hUydAAkE+SB0V5QanUV6XRFSgXICXZy1zu4oJuJCF15GD31vGjh3tOHnyCHp7m9HY3Mq+O5KZLKZn1/HFudv445lBwMEpA7VLNOCh05hqRpR66ZPDXzXI/CU8wLl+1VTGtCTNZ97bWnwSUDmdqmkuFNbg8+QRizvQRUDY146nnzoogNBRrcLDPC2nR+7dLM2QMm7cH1nAlat0ElzC8kpCTCB0b+T9ymug4Epkk1JYs9HCYlpNo/K5lEzsGCORy6ZRyGekUUDqDA092J3PFQmsw4Cba5ONDw2apuEUddFWVfcDv4/0eF45gsQMmhrj2DvQL0Zb23o7UBMP6n3JPU0mGcyB4uvn93pkX8nlC3Id2VW3ac/f9eD/8fu+pytggIQNrDZ/69a8W7uZugkMhSop7pnUqrMRxfuCOjaeOW4EAj5pRvFMk5w+ARc6TWMRLVNucS/WvSWXT+H6jSu4ffs6hoZvo1BIijFYSytzT8NwuwlC9UzR5qlOkMQAzGTcyroj80gmZQxkzwuVku6QpP6lU6RY5pBJF+DzhRCNkMbah77eHdi+fRcaGlrFUZSMI9IkBRDae6XE81QV2Em2oboaEvTwNXPbZEg2m26czPP7pDFIXZoBhEa4bHCC6gdVw8azOiNu5ASBp99/B6c/eEdzkMU7gSZhnOQZCY2J1CgWCLRy6lpOozp6MEhT2IX6+iYBMjt2DKC7q1cYLdTAeenqbgzN1DWVRimcBuokk6+F5RMbydoRVPdF7nYMpCdTi88znVnHo4kH+PCjdzE7+0gaRE3N9aitjUktw8YVoyakIK9UkM2kxeCDEgpxvabLKp2X/V4JkK+tiaG2LiZ1D2mjqiH8KiBUUxBtym0CQpr6pVNFLM4nMDO9iP/wV3+Dl0/9RKiy3M9ZZxEUkjq8urqGldVVLC8tSrRXvpA1TrRUI+h7y++JRJnZWoPaunrU1hDo1iEaoet5xDi6qnGMgj/NZzauFXK+KrtNrx01a3zNSqP9ERB+551NmrjKJ1KNpjavWd+xwaBRIdTTamyWrfO142jsaSIlVZJDaaaG/HuZ3JPaa8t16EJKEM97M5PGzNQEvvjsUzGbeTg8DKtURMjrEefRtpYW1MXjYjzDJSFNLzaOOLxh7qAnAG8wItNCtzzCAgSpMfT4A3B7ffB5qCFUJ98flIbwiVf+d6tCdyhTfLnErc6Iq00YutIx6O7IN5qFrCXTCAaqs6ApkDufLKFS4OTLjWyuijw3ORoqEGwZEtpGgPSGLQQLT+0uamA0C1wCQoIlFv5qmlET86G9tRZvvvEyBnb1oFxKy2SEX0dKzIOxZfzu7c/wcJKOlgQbIQAhVMRhkkWvOhEqHS3PGYscIEpRpDaLtEQXigXmlfkQ8LObquNt6b5XmdmThp/Zd0E3wkEuFs1UYtGYznDB00GLr9WHquUBr2mxzBuFXRCCRNWKqZ6B36uFIEEJi0mCHU4K7DDcMnn7pSUc2NOMo4e68PyJw2hsbkSWhh4OIFsAPv3sEq5cvYPhkVlkswRRUbjcMZlmlCT/0Ri22EDYAC7BGHK4cDJoKKOcbDFwvsosIzdcVR8KmQq8zhBiYR8K2VVUSinEYw40NgMdnV4cP9GPJ4/sR6FIOlJGgOj0VAoPhhdw8eIQhh4soFimY2McLncAxXJVog7YgRFnTUPd0E4tJ5Q8cDRjSamjShcVVzCph7g+9H13Ophjo4CwpjaA2rpmxGoakc1XMDQ8iXyOHU/SZUJykApv3cXcQdqb5+RBAM7imyBR8i1JbaiUpFMaCIZkE8kzXNWElItjpqFBCUilvlFJrUpBFJZUFS4/wVZFDlxuiCy87DxFQVbmNdnGRRtEXqGrblJFpUtKEC0UUtOBl+wfOfdkEiUTbE6DJKOOk6Usnji0BwO7d+PqlSuYnJgU0EPzFj5IzxRqOK28BRDy2msEjB0PszHUJzuAhkMyIaTxinq3lCqcEJbgJRhlZ9eiyUwCPmcB7S0x7Nnbi+PPHERjYxjBSEz0doVSFeupEi5eHsInZwaxvFpCKkO6KieWAWlIUQfEIo80ERZVYsxkA0Khg6o9/IYDkQxLuOurgZVoTJ3U1DCeIQWPO4tgsIydO1uxb892HNi3C22tdTId1kgND4p5C6sJJ8YmU7h+awqXLt9EvsAJgtK9pDkhmVtq8EOtIz8IimVaIMHfZFJwD8hIlmpba6OAu0qJkwrVS3g9biwvL2F+KQOHOwqnNyZTbWmokQ5TyEkRxz2A5grSIOL9yJicYgahgAuNDTGZFBLwD+zsRWN9FOViWjSHfO0eF2ndpMqRGscCsCC0WwHXP5KjvnPd8/1+o+57dkH75d/9TXpC1c6pG6VG6pCmznuFnXYayLBAI62R9xSbEzLVonZZHEB1siYaOgEHnJBlcOPGVdy4ycdlAYSUw7Z3NIrLqMutzSfZP2xAKIZUGmMh2bHUstMMpGSJZCOVyIjrH1MeCBC5NdI1ktPCWLQOLc3t2L//MLZv24X2jm74fTQ+YVOX9zYdennv2Xukunxz6qB0NYfQKvm6Ccy4R9DUgvEv2nRTuqgCQjUQE5dNoVvbNH29n3lPMvSdtFneR3/8+AN8/PFprR3oDs6mMPdfccknzVtzfXndCXR4TQlAqHOjVpBmMR0d3eju6hMjmYaGZvk3Nh0JmhmdpQwWyk80G1mmKmV1fWbtxb+ThmF1U94gLADGcFHbnU/LJPftP/we0zPj8j7SGCgei0otQzCYzqQ3spFZpPP8CAYDEo+VzaXVaCjkR1NTPaKxsFBjSZ1lk1qkQl+ijPK62VNsm6XBiZAb1ZIb+ZwlWZLTkwt4841f4YWTryrt16WSIpkqmvcyl80JfXRtfRXJ1JqZ9NpUQmXLxOM1iNfUoba2DkExxFFHd8p2bHotz2sB4242xHltzPViXMfG2tF7gsw2WmIIk+PHj+94BVjH6t4hBj4GEHKtimbXuPnynhOKNu85Mx+SiaAxbBEtr4B/M2XkISiUYbPfiZ8HCTclWOWSTP5IFR0dHsL1q1dw8dxZrC0topTNorGOJjPN6GxrRYDZv0IVN2wCMhacXpkUev0hAYOcEtJZVAChLwi3j4BQZV1+Ul9/aIDwmTf+T6tccciNRfcuHigutwVfgJNBBouyyHKgJh6T8OuWFoqpY0JNi4SCMnLPplNYW85haT6NuekERh/OYDmVQ8XlR4lufDIhtDnnNoXJWKFrYugmIHRVpDNObZRVzaBUSKCuNiCd/V/+4lXs2N6GZGIZ4ZAH9XVRcUIbHl/Gh59cwd3hWczNM6KBUyB2E4MC0BitwFwxzRki5944bhohvmjHLCfKJYIGrywkbpKkdNJWulplnk4K9Q1RtLfUoLOjDg11DOH2iRB+cWkNiwvrWFpOIZEkqCJNJYQS3U4rao0v0wDSJOXlljdDg5lxyIzAEnMOaV9NsxXt/FWLi9jVV4ODA8149pn9aOtsE5fCbCGHZKqI6dlV3LpDmshlJJK8wWrgdMdFlJ/L871kMcvawliCb8QmmEmtuKqazp5xU61YpO9QWeVFteCAzxUUylq1lCTREI0NXuweaMAzz25He4cXtbUhWA6+Zk5sgUzWjUTCgTNnruHqtYeYW2CcQRSBcC0SaebLlSRbyU2ueJmTVtJbDRgU6GMAoT0dMmBQQoYdJTHekLVhEWzlxHa7s6sJ7R19KJQdWF5JYmRkFlUrhGCgCWVqSsXkQPzAxQCpXMjKNdfcSyDgoystA9p5+NGwgK5ndHN1iUGQamkpatcHAcjG1NKmtJq2B1+L5WZUhTrXSWSEBPhyCq66Fs3Po0lAWVzU2LnnB2kW2qgwDxFd62RVnPWMpTOfH4EJO9SqV9PpFM12GMB+7OlDOHTgAG7cuI6HIyNYWloTMOj1RHVNmsk18xKFnsMYFDsn0R5IygSU00EFhHwthWoBhUpO8ggZvRVgjianWe4ySrkVhLxlHH1yAE8c3o2DB3eKzpNNAG62BCY0iLtzfxkXL9/HnXuTeDS1jGyeR3JQjAN0AqeugKQKS20qgJCmSCw+7SxHtXwV4q6AawWGAggdzASl6yoLvhQqpVUcP74Pzz/3NNpbGxGL+kXTJwVJ1YlMuoxHU2mcOXsHI+MJrK1lkErTXZDTNuYvkkrH90pBOQOV2TBgASZuxdTnUGPsoD4rh5bmGvRvJ1irEXDITKV8LoNkYh3jYw8xOr6MbMEHyxlHOFor9D8aDXF9cK9haL1kvxUyKORSUpBGI4zVKKNYSKKttR47t3fh1ZdOoL+vVday20mnYhNNQRYAJ4XChOB6peZxcz19x5P/x2/7vq7ABhi0dXdbfrFs218DCrn3iIaQenmlZmkEg+rGRFsnZ5wGSVPjw6+h6yObL8zW1Uwbe9JXEUB45+4NXLt2CRcvfo5MdhVen4XWtjpxr/QHCFI0WFppHkrvU5oozy+livI+Ikgi6GOgOCeC+ZyahnBCxukS763uzl7s2LEbR548hrb2LpOLyHxRTvH5szcnEdwPqfPna2GRSaqm5On51DyG+6r4DxNg0QlZkJtGTUi0kMg3lGarzs06ObKnYGoqw6/htczhs8/+iDNnPpasx3w+vQEGOU0U230zqeTeTronJxJ8fQSCvb3bsP/AIdG81dc3CmD2ePwIhSI6ubcc4kbNaxcMhVT3a2kzkYU0Qa5oqByku+okha9JinBKV4wJDt1Ox8ZH8F//2z9gbGxEmkzM+QuFAkY3qFOaAjPgSgVpCtTV1aCrq12o7rNz0xLZE42G0NraJDmMBMA6EVVmldJFFUDZkyExlrGN4MQ1nDpFJ5KJAlaW05In+eorb+K5Z0+JLjTCHDhvSNYFJ8YCgj1eoQ5mMpSZrMo0m1MmvqdyRtLR2uuTRjLZWzYAJKXUdnTn9SOjh+uCzBuZAhMwMouVweWcZJgITD2LuWfblOfv6+b+C/s9lvpk6Jo1gNDoAsU9natG7g0y4TSiTeobmQNpfaTTRXvyrLR33o+8p8l24H2sk0SyXsooF8miqcBBrUe1gqG7d3D2zCcYunMLk+Nj4mlQE4uip7MTjXV10kjgemHzQrw9xBncqxRRTgSDEbhlMkhASDBIgzuuRzf8PgLCH1gw/dGf/B8WLXpNq0zDa10luL0sVNLSAevsaENvXxd27exDczPdyEIIBamNYt4PR/B55NIWVhZymJ1cx607YxidWsb8Wg552sobe2LNwzLTH3tKqCOhDUAo0x9SMxl6T0vlSkomhJ0d9fjNr17H3j1tyOcKCAZdiAXdSOXSmF5I4/b9adwZmsK9+1NYZiYfAZKD9NWAgkIHYzXUBYTFL4GuWk0rbYBaBzGJcdAul4cKJy5leLw8LOiymURPbzsGdrVjz64OtLdFZcEkk3ksLiXwaGIWY2NzeDAyDdb3Pn8M5Qp/Dt0tWZDRXETtkAlKOdnhOeV08Llwk85K/AQNZUg7E9Oe4jJ299Xi4J5WnHjmADq6OuD2uSU3jd4kyXRJHBDPfnENjx6tYnGZIDYoQJCFPyeVeunZwtzMsdNCmh0Y3cDFaZQFBKmHLm6sZQjftwx4nT4E+BaWUwgHgScObcOhQx04eKgdkSipm7yeNHjhdMet0Rdpt8QL3Lw9gRu3JrC2bsFy+ZFnbptEK5Dqxka0zt4ERAm11bjTmTUi8zdT8As9U3IqqTGlKJ5Okm7EawLo7WtDS2s3JibnJTR8YmIZFiIIBBqRzdINVpsa4sQnGYA0KypKHqTSgMlhZzdYHT25JsQ5llMq6kAECGr4rmhtCQIFFGrGm/6/TjE5GSxVSxLRwENXg1ZVt8FNziddax5aXBu01daDmpsgtYb80GxLY+0i3Ws1ttEpvjZXxNrZTAfZ7UwklgUQhkNOvPbaSbz4whFMjC9i7OEohodGsbySEfDDoHfSmBnrwM9iYMPDnlMuacwoFVaIOqSMCihULWrFUZSHxf3BKsGNMvwuC0FPBbEQ0NEcw/PPPoG9e7ahvT0u2hY2ALjZknlAZtHULDA8Oo/Pz93ArdujWFkvoFihAJ10a59ME3kfWpJpqvHSAgQ3ss7sWdcWHacBhqSauxzKKmA+Y22NG+3tERw5sgtPHN6PaITFLwtWoFJkHlgV42NzuD00h/OXH2BqLodsjt1KHlCkT3GCpxpk1bBQTyzWQTI9oIaP1Dl20alrbqiPYHtfJ/bu2YGmxjrEYyE4WNxlGY+zgvt37+LW3RksLFeQyvo171Bo+Abs01hGaGjUn2rnn5Q1N+M+aDZTygg4bGupwaunTuDA3n7UxQNgJKGPExuLDro8fPNCI2ZhxCJJpLo/Tgj/nVRj9oTQ3OtfetZb6W22ucxWkMjtRjWrLHq5V5AuKlhPLBeVVmqDJpkgC71RH5KTKkCI50sKIyP3cf3GZXx29mOkUktwe6toaoqjpo5aP0YtbTooi9UV42JKNIeBZPCRFprJFJCVB/c5E71Q1Qkoi3cCI9JC9+49gD0D+8QkhG6RtgZP1NkMlxd2hlJcCQIIEAh22aRRfb7GF3DqYFPNJO5CJp8aRs4i1P5+mT7Iv9n256rPVnM1TgD5eoqiJbxyhaD4HKamxrG6uqy1gzQYbWGkMkUIrOnaWhOvRX19A9raO9HZ0SVurgSHfK26t/A9IJ1UDdUIUvlcbNt9NuWFLVGtmOxIzXK2JymceOqfqWkksNX3bXJyHP/42/+GoeG70oDiGWPrBvX9V1oonc5bW9hEbUVnZxsePRrF4LVLIhWJxkJobqmX5nmhkDaGZspmUjDIwt9cuw2ml8ZNSLYknZqLDiTWC1hbyQgo/Olrv8Dzz7+CupoWhEIxeD1BMRSi7k9ZMrpGNZCesRdcj4zw0feV75muUXUAt6mfurBN7qoxz2KsiN1sFeDPiaqJJ9E8XwUl6n9BwPHjhPC7b4y8f9T4T9qzpiklcR7i30fAru+hTRO1NYLCgzJ53XZzYUsffOP7uG75nnLaTyCorD3KWciuK2F1eRGzkxM4f/ZzDF66iPnpaQH7zY0NaG1qQmNjE0JCzdb4K/H5oNEUwR8ngpwUEhzSVMZ85oSQsgs2KX5wgPDAi/+rRdoGNyO9aJye5WA5OC1JC0B59sRTePLJA9i1qxc1NS74yTK0w7W5yahpPjIJYGm+gBs3xnDl9iMM3plAqvhVQKjFrVJiePjZE8LNYp36QQcKUty5XUVEQi60tsTwd3/7Czx5uB1ej9SW8lMK5RySOQfW01XcHZ7GpUv3MDw8i+mpBFxOctaDsCy/UuWoy/N7RZdFrjo3NpdHtRZCLxDPZx1P8zDghhFgaJmjiGIhhf37d+HY0ztx5DA1WjTkBzJFYD0BjIxM4ebtUZw9O4i1NbqZxiWqg4AwlyPQoAYigKIErOZlw2VBz+YfdZl0DWTwPafl/DtS0FBawd7tjXhiXydOnjgsgJDGHlqUOpCvAvOLBdy9O4ErVx/gytVhpDMOFKhTclGoTr2YmaB0lZIAACAASURBVJirHaaWhVLwq2mIWkVzcmkJVdQb8CCTzaBMxFnhrNElweMOK42m+gB+86tX8OSTHWhpAbxutedmsDk7iW5HGNmSF4mkAyurFTwYXcQHH13Gw/EVJFJ5cXLiuD6by4svtIemLaIhpI7NBoam+2g2fgVaNmWUxW5W1kYw4EJbez1279kmgLCmtgUXLl7D3XsPMb+QgmVF4PHUYX2dxU3G0FB4CBTh81BfQiMPBYKkINPVloUSC3KuD82TVG2tRHgIrVofmmCuNGOCwq2AsEKqaCEHh9shHVpujtzEaEnOaRGbDbrJUNtKgyY2PwhAqTUlGCoZR1x21Pg+6gbGaZUAUwn3leaY0ILYPCAtcWV5DpaVRTzmxd/97S/x61/vRDYDTDyq4tLFq7hzd1TWqNsdEkqxaAjhMYBQp7TfBAhpLCMOpL4K3H4LxWoGVjGDSj4l2XkBTxl7+jtweN92nHzuCLq74jJ5ZXc9VygLb9/F5pETSOWBxVXgD+9dwrmLNzAzv45cgdQtn0TdMEOKuV3E1LRWd0pTQ2lsBK0qKTBg0IQq29dfpoMEhI4cYKXE7fTVV48JZbSjI76xZ/AnsGmTTgJfnB3ExWsjeDC2gvnVEjKZInz+IIIBZlzRtbeCpaUVKUBZSOVyaTAEnI0cv59FnAPZzJo0yA4fGsChA7tx4EA/aqJAOMSsS3b2gWQCuHXzBi5fncSDhwnMzJWRzqjLoXrlK21NGRou6dZzj+A+m06vCiCkwQybF+GAA88eO4SjT+zBwX3dqIkAmh3NaQWdkHPwuCwxx2IZx7LnR0D43cue7/c7bSBoGDTf+Mu/PCkUerkxanBx6kYWDFneItkwYMdMF7ljaSMIyBfYeKDDHwGW/gsnQzQpmZoew82bV/HxJ+8jkViAy1NGTW0IsVgQATaEfeqIaXf9JTOuQCflsurE8mVk0nkBhLyvKNvweUKiJWOBz8Dx5qZmmQw+9dQx7NmzDz4PncqV4qyMJW3S2m7UGsVTFZ0dNcD6ytQ1VAp9yZXVHcL+L339LEDtZpsxtrMnXdr/MtNXBT26qzI3LYfh4Xu4ffsm7t27hempSYn14B4gkgcB2B4EfAEE/EH4A0Hs37cf+/YdwI7+naipIbhl1rEXbtlvVTVMvbRopI2JhrgsS0QCDe/YuNPnwamjvg5xcNDpnAFBZDpJDaPkPMwsTOG9997B7Ts3MTU1Kc1GAixtAuiUpbYmLtrC3bt3oqe3E01Ntbh46Qv84Q+/RyhEQBhEfUONsMQK1PNJk5i/VQGhbfwlO7DZfxW0mxxCi5RdpwDC9dUcVlcz+Pkbv8GpF3+KmlgjfL6wcXL3SzSSaAqLJSSTCanNomFOjXV1ci9U3K5TIv5Oe+pHkEHjHY2U0qimCgEe9YI8s0Xqo+Y01Mu6HS6UeF3ZTKDrrELqjYnn93uP/6X8Npq9aAmvwH7TwV7eQcne1oan/cH3QgG5oWkbKY80fjfuQUkjVp2+yfO2myB8P+nFwPo8ubYKr8eFmlgMH7/3Lj7+4H2hkK6vrCDEKIqmJrS2tKK+rl4aNTSWYi1Ft2JOApm9TmDIzy6vH14ayvgD6jLqI21U3bp/UBrCI6/9vUXbe3YS+cKrVgFV0GY9i+bWuNhMHzw4gP7+HrS00NpXqZwMMRdIJ1I8dvT9qBT8yCQdGBtbxcUb4/jo89tYzxEQKvj78oTQQLqNCSE3OnK71TWREQcuBqUjh3DQgZbmKP7ub3+OJw51qBuaTFfIe6dxTRD5shfzy2lMTKzhwvk7uHF9HKkku4kEuow+cKNQKsDFCs1FPMKpDLtrutUaW0f14KSejto+iwYXnAwxuHUdR57cj+efG8D+va1oa5GxmWSSlcpOoYqSqvjOu2cw/mhJ7P1p809QyKBrydZzUFtIAMrDSzUIoj+ySBnjgakOZqQ18me7Kgn0d8ZwYFcrXjr5FLp6O8XUgxMo6hPLDNAuAIlURfLdSNNcXikInbRKzRj4MKYtG0HGdjmtlEC17WeAvbp7cUonXUC6bLK7xtxFRw51cQ+29TTgzZ89j927owgFCajSGmZuzAhKZU6eIgKaFpeA23fn8Y//9AGmZ9Nw+8IoUtQvewMLD8BFwCPGKWpsohNCpRHoQ5+rGrjwu9gdIi2Q2r8KduzswQunjqO5mVl3Prz9zoe4cWMIqTS7mAyorUOxoPlGQv3ldS7n4KMOlpOdckY0d/zc1laPrq5OtLW3IhgKCmh9ODaFoeFRBU8EzwKc1SiBoFAAoT0hFMqiOqbSXZcvkB1adrW4VuXgpqOkm1RZ5uNkZW3RgIRd2ra2FjQ1N2F9fQ3zC0uYm1vAymoCmWxBYw7E6ZITRM+GURKNQ7heCE40qy8Ly6LN90t4880j4IAymwbGxtdx4fw1nD17WSfm4kDL5g9jOQwgl463MTDcuObGZVQyr8qoOHPycLo5HeSUsACXVSBBGS+dPIrnjh1ET2cjImFqT/Q6c+OlfrDqcMHt8yGZBRZXKvjdv3yIC5duI1d0Il+iUQ3vBcZgMApFgaDL8m5MJ21q65fDkTcH4LI+HHk4rbRMsnfv7sT+fT04eKgPNXGX6bSzAcXJhYVUsoi11Sw++ugLXLo+ipWUhRyjWxwscKmjJug3LobiZMh9gfcq1zt1gSw+2DTKy+S6taUWL586gX17+9HdFTI9UzZN9Jijoe3iwjxGx7J47/QN3L2/ioqlgeBsxshDbg0tGGVqK5pJpaSyeUEwyPXvc5fQ3hzHof078MZPXkB93AVHpQC/R+n2DmoKJcCefQtmamrB9OPHv4crYO99Xzch3Pr8twJCNaJi4aWRBQRbZIuoblriXBzM99IsTCmihevJKYxq+bTAN9INsgGsAlbXFnDn7nW8++4/Y2FxUhhD4agX4bBP9PSUOKi1vOr5SA0lECzmjQa3TPduNsTIIuKZqxOkmppGNDU2o6urWx6dnV1obGyWyZpGpUDC3TlF4+uhCyqBFJ+36AAF/BkqrEyWNPBeGnobToU2k9XQ9jfcSA36s8VMeshsKUZ5r+sZWLUIIEoS28EJ/9jYKJaW5kWPJ0YZZTJ9SAEl0PUjFmVcRj2aGptQV98g9FHb0IbTUIJguc/phLkR8q6h2erwWlX6K3XZpLpK5BG/fnMCSvBpR8kIzdyh0VikgTJqZGT0AR48GMLw8LAYybDXxIgRNiepJ6ytoTFLDI1NdQiFfCIL+uzzD/H2H/4JbW0NaGysQThCR2VlQegE0qaK2tNBpQfaoFAng3zf9P2lfnBhPoH1tRzSqTJ++fO/wUunXkcs2gCvN6z7u0MNd2RiWtV8XaXfquZV14E2KQUECPXXzq7TyZPSfcnc2HSzJNNG3C0lakezhW1qcMFk29Fxl7p7nsvGLfHfw8bwb/A5msmgGEnpPqNOx3rPCVPBmMPI9mIaMKpX1gxCDmH43kt2r3H2572nP4trYAuoNBN9aRTY0SEOCx6HAxNjD3H/zi18dPp9PBgaQiaVlPiJuto69PT0oL6uQbNLPX54vP4NeqhLTGb8aiQTCMEXCIqxJsEgGyg/OED4zBv/i6VmJzp5YoC5x1sBnZB3D/Ri375d6OxqQ3NTHaIxmlJkkc+tmZxA7cJJ0Vtk8RZBKe/F7FwWF649xNsfXMJaTrPmbFC4YRhiZy0Z31pufVLYilkMRfEV6fYTfIaDTrQ2R/HXv/kZDh3slXF/sZhCIZ+UyAOHJwLLFUJG3K2ADz+4jLNnb2FxPotiibx+Bum6kCvkZXIjjtgmP4nFnS3Itx2NpHfBEQVoMsMOP4NmV3Hs6cM49eJ+DOxuQlMDtQ90A/WLuyhX++RkDr/9H+/h/v0JrK6TgkgePHUQLPz49bwjdFIim6xM7Fj48aAubABC0r0k37G8jr62MPb1t+CVU08rIPSwgObkhf1CUuxUBHvjxgI++fQaHj5cxPxCQpwb6SypEnmdAG2EysrNqUJ9dRpV4S1vtCIPVg+jJggKy3AwnsNKo6s9hoGdbXjtlWPo7aUGkH+fMLxw29KbgDciWW0TUxVcv/UQ//KHM1heKyISr0Mmn0e+XIaP43ryd7kZCK/bdkK1M6Fk5zA6MRNzJSuIZjIEg2WEgi7sP7ALP3vjJYQjQCJp4b//9i0MXrsruYcEhE5XjUyIua54vUntYxPB76XzI3Ow0pJp6HZXsH/fThw6fBCdXZ2IREJCdbxy9SbOfHpOJrz0KSAFl1M1cVQjsOfkTAwPIF0rbmp83pS7aE+MU2dONTkZJO1BTYMYl5LJrCMWDaC1tR5PHjmEnTu3o60thLW1EqZm5jEyMoax8SnMzCwil2dxwikhw+W9sKqMP2D4udqiE5wEgyz68igW1/DSS8fx6ivPo7aGpjNAIgF88sl1vP2HDyUaRBoUDp88JHdR1odSyjYAON8CcRnVSSinc2VkUbIyMikgRdHPrFBO8ytp/PqXr+GVF48h4FUXXt4bjFLxByPIFjhFprtmAKvJMqbnE3jrnY8xeP0+nJ4IimVqXqn3oFMc3Yu5PnxwGbqqvX7VdEgPehvhME9KciClq89Ikgzqa3z4yWvHcfDgNnR0RODg86b2RkbvZAdYmJtdw6NHC/j886u4PTSFIkKwPDF4vWQUsJBVV2Cxr/fRdZjrhyHwek3ZvLEqNILJIhxyY1tfB37x5mvY0d+AmhjpqAoC2X/i93AfYWDz7LyFf/i/PsCVqzNweRiLw6kgC3AFhA43NZ5VifZgMUq6dyDoEY0gmRNsaDiqafhcJewd6MV//Oufo7UhDDdyCPos+NxsPFB8n5PCmc4JpAX+6DL6b7Ce+santIFQvsWTVmBoU7JsQMi1y4LMtoJn0UWzFaVWGvqduNyqo7NqfDSUXSJ4XNzz0hgZvYfTp9/Gw/EhrKzMIBhiNBXZLmQ1cHnp93JCx5/PZgtNZDay9yzSAT1wOqiPpslDAC0tnejt6cWBAwfR0dEpUzSh/olOUA1n6LjJWAw+yjxQeFIRHIprIf+sr1mpaarRljBsD4EXpxW6RYgWydAOtZmkxai4rP7Jh4JBnSYazZyDdvhS5WBxcR7J5LpS/Rl8zT2FjA8XqWVeRKNxKTxJ1SZ40feADTstbglcNCbDiD4NKFUqpGoENYOvCrfXI0wBzW2jIYe6wxJ8iiEPeeDmmORLISDkNJNxEjOz0xgdHUWZxjFOp0RI1NTE5XM0EkY4EpD3kIBvcWkan5x5H++8+3vs2NmN1lYWzrwCXCvUSGs3Vq8HG48mF5dmRBJDxvdNc5zp5s7mcjZTwcz0CpIJMqsc+Pmbf41TL/wU0Ui9ZENv+BbYQfNOtzRhCWDpfmoPJ+w1LUY6nKBymirFkzYBzMo3YJJrhjIg+gQoFVeIF/L1uq4EEFbI+lJTO2nU/tgq+5r7wN5/Ntvz+kUm+srOGpXJIPNAdZikoF11vWpupYDQfOeGY6jNVNPmCJsapm4yAFIm4ybc3gaWcs/LfcuYLo0LC3hZCxF7kBVTwuriAj48fRpXL1/CyPCwDKpCwRD6eil1UyMnP0GfX7MGRS/I6aCHHiNe/Tf5moCwgXQv/YFNCJ/7xX+xMll2gmi17xbKQFNzHF3dTejf2Yne3m4xQGHuDp1FxTwknwDN9mgMIlMRFjRFjurCKGQ9mJpO4OKNMbz/yVWkigRELMTU4IAbGfUBUsKZoHB2aXgIsXhi9AQnhCxqZOJRSSMe9aC9LY433ziF/fu2SUEvAc50VWRMA7xi5V6yKJb34/T7F3D281tYWSkhn2e3P4JikULjEpykW7pMESzOWRWxb1Zqn0ZJ8FrQrU+7SHkxlMnl1vHUU4dx6oX92L+vFc2NLqGPWSDAC8gYenomjd/97jTuD01idS2HcpndPL7+oND9mA9I6p9MiWTSQG68unuWy6Rn0CUQkktYKuVQTM1hR1cNDu1ux8svPIWO7jahvZbpaFglLYgCWS7sCCYn07hzdxqffX4DQ8MTcDipf6LDp6HLbFbQmxuATLhsUxlOEmwDTAZ3F82D9LgMOtoi2NXfjFMvHkFfTyN8Hurw0uLEyA6w2+VHOBTH4rJOpK4OjuL2vXFMTK8gW3DC6fEiT4c3WoiEQnDTyr9IwGkDQkNb/MoGLdQfMyHkdITB9AE/sH17Bw4fHsCzJ3ZKx3V+ISMTwpu3hkQ3WKny9UdhWQHRelELSkBYLCTg87Jw5kFdQCTiRXNTHMePP4EjR/drXpY5r2/empRMOmoTl1ZSMnGlFtXlYk6lS9zSOF0n1uaGSBMDUjxLklWnjQfq+/jQaAgNHmeWIqfOtbVBdDNO5ZWT6O1rEQdfPbiA8UfzuH9/BIODd7G8QlMjAlDakXvFIIaZgtSd2npbl6skYew+XwUvnnoap148IZRFglDmwH722X289daHAi4LRac0E2RKSEBo3HZlwzVmLVoHmCmoGF1UADe1kTSKScFZzSHoteB2FOGsZvE3v3odL79wTJyBeYtRq0cgThE3XU3po1uquDAxu4zh0Sl8fn4QwyNTcLjD0rywHXkti8Wj14BBF5wSQWJJvqO60dq+GvYEmU0FPgiEcvC682hrjuCXvziFPQNdCEfYdEkJ6FLrcTY+XBgcHMKnn17BzGwCS+t5FCw/ytQZc0IpJglAlZa4BPsSS6MUIzUi4CHGiR21rBXU1YSwo78bP3v9JbS3+jemg0KMd/BaQCbqpPBOTVfxf//Xj3FlcAoWuC+Q6qQPmUvIhJAPjbTg4qIbHhsYnGrnMuso5FYQ9lexq78Tb/70BWzrakR93Ac3KfZ8TmycEDwKl4eOsjZN/1vgiz/rS7RgeNwPHZY87gzzu/2ux31u9td/t+f43X7b419DuzRWjaBt974JgExH3hTROt3hJmf2/w2bfnbjORUjZbEo2buLS7O4du0irl2/iJu3LiMS8cEfZMOtLM1j/j4NnOb0mkU7XT39oiEs5MmO4MTGh3CoRoBgR0cfujr7BAi2tbXJFI03teSw0hTEGECow7BdhGqdsekGqr4DG4DBTCEY7yIAjRNQASvc+9icUlC4QV0zk4aN6yDLz240mc+Gtig0etHoaZ4amUV2/ILSEeVVC21RJppuBYP8sMGf/dyl+Wb3sra8yRvW+mYaJpMtg2NsZ8/N36VGNKqxNORRA9h0mkJDqry4r5vRr1wP1jisO0R37iJF2Il8IY25+Qmc/eIjfPzJe9g90IeW1nppBNBtnMU2XRZZ5AsAllgsunPS+E7NWzQzjmCMulHWb17ksmy4rSKf5Yv147VXf45nj7+EaKRBnGOZe0w9Ken44korOladEPL9Ul813Uh0azDNyi1TXZv0awM/vU76Pun3mvWzZT+yQaRNKxbvio1J7be8V+1751t++b/G/vGYT+1LX76p8dtkHchdSKdPcSPWda0Or1wfXng4XWPuoFvNjkhVJkOB9bbQ2Pl9QhNl3WsGE/K+2MHO5imY/GVtOhha6Qb43GTR8OdIo0LyDCviPMqIiGqpiLGRB7h08SI++uADpBMJWRPxOBs19WhubkE4EhMzK04JCQwDoTBkSuh0C12UchE/P1M/+EOcEP6n//wPVsqEn9Klq76xFs0tcXETa2qpQX1drbqA0vDAxckZtYU5nXZIlpzaILsdnA76sLZcwtXBB7h65xGu359CrhoS8fimKNwcRKQxSQWkQm7RUZF9YrHot6lYObidBXS016J/WyuOHz8kn31ezQZkh15yeMjNp52xg5EPEfzxo6v44os7mJ/LIZOhGUcY5ZIfZasCJ38JNYKkgxAQWmV4fC7pKrETqTEBFXH7ZMYbgRknhHwcPXoQJ5/bg907G9DcREqZmnSwsCZdcnJyGe+8+ylGRmawzu5YkR0+BYwEhGxyuD0B0bOx+0Z+Pyc8dFAUICyRGzxk2XHNo5pbwhMDHXjqQB+eOboHjS0NYuBCUFgBgQdtdOnIVYPl1TImp5J4771zEsxesfyS8SYdPHtrlaJab0TRFopBCot+1WwwBJwFKbuwpOrSVdRNXZYzjR39jdg30IGnn9qD9tYa+XsHnT4rFPvqo1oN4eHYKm7fnsatO5MYn1xAoexEuepF1elAngcKabh0TnO4YZU4hSQQNWBwgzK6uUdJUW0DQgfpxDnRlJKad+DgLhw+3ClfvLiUw1tvv48bt4ZQyNPdNYhKlXqFgIAmp5vvNbWaGXhcdGXke1xFd1eTAMuB3X3o6W0CM2tZixADPBhZxuDgHdy8/QATkwtCwyXlktbZSpNh111tx9kcEXtzpxclavws7ZZpdiJ1gnxfmfmUlVgEhyOH+rog+vpa8frrL6G7p1mKKg+BlNOJxaUMHj6cxNXBe3g4Oo+pqTXAov6PNKQoKmWPGB6Qwk0wWKlk4HLl5M+nXnwKp06dRDTqFSDCJf/F+Qm884c/YmU1J2ZEfC0EheLsKdETmxv0BmmNsRNGJ8kJIVwlwEWqVBqOalYoitSXclr1q1/+RGjNBCMEhJyI0v2UFGFOB5OZPOYXV/FgfBr3HzzCyPgMFlfSqrWFTwLgOYGl0RH1yPJ7K044ZX3YtGc127ENd/iMnbynKRfnHuLIIhKoorM9jr/6xUuiHfR6OUVNiUsh1TakKGWyVZw7fxOnPziHdNaBTMmJssOHEhh8bVPZ1eVR9KtyafiZbAIWMRqBQXMjRj3QTGZHfw9ee+UFtDYHZEtjY0f8YUjypSOrH0inqpicLuC///YzXLs+u0EZVTCo9gYE6FW5D+1Fr7EWXMMEe2RGVAoJBH0VdLXX4diRPdg/0IPd/e0yqXVWC/BwvXOtcy8TQEhQ/R2Q2mNWFra+8zG/Tfejx8SD3/13Pf6z0+94/Of4nX6Tcb5+fID81d/2Ld5v7mHS/LDDu1n4cWJN4JOXJhrz7RhnMDh4HpcufyHrkLrxYpGyEg2Otl0+NX/PJ4CwTFOZEtd9BLW1jeho70VrKydQXWhuakNdXYM49rIuYPFoA0DJa90AVKrt1wKfRaDSO6XcN4BQC0xzn7EpZ6aE/Frb0EKmFTYgNAhCClxDXVMcsQko7B8ozAnZBGwN1Baa7qYXjT43MRizdVBb3wvzpEUrv/n3X7/cbRCjwEZYG0r8titmI/EwuX82x1/o/lu/1kwPN75XZqUmR5oeEUXRf9I4aG7+ES5c/BSff/Ehtm3vQENjDNl8QrJchQ4sYJvUPqNrpBEfzzXjdMprJxE95c0JYS5TFUBIuUw4WIeTJ1/DkSdPIByshccTFFYS2ZqM/6CLrOQGbgBypev+ycdGXuBm80O+xj637Brnmz6bibH+XNuTQPf1x/n47vvO97R/PM6L+ZqvtXW4quRS6qdcMZm2KuCzjat4loq2nhRMTtmkCcOGM6fVBamnJUrCUELFzVcm5Eae8ie/f+s6/8o/mkxBjZpUyZGuTTWXYW6gywHksxncvX1bJoXjDx9icWFR9qhoNIq21jY0NDShtq5Bw+d91EITEGr8C5lr4h8QDKqmmj/zhzYh/O3Hd631REoAH41lWlobEY3zgpCbzRuWbqIKLLIUJEn4Mfn93ARpzlCQ7kAsXIdUApgYW8c//e40bg49QrLoQNkVFkAoDT+TMScuky524nVx0QxBJpQuWvSTasnuVA4edwmhgIX9+7bjiUM70b+9DU2kR7G4r3AClxVTDYLBIm2uSUlx1uDs53dw8cKQaBnX19k1CwlAIOXMQX45D71qSZz8CAppMasH2+bmRzAoc8Qqi3jVNT755H4cf2Y3ujsjaGnyIhJhrIVHgN7qWhEPH87hkzOX8GhiCal0Gbkchdn8KRz9EHQxkzAo5i10Zi2WSPGjlsyBUIidPzqxMax3XXLlAq4cXqJl/tO7sWt7K2I1YfobwuEmgOLEjQWkF15/LdIZN5aWy3jnnc9x+eo9ZLPccAlWtVspt9o3AkKd2NrhHwTLpNl5nMxFI0Uzg6NP9uPJJ/qxZ3cnamJBVIoZMbpgB9DrjiKTrmDi0Qpu353GzZsTmJvPipGMkxQ8p19c/vPlPIqkoZD+wVwp0okIRmWSZGitfzIh3ASEpIuyQRCNerBv7zbs2bMNAwM9YJM5na7i//nH3+Pa9TsChMtlPmisExDdVbnKmAlqPkg3YKOhiFDAiUOHBvAf/uqn4lqrxjrc2PjfwNRMAg9GJnH+4g0MD1NDw2kX6SbsjCp1VPZLccm1JXgExnyv1WxBwQNpnQT7dI3MCKgVQFgfwLa+Frz++ovo7GqVji2t3N2uAPKFKpaW1vHgwRQuXryL8+dvweUkpTGOSKRJgC6jCbw+3oss0BIolRIolxM4deoYXnnlRTRKDhXdMoHLV5Zx+vRZTE4tYWk5g0qVhiOcEirF1U5vELglDVl+VtMcPsT5kjQiGJqqIw+Po4CAz0Ik4MQv3ngZJ08cEcMpMZkw3TuCwVS2gKnZOVy7cRf3HoxhZHwSuSJ/iR+RWCMsh19eb7XCe4CCf48CMRaDkkmpgFWe58aV1oNcwSBBIYNrs6iLOdHbXS9a1/7tLXC5aB7Fjjf1UixwC5hbSOLChbv45NNB5IseFBmr4QmhwnVqijsjrjT61c1ppIBCeSiTgfrBxvoY+rd3yVS2rTWiwfJenc7aNRmvYDJZxtRMHm/9yxe4dZuA0C9lGu2wNwGhU0Chvkx2JkxBShfcMiMmyvC6i/AynzXqRnd7HY4/vQ8vnngC1WISjmpept/8XGTLnrRA7nnfAyC0KUWPW5N8VRf6bb/fniJ826//c77uuz7Hx/+dxvzrzwrMNkWubvrf+BS41snuIIOA/83pEU2vqI1j9pzX40CxnMfa2gJu37mGwcELWFtfxPr6suTFUd/K6CWRm4imz3aaVAqhy+lDR0cPdvQP4ODBI6ipoYaMcUBRKbj4QSoYY3d0AsEpFimf5szaWpSKwZYyeeyiVApWE9LOfyMY9IrukFo9ZinqRMt2XVXQt5daHQAAIABJREFUafRv9pRQDsfNaePm4M4wEuwbeAvwEEy55dKKJMbOzP3a6735HmxAnS+9LVsBkA0G7VP7TwEhm2YiW7BP9q8BjptUSK1jFNTSqIVTm7zEhhSLacwvTODK4Fmcv/AJWttqEY0HUCim4PaQbhdALptFMU9HZc1ClPgGySy2UMgXDH1XNe6kBTOvlbrBuZlV+LxRNDd34ZljL2D/vqPwecPCkJJzkznJNNsRQMimhAEKZsr3p4vW5CFtqQ82r9pWIG1/5zeAi43hoQ0KHw8Qft973OPvH3/ed6i+z0xn5f7bYgizce/p/cL7idiA4Mo2/eHX89zRabo43ymA+8r3arf1q8/1mwGhbmVap8rAgrUa73M6jzKKgpNrB8SUaH52FpcuXsCFc+dx7dogSkWNb6GBVWdnN7q6ewT80eTR66XkS30DqB0krZSaW9aB3FN+cIDw0siClc1x1q8mGLW1NfD63ahUSY0gwtdogmqFD24ESimhIyIXAbsE6VQaq8s5TE+sYWJ8CcMPpjG3uo50qYKy6QAJ7jNriyJqbgRqMFpWty4SyyQagQW7TnL83ipq414cPbIXTx3di+amCGIRZgvxexQQknJpOT0ocbJAwai7HlevjuHqlYe4fWsSS0sMkyUtLazdPlIT2OOs0HShJGBEHD81ZVY7GJJ/oqloDqF26uRuYE8/Dh/ahp39zehojyIS8QjwIj2UE6SRkWlcvz4k051iiRsup23kIdOsgoeUHR2gmWPk5FNrRQ0b4xsIWAhSqTGj4UhDzIlXnjuAE0d2oKGWolcGnhMQ8jV7RUdYtlxw0zSnFEI648Q/v/UpLly8jXSabnEs+LcCws3ep04IeZAZBzdSeiXaQOWeLmdOHtVqEuXSCk4+dxDHn9mLvp5mxCJBcUGlztCqBrCylMX05AqGhmbwcHQJjx6toUCKLot6N7VqHlQ49bSKKJM0SoqfEZbbkQabU8LNbd7I2oQOqMHvBKAZRMIuybrbv78fe/Z0g8ZkmSxUQzh4C4WSWyfClYBMaS2Lrq685gRmnCxnEPQ7sG/vdhw4wEiCAfh9Onni2iRPna6wC0sZPJpYwB/PXMTtOw9RpibU4hSJAJ/dYHU441Vll1zPGlI69aGuW2qEI4DQmQPEkIkgJYv6ej+2bWsWQNjb246qxbXKyQ674V7JalpYSOHy5fv4/LNryGZJE2VsRRzlEv89BZ+vKprfSpXNmiwczixefukZvPLKKTESCDIoEMC16xM4c+YyJiaXsbickddBcCuxGptRfmb+ZqJg6KBqA0KZImqxyqxKTgg5QQ74qgIIf/nmqzj53CF4TZOc+jne77lCCUMjYxgeGcPQ6BgWllexnswKlZTTbTqe8l7J56vwesLwukNiQy7dPxo/UXgugFUnaKqFM1NC5iCBcQskpDJVMYuGOg+299Tj9Z88i76+JjidWbicWZ3iVxxYWkni/tA0rl4bwdWrIyhbIVQcnGD7UXHyfTPmV4Y/bVNodULIO8QGhNwHSf/NyzVubKjBnt39iEUCaoxgAuJN7JLsLcwAW09YuD88j/mFPCrUpJIuZyJFZDrI1yZGMAYQysSIjaocKoym8QIBTwnVchKxkBM9nfU48fQBvPj8ETgqKaBCYx06rdLIyEz9f3QZ/fOqpO/1u800Z2Mq9W1++TcUtV8/htr4geJPyfuQdG6JAHAIVYq6NQJCrmGuPUoapqbG8GD0HhYXpjE3P43pmUlhzzAqRzVuXMVOBIMR1MYbUF/XhPr6ZjTUt6CpsRVNTW0IBmn0FZRcT3WMVJ2R0hBpSqETCN4rtukKX5lkBnLHFfMVk1MmDSd9gTy7hbJvawjJ9qkyy49sJmX9bGad2aa+JoPQTBsVFLL+2ArebPqogV4b/2QgofmzRiOZx9e+Xd8EOr5aFG8WxBtzsK9MxgimeDbZwe6bE8StgGnrhFCBpZiaOelQzRojD68PIoUhIBy8fg6XLn+K+oYIwhHq03MSO0anRoa482yzzYn4mVRAAnlSBnlWkgZK/WCxaGFxYQ0rKxlk01U0N3Vi584DOHjgKLZvG4DLybOTRbzxLxDDF6W+6iTqm9pWXw8U7Cb3BjDesrI334avfK8c0sYQx/78bW6xH9TXbBl/G8rm5tTWaHANNV2AlceYFxpzJ64PW36lxj62AZFpvnxp4v3tQCFXBtcagVu+WJQanU6gEnFh0dCK8rKyOI7mszlMTU7g+rVrGLw6iJEHD5BMJhGP1WD79n7s2rVbdI/UDXKy6fdzUhiSwZZODv3wGsqo7WTLRoi9v9h6SfuzvXexoWU/vtqs3Aq0/y0vJcfYelpymqXT5nAiEKRxBZAvksZRQaXkQTrN4Gs6f3HiVZLOm+YAKRWUjoijD6YxNrqAuZl1AUF5q4QsO40uKbNVCC0IUOkGBITiQCSHCYtmddLjlJCfGTweDbvFTObpp/bj6JN7JGPN5+U0gFM72j4z0Lsks4GqwyP2sV5fI+7dmcON6xO4eGEYs3MMkI5IDIFQ40SjU0WJWgA68tmh7bZNtYBUY9QuVFZD2XJU0NPdjh072kWb1Nleg2AoIEHWM7PLGB2ZxOjDWUxOLiKdoQDbizInD/DC62NnjDRG6hC4kXJDJk1VJ5AEwXzN6hRJ7WQZdXVR9HXE8OIze3Bkfxe8zizgqsAivZQGE04vsgVm3nGWH4WFGIolL/7HP53BuXM3BSCVSrxR1WFQttoN2oRNGTWdTfkaBat8P6mz5GTF6cygWFhBNjuP1149hhdOPoH2tlqEgwFUSswErKKY92D43jSG7k9heGgG8/PMXGMcQi1cXp/Q33R+Q7qhPn9uFuo05oNDHE4150g1U1tuF+n+mhhF+W82CpIIhxzSIDh0aBf27u0SQJjLAb9/6z1cHbyJ9QQ7l6TMBuXvqTX1eulcRWDPKWMR9XUhvHTqOPYMbENTY1R0hdQyMDxdM+eCWFnLY2p6Fe+e/gzXbzyABVJ/AzLFIgWY15a6EV5dXg8RS1uq84NFvSE3QqVA83drHEIaDkdGdJkNDX4BLT/72QvYtq0DThfzp1IoFqnxoAbSjUzGwo3rozj3xS3MzqawulpEpUyNDvWyWQGDbjr/0uzFXYDfV8HLLz+Dl18+hWCQocZOlIoO3Lg5inPnbkhG4+JK1tAVA0pPFBMcpY5qZ1nN0XU6SA2nAjCxbXaS7sz3LwMXSB0vIeAFfv1XP8OpFwakS0c6EPeLTKaElfUkrgzewP3hUcwuLEpQvYMdOTYKCOFynBDQqp4xDTUI+uPSbec145Sc94PSKPn89HlsxtYoZVQUihYBYQbNDV5s723AT159Br09DQII3a68aG0LJSemZpZw4dI93L4zheEHi4ArLsC07HALpPzShFAKFzsL01BG7Tk6XVcrXI+cPJcRYAOHdu0OaqeycJoCTIwQxHhBHdVKFS/yBbfcq5oH6TATQtOQMSBuY0Io9wP3EwrnySYgIKST4yqiQSf6+5rx7NP7cfLZw3CyIVDhJDEjtFEW97q3f3Op9f/n4SSl1+NyP40+5bs8j+9varepafouz/Pxvkc9Zu3Mt//59/5/TTf+5//Otc6CiGyHHA2UHJCJnwI8MjnYJHbBH/AgmVzBwuIsFhamMTMzifHxUeTzGXHiyxeozea96kA8VoeO9m4Jmm9v70Y4FBNWjOiC3Zwm+mRSz9+hJiqaj6vFlXb/1QhGg+NZ8GkclH6NrXFSmiprFo192CjWqBN2AMVyCdl8TqMH7OBrszaF/vYlLZgxkyEjwYTV61LeBIQ2xNo8n7YWzQpiH5d++GVq5FfR+9ap1xagKIDQGMFtCKrtKeDWaaICQfuDDWieBcxQpD6QE8B8IYmFhQlcu0E68GeoqQ0gFGY0RgEeryUFtw5ySBPVWAG+fr5vrGP4xvH8CwQiKBSqSCXzeDQ+g6WlFFzOILZv24Onjp7A9u0DaGvrUTdzvvdVgngdKGxEgWx5b752OP5VYPylG+Mbrh2/xnzfV79CWS9mb3+MG/S7aom/TzbDY7ycP/nSzde3qdG26dn2fquOotqEISAkzVsyMukRISH0GvnxJaD+pTfgy42WbwTvW0tB06xnw56sRGITNqNEH+tyIp1OoVQsIB6NinyHzdeHo6O4c/sOznzyCcYejsk+saN/h5hZCQ5xsonkQzgc3Qiw133IDQ9jJyhtkixPnYz/IADhw9Uli0iZjnQy4hU1s53yR12dDwtzaUxOrmDkwQRW1xLIZtk9VLoZ3xzmyBTyDhTzLtFvZbMlJvjAYmi5S7zzDG1DO2u2VbB07ao0ciH1ihsWARjNMSzEo360t9Vge18bdu/qRv+2dnjcRXESJHWKmiyaLDBAnjqlCp283D543A0YHV3FnVuz+OzTm5iaTgKOmIBCUQTQKIb0N04VaPThYaeSI2cFxFoAGiBCS2c5UzmRLKK2JoLmpig6OupRVxcUy+lEMofl5SQWFk1nLEvthGa80QmSE1aPJyBbM68T6RGk3PJnMnTaqpKaw82X5izUl3G87UJfXxeeOrQN+3Y0oa/9/2XvzbrkKs90wWfHjh1z5KwcNKZy0AQaEGIyNtiAB2yXhzp1qk53r1591f+iu6/6vi/6ttc6dXGq7KoytikbTwwCISQQaERISGieMlM5Z8a8947d63nf74uIFBJkJhZ2FcpaUYkhIjJiD9/3Pu/7DDkgnEedNvduKA5wBMC1EEKVDet8/w74QRY//5c/SuFfqfDvkwKnYE8BodLvZKsQ8GJDkE0sCE0GjHAYDg1zFuD7M6hWp/GTHz+Hb3/7Saxb2y3OsjNTM5icuI0x0io/vomrl6cxNUnDIVImM/ASHUJVK5O2Q+DvhCB2IphV22BOJrnhMBdSzTOkEGrdDYQxp9NBJQtUBIjkc45QiPfu3YY9jwxLvALjGd5+5z0cO34S585fRxCw29MlOZAEhMyRZJ6k5wbYuL4HoyPr8cRju7B58wDa20h5IIXYkakcnDiyuW5MTpdx6cokfvO7/Th+4hPEvQ7AyUoh7wcE83S+I/WJIcF0dGMBwwkRGyVJDau/CyAkGFRAmMTIiALC4eF1gFMRfR5pXOy6CmAq1nH58hQ+Pksq7iVcvnQblTIXwXZksgSjnCgWUS7PCCDM512hjL7w/LeQzek1Sl3kyRMXcfCdE7h2bVYAoR8mEfC6cXitqnZNAaHVcKgDbBMQKQDmZFRytWJVoS7yfNT9Iv63//Uf8MPvbxUAv7hAk58AH589j48+/gTjt6cxPbuAQrkiAfUUb9Nql/QiBlfTYIDXQSbZjkQ8B7oey1SXzY8YGz4KCOUzSkWmVwN/XKGLBnBp3OMU0NedwJahbgWEQ72IOQoIIyctERcXL4/htTfex/kLU7g5VoUb70LkJlTrSF6ztYSRe8NGnujfbE4Iheipel+6jTLWxKkjnWLB44vbn5j6i+5aLdGZ0SZFAbNBI06aCQh57Cm01ymh0LblOxKkm46/cSKWZhFjPmKBULmjYEHcVHduH8QT+3bgyX07BKCTKoo6jX1oeGO0wQ2a7RcpFT7/tasHaCs3iFltYfb53+Jez1j5Z1zN31Iw2AwBv/d7WLD3eaDw3u/A6ywugNBFscRmFaSJwBucgI0MFoK0VDoheyQp7aXiAgp8FOZl7yarSACkuGMy3zWNXK4dmVQeqRSn/Z4U/zFXp+9cY/X+JbtEJ3KkZlGvJgYl4qqpJjC2884CU3TacTqW6vcNaQAnLocxoYmSgspGs7hH0qXX91HxawjFqMUYWZC+ZsFgA89Zgxo1tWkE2TeV99oiswVti5BRJ1S6Rii15u7yt3uegbsgH0PWW1pMt7yx7uek1rPZrJwU28S7q/bOvJaDOJpTkY0Vcm11mZe7gNuT1/DBB2/jncNvoGdNFm3taQGDlAuxJhMZTYshj4S8k9Yr5j8aW2LB4Px8CfNzdKFnLZfFQzv24tlnv42BgU3o6uqT6C21jFAmjjDMzARXTHOYIWjtYVsP2pLJ7J1H815j8NZ//yk4qJEZsr/dzW32M+6ZVTS89N2+nPVjNWtO62vUCEnvS/uwWkKrJxTAJPRhZvOmRBJmm0KkitpGirqHGqmYMf2RUyn/7zNA/F00pLaGtb/11uF1Rkmbh1qVDvI0QKSXQ0zyV0vFIiYmbuOPf/wDThw/gempaWzcsAkPP/SwfGYCWQLatny7AEL9vqSJxoUySrfRrx4gnB6LWNSyo0YaAG9wOu3ZgOjZmQBnTl/H+XPjuHxlDAuLJVkAOCHhJlCpVqXwTybyiMdycJBGpUI3yRpAaiMBDBdp09HjaZQuHzN2jJUxaZmkpxAYtben0d2VxUB/pxTumwf7MNDXjjXdWaHEke7HcHIvTv4y3a8q8Ol6xGKVdD+nE1cvL+LM6Qm8/vpRXLs+L/EDNBhhwAMLLaWe0WAGcL0IVZ/dd3VDEotodg+4UVEmLhNpnepRa8i4g87ODNJpDbQvlwMJ3SUIZiA8ufTMd2MmD6l/Sv/jAq4Wu5KTI65lpMaqmYy6Feo/ZzMJrFvfi4d2bMETe0fR3xlDV5bZYgsKCBkG79QQ8j0dT9wba34SYdQG38/h5//yBxx856QAM1ImdQNpugxa8xC157gTEKo9th6hAupixrGIMFyUqRNNffp6OxDUAty6eQuXLlzGpQtjGB9bxPwMM6i4ABCE5OHQSEeCj0mNi4TmSpOCWJxUVtJ4XDEP0QzEFv0g73Qj9JbSQQCheZjQ8bZcDLt2DuGRR0ax99GtSKV4Hfo4d/4ijp84hbcPvo9CkdbFnWLow2KagJAaTRbKTz6+C4/t24mR4fXo6c7JdSd03Yi0FwJTdojaMTldwZVr0/j33+7HiVMXkEh2A7GcGMbU/LpME8lBF21GwCkvu06pFi2cUkapu2UDgxNCJypqPEKsiDVCGe3Fj370HIaGBlCvl1CPikK1pHMXCycGqM9MVzE+XsDhQ6dw+vQlTE8zgD2PtrasdHv9oIRyeRaZDDAw0I5nntmHp5/+GjKZtBRavh/DseMXcODAMVy7Piffq8bcUObgyXTdAEKjNVFQSIjSCoh4b1A7mRBnVVJ3OY2kLpI0xf/2Dz/Fc9/cKgHst28v4sZ1uqSex7kLl8Bmck3yw0LJAWX3TeI56g6qFXYUGcqcRMLNwY2l4VdpfFCBE+OUgtc6P5EBSxYwCbVTTXsIBpuAMI4tm7vxgxe/juGhPgGEnBIGUQrFioOPz9/Ab353EFeuLWJuIY5YvBsOnWGZx2ajcBqROLZoML9NTpvOU5X2Tcc+AkIaUSm10xc7c7H7N5lYLKpoyc/1hRE1tsPPNZR/U2G4TgjtPzdMImTn43FWvSJBoROV4LlV9HalsW3LegGETz32MBDy2qrCYzEnLsxK6eL682X9rBwUrr5Q+vJA4eo/48qPu3jqrjAwe3WgkFcWC3NZZ8yEj113KbVI/zJMGU4J2bCzsRSUkkgkCq9akydmC3optHiNU9PPGJlAXcXZjWfjI5D6okkNlR6J3CdqGsNJg80eo0kX1y/SSkXtIVpYfjZ1OeT/IDhRYwtlZPCaIBiUeoZyFDUuaEy65O8RFDZOjFCCGjrCxoRQXqLtUzsdbE4JDW3dVLcCyHQMvzKl7p2AsFEjtxTLd4Ah2c9luqXHoqEVlH3z3n+flFGuSeoiWxXARzfR2fkJvPvum9j/1u/R1Z1FR0cGmSzpdGr2R+Ctkh7748gxj3sqmyBjbG6ugLm5Iubm6P3gIu5m0da2Brt27cMzz7yAtnyXTBHFiI2f2ASZ81hLA4AAhGu50ZF+Cg/cFUAsvbM+e6p4x12oSL4BCld6j36Za9xKP9sXfb7VBup9orpezb1suvSKVjeRkPuOvymbKZfLCgqZt9RwJdX80zsnjC2s7E83Pu55rokheN/XjWaRzCeVRVBLaGU7dMNlZSBa1yhCqVjC+++/L4Dw7NmzQhsdGhxCOpVWqmg6g2wmJ7pB8bpxHKTTaSRSpI4mpYH9lZoQXp66EbHb45PCIU5SXHjptpPH9RsTOHtmDK+/dhQXPpmC6+YRc1PipMicNopHWbuzyKNgWKlyCaHeUWdUC8qAOGjyotIOHFcW0QHI6K1ZWNGmPpWKYdvWQWzdOoiN69egb00bOtq5AHFSp9qvqE475aoBhKQD0jCEhjJKTayHeVy7UsTZMxN47bWjMiF0490Iw6w4XIoeyQxBGfPguASEJbGY50JHuxMuFc3IcQWEYaBFHxxfdDzUFdZq1FmyoFP6Yyye0pwdkKqlBS/3MuHaOwQPnnRTuSAzsJrRHZxyVsrzKBVnZDHesGEATz65Fzu2j2LL5gRiQYiYP4NkvArQTCfmI0AFQRSDl8qKfpIUND8kbSODf/23V4UyWipxisVphGaQWTMOdU2zW501DFH6hOyd0g3l9yzDiekjFqth956t2L59Mzrac6iUq7h5/RbOn/sEly7cQsxhEHdWaCIEgg4Yi+AILZcdQC788QQ7L5q/yA1b3CRjBD2kv9wNEKq7YxMQErpUkPBq6MjzOlmPXbs249F9W4UySofUmZk5nDh1Ci/98hWMjdFghR0gGhiw8xjCkYlsBT/9yffwwvNPo6Od3S0GlVN/Rx2th3giI8HvhVKEqRkftyaK+M0rbykgTHUDTl6BowGE7JDxeDLziQ0xXgdW9C+QRWInCAjpglkR7R0BIXVtpIyOjvThR3/znDicBsECYrGKdp2NZi4MVDdYKTt4553jEpdw6eK4gO9kivodFv6kUFfQ25vH9h2DeOyxh7Br105ZFNXOO4H33z+P1984guvX5zE5XUVQz4h+bgkgNOBDA6o5pbAxFOpIm/Dy0viZmpxBpTwtDqbZLJDLJPD8c89gx45RfHz2LK5cIXV4GrOzBSwUyhICS80gzzvNnGhPw6zLuIl4IKyLUXPJqWqUhCtTS17jRZmacvrPyRl/28RBKelEQ0gw6DcBYZeLLZu78Dc/+AaGh/pFtxnVC6gGHhZKwOkzV/HLl9/EzbEaKrU84HbCsZM00/3XybnVBDV/Gx9QY9LAglQdZCU/VTRfao6lYdEa1EsQyOK1WqZBE/XEbNRQ02R6+w1QaIGhpcUal1G5c63+leuQ6lBz6QhdnSmsH2jH16khfPZx+NU5MXpqyyWERbG4sChdUFqDr7BUXVVdsXqAtnLAtfq/taqvpvfkKl+6spc1g9FX9rqVP1uo4tJMVadOpVCZa4UNTDMZom+A2LsjRCpF6pQ2cwkKWdDbvd3m5CU8NsU0j9Cvcdon0FPZRyZI3BrDaHC1upirpX1TSyYZYG5cAKHGQXFPVTCodNFYAwxyHWZBF4ShmNSwlrFGVAKarPFXIyDbgqkWQGg1bNZUo2Uy2Nw/7WhRKewKLazm+l7TquWfm6XXWGMs2QJfzfogmUYC3Vsgq/3H1nexU0RzfGWaS2aEakPLlXm8ffB1/P4Pv0K+LSkTQtYhiSQBWiSAkHUPqcT8phrhQVovMbCDUrmK6al5kc4sLDASivS7PmzaOIrdux/DE48/LdNhyh/YmBLJl4kQ4T/RwIgNENWPcsdUjd+Sn88wWGr+p3vdnXc7J63O0Su7q1cOBs03+dLWj+Vfa3d75tIJoQV0qsGVe1MAmDZhUilmi6ppQKnEaCwCQmZXKpC09G5rGGTrf2mnNFDhZ01yWz+hI4OEWi1Ee3u70DdLpZJcn3wvMhsI3EgVFc2rkbaweT03Nye5nG8fOCgTb4bVt7d1IJ9rE/DHZhJrf+4pXG8YU5HKZFTa9lVzGb00cSlisLmouNgRko2BtIE8Tn14HkfevYDjx6/j1s0KYjHq8GgSQsCjcQEMepepG6dhpEjW2V1ikc+Fh+5hCoZk4RdAqBk7pDBIFh9ney4pcq44Pe7cSSfLEWzc2IuuDg9Jj259daH6ERAy6kA75fqQqApuGpwV0ALZz+HK5QWc/WgCb7xxAjduLsL1uhEEWfjc1IR/yEkVkWmAuqPTP2rnkvGkTs2EuWjAkkQwcPNRsxlmkXkeNwUFNmLKIoUt3UuN4JsOlI5ykdlFU+BI4TxvBQUmdPqii1sHF+D2lDz6+7uwfn0fRoY3obPTRZaAMSoh6RSQSYVw4iFCp4pqWBSKWzLDgjaBSo3Fdg7lcgq/eOkNHDr8IYoFAglOIyxtTMf3dwJCQccCf43gV0TE3ExJK6nB4SPmo7snj87OnORRMi2jsFjC9NQsZqbpfMhokaw0Ejjx4/RP3OvYRWaBLNlHeszkuiANRTYIuqBqd0dooybOXbt3avsvGXOcc8pvUuFKaMs52PXwIHbvHhLKaL6Nl0BcjvPFy5fx2msHcP36FOYX2EGi0RDtz+MCZjkRfOzRh7Fj+xDSSRaigZh1xBnoHU9JBqAGpKcxOevjxq0CXvnDQZw4dQkxxj2AUzmlyvATkVrA7yihuFJYMezZbH4CCDndZUQBoZdGdfB3AxAO9+NHP/oWhob6ZBrLaRZPBgst3ldenJrFFHw/LqZF589dw9mzVzE1VUSlTA0t7x8HmYyHjRvXYNfuUQwN9WNgYG1L5k8GH3xwHq+99r5MzCen6RaalziWOmk/dkLYAIQEg0ZHa1xH+b1iSMuDGWPULCYSvP+oPQowPLRJNHRjY+OYmSmgWKCeICb6ONJS5TzHjLtvyILEQZxuw/yy1OrRYTSII1ZPSnAwYrzOFxE55bsCQqWvOgoEBRD6iDuL6OuKCSD80Q+eEQdX1+UGsYhSNY65AnDqzBW89Os3MTZRh1/vBGKdjbBjLa5UN6mAk3WkTgP0mhRumPmtERR0WuRkkMdLaHYCpNmNVzAoVtuhuilKZz1O2pQJvTY0UQtytXtuKKOWumvAOaminEYymJ7fx3NrYri1eeMafOPpvXj+m08IIIzCCtIp3uhVBDVOFVWIv3J902oKi9VZq6/Oyn11f2s138qKhtbxAAAgAElEQVTIr78UUG0LfEvtX9XnXfaLeD/ymmUGMTVdXLdMeHpo4h6YkSkAjLqgQJqacZfdek4I1YjGRgYoSLc0PMM+kcaKBoULgGJhbKaBQg012XnU2nKfUPiiGWNKwddMUGsgw4JO9UmcwMeRYp6YTCqofaRcQ81kOB3kPi/NX2tDxfJD8JyCqCVUS83AWnKOl04Hm+uAfs2mDEPBpjoffpGfe0MTK/7nWmpgoN3LDShsDhLN5MtAVft5ZEUzWcusy0gfBenuURXvHN6P3//hZfh+QSaHbW0Z0RKmUwk5RmQ6pFNJNQkrV6QhTEYOh7Rkg83PF1EuhajVgI6ONUIRfWjHHmzfthvbtj+MwOd5IeiXoGmz3/OTqesp909mvomjtJnmLvc42jaNUkCX+yp7nd4FfH7uW6xi3WnQk1cGPj/3o/xZn2C/lzqILnUbVUdRuWccdfMlAOM9x3/H+5hNGIJB6ksbgJAgX/Y0rf1ZMelQvcVkpnHSPu/kaTOI9z+dQAnUCP7YoOB7c13i+sUJJf8GPyNZOXTCJbAbH5/AkfeOYJGJCnCQSWdlSpggbZTg1jilco9mRAX1gzHqCb9qgPDCrYtRIpUU2aDGMagdPE013jl0FG+9eRo3b1YxO0N3qST8gJOfGLxkBi6nPrSmrldRqTCfjOs4i3+GS5sJj+FOa14QJ0HqeMXiUGknpEvWkU7GhaqwY9sQtm3bLPlwHW2cFlSRy8Ylew51anPIE9ZOuV8tIp1JIp6gHgpC+wr8LC5enMdHH47hrbdO4eYtmm10w+eEkAWb4B8CQtah5NNTg0WDFE45UwIEOS2UopBTPlJJJVyaoI92NMyKU/c1vp+4TTpxAUA1Pijsczhm5nRKLW3FgpedMBauBEcxmvQsSGB1f18XtoxuFICycWMfBvoTaMuzgAQKs4vIej7yyQC5TAxOPIAflVDxC6iFEZLZPBw3qdb5tQyK5RR++av9YqlfKNA5zgJCSxlV8K4AjLusage1CNZuIzcACd9l/iCdORnT4ITwg7LoSHSDYGGb1I2+Tsc4tZxmKDHPvxgIkYsuHG92inTUZEOPdUsmEFQArWDQgkKb/aYFuQJBUkYJqDgdWUQ+C+zbyxzCIezaNYh8my1oXEzNMAfxY1y/MY3JyYJsUmw6ZDNJbFy/Flu3bEJXZwb5HAsbzZPjdJCmIPFEFrNzJcnES6a6cXu6hstXZ/Gn14/g5IeXBAxSdxdIM4RdjbihdpIOSaEzp788v6qv0AkhAaGaE8VJH+VmzPiLWBm9a9LiMvqjv/mWmMtEdca/EBDWUa2W5B6hax9BbRjGsbhYw8TEPM6evYLrjI+4zam9i3Qyha6uNmwe6sfOXSMSy8EFUcXXdcTcHI4evYjXX/8AV66SMsosyzbUCQqFMsrpm97/PNcE7QJ0rPpULhkXoe8irNFJsE3oonBK8P05cTtlk4TXtnaQeW5pOsWMH16fpG7FkEhRO8cQ64rod+PsCJt4iShwUa8SGCaQy+bguD6qYQH1xoQw1jIhVBo0rz/JPTSA0MMiehuA8BsYHV0ngJVGRMVqHDMLdZw6fQUvvXwAE1MRgqgHkUNASM2E1W5ZMNjiGtgAhWrf3pgUxli0KqWTExM6F3NNs9lpqhk0k3fpPvKa0y64lsgK/qwm0uojZdu0BWoDEKpmmutePVhEFBbQ1ZnE9m2b8I2vPYJnv/4o/Nq8AEY2zOIunx8XMKqxT/e/GFn11G4V3XNdrj6viPjzVUxfpinEqqcQBhws91vzfhc3cacuehkCLBb5cg8HjLPxZFrPw6wB79y/NBRaNdNkvajRi0x7aio7UcdSmqaRPqoZXyIboZ0b6YENeqjqBUlJVK0OXSc1cEyMqxpGI7o/KXVNH3x/z2VhmkLSS8pkk5R0fgYFhNTaa66uuaO17hDwthQQWt300uPehIt6nzZgpd63Wtma4tZMNeXzLveabN6PS+Z5BlR/+hzqs8QYr5FRqHu2gYgtNEjz2Wwji2usTG0YIh/IPk5AGI8zFxl4/+ghvPbaK7g1dgWLhVnRpre1pdHeRjkFNYNkh8SF2UAKXqFQEu23mORVA5HLsAbwvCwGBjZi8+AWmQ5u3rwVAwPrZYrI+lAmgLKtKzjgg+sl/53EkPAcGwOhpd//s9YuXV/vvb7d5bUt1NqVroqrXeO+zPVjufd/6/MsrbPRQGh12zWxLBbo8V4jAFMzGd7zNBnivs5mv07sxCtD9jpDGZVmuWkyCUBuOfKN2JTP+uTGz0DicVQCIX/PmEZpLiZ9CdSxmE1lNswJVPP5NhQKBZw5cxYTYxOYm5mV96DOkOsIgSFrDgJDPjg19Bo5hF81yujY1YiFGhjfwMKfCzQLfDeLd987gQMHzuDq1SKmpzkBTKPqR6jUaMZCiiQ1ggFCatrqLMqVLlqrBHDqLhJuirL1hn5OAynZKeKUkAG4mvFHgJdIkLsbEz1XWz6B4aF1WL+2Gz1dWaxf1411A11IJxkArpETdCDkI5dLS7BkuUrqKK+5dpw/N40PT93C22+fxq1bRThulxiuBKR4Ed1x04nRzl5DdnVSaRzXBAQSgDAjL4bQ53QnJpQJWuCHkQ8/rKDOPEZe8Jxy2I00ZPaRAkIW5OqKRuG06gVpPMECkuG+pHaRetqWT0qwdV9vOzZt7MOG9f1Yt64XuayLJI12ojISqCKdoCFODbU6p4PURDniqhrF4qj6CVRrWRRLSY2dOPyRoYxSQ6jOiVp4WkBoAndNMSoZSoRnLl3DONGs6HSXUQluJKCfIJHFg9Jf6TDFaaoG5FIDproGpRioONwAQS780gXmdNUsCqJTZNYfdVMa29AaAGwnNFwnBBCKyY8CQidaRFsWeGzfVux5ZDN27tyIVEqpy/zspAyJprNcB30SKhU6gFbl9W35LHq680glOXljpVwFJF6lJhReN86mAd+DlOcMrt1cxLnz43j78GmcPXdTwKBfz8g0mueYod+cTLKg4samkSzWkY3hqQSEzITTbylumPWa0hxjFQGEW0YGBBAODvag5s8gHmdEBhc7GqH4ck8FAbWNpCGm4Acu5ma5Kfsol6py7cVd0rhctLd76O1lvEpZ86GMoy8Nfk6cuII33zyBCxenMDZRRmCiWEJOBIxhS10WZoLBFkAo+g4WUi4iTvFCBsB6QiXmRJOgkOCRNaFq6ujASsowC0nqaV2Z3PM+oTlFPaKJDHV9VP1SO+jAc1wkYmnUiiGCsiSiAR7ddENENPsRyqhSwmXaKFoUOyH0BWhzQkhAKBPCoS788MWvY3RkrVCM62EBpVoC03MhTn50Db/6zdsYnwSCejcimRBqp5zNKd2mlDKq08HW4spOB60JkoJnXc94e+mUW6Aeix8JxzY8bH52IUhYCGg3PwMIZZRhIHjDPdBOzak/pQMzr1lS14vSKFu3thNPPbELe3aNYse2TQj9RaGKkhbNdTSTygjdjuvZsuvU1VQTjdcsSete/juZZtTyX2CL8ZW9YtXPbtT4yy32V/2XWiZUKy1VW8HBMv8+m5p1rp2hTmh4rzIGwicgYzMvIRQqjdbRTDKZHnA3YX+2TvCnZloEimxA8N7R91BQyfWAwJL0dZ+GS35F5CL8P9kTDIji+uXGFVjS9lz2TGPUIuYU4tRrphjc++gs6vJ91dSCYJbFIN0vJX9QgKfSOj81FbRrWmPab0Fi87jpJdkKHZugcMl00E4fW3SfKztz+mxtyC6BhnecRPvfVF5hm6j6JHtd2ikm/5UW43YtU8drjXfgeWMDjOeQzJhLlz/GiZMf4OSp93H12kVZ01LpONryGdk3yRiiYQevCZZwShOk26OPcrmGSiVAZ2efOIk+/NBejI7uwJo162RaSIMhgsFqTQt1NjkVDGoTjQ+unzQp0cEwa4TWdbf1MNz9yOr3bE4IPw0O7wYKFeKvfGFcxRr3pa4fy7z373iaDGYbZjJNOnIrUCTookmarW1Z31ozGWURKK1UrjX6hLQ0+paqcXVKeMfd9pnnQngHrLfIaCLDTBqmvCe1QSR0cpq3+WyGxpHL5eR5XIvYsKLGcfL2JK5fvY5rV69pE8E0SrKZLDraOwQYEhDye8oUNJX66mkIb0yORa7HgovankDyexgUTUD4/tHTOPjOOZw7N4OpSda/7aj4EUoV0hcTommrx6pCYyT1I0UTC89DmR2jwEPCyQkFjCfPdvykeKK7p6uAkNRJFjl0FqXTZqk0i3q9jIG+Dn30d2J48wCGN6/DQF8n2miLTFG0FNW052dB7qJUrcrUxnW78fGZSZw8cQPvvHNGJoSR04EgzKp4mRRXOo0SHMZCBYaknxK6xtQWmWwTL5aQ4HQaXHDaScoEtQ5BvSraSFJH2dXUsExRxgulwicqFcDUBDrEn6SXERBqpqF28OmqmojTndARsxrGH/T30ba7H2sH1mBdbyeynoNMPBIgHKIiE8KILoP8rASinDcFSdRqWZRaJoSlsgc/uAsgvENDqIsvNw8GotPtjc6yPJ9aKAiAlY2aNxwBr+omxZ1OACELXW402kVmccD3oM5Emr0EkiJMV3qRbu5qpiEFvojj1V1UjW70RrVTSwsI5bdDumUBbTngkT00lRnCI3uHkEwSnBCI8xqNwUswOoXfPQl6JQREU3Uef4LeUB0YmUdYZ64hdYWc2LGAoAYyIw6QlVoC5y/cxvGTV3Ds5CVcujIFP8ogFN2dgkEBJ/KBTbeT78VrzNily5bMxaouiV+amUf6KCMSBBBmsGVkrQDCTYNtqFbn4XkV6doSONH+m4uc2rQ78BJpoeUy+L5OlznGmpjGBRduBtQnkzQLmEelWjMhzwRvOZw6eV0aJJ9cmMTN8ZIAQgGFdwJCAYP6IHixeZwavOzBqXuiH4nALENSjPh5CZ54/NkUIo0kjTBkx57aVqXW0rglmWIGFWkeRWEFkFzrUCQejyMTz8KnQ2+JtMgIUTyEy2xIaThpO0A1hAoGFRDGlCrKWA8oIOzvdrF1qAvf/85TGBlZi2RCIznKtRQmZwOcPH0Vv/7tIYzdjlANuwC3SxxmEZXFsVXLMn4fsykuKU6sC64FfmyeKSAUQCwFqCmajSiKDQr5nC477CHqPt1Q5c5pXOfNGA1TdEohah1fWSDpmsHGWYwTUddHR3sCoyPr8Mw39mFosB/9vXmEwaI0y/g8vc7V1Y8s1i9jQijH7tOOAZ9ZoXyhSd8qJourKZdWOxVYzd9q0pNbivtlvVHrpGhZL5D1vS5ZvIGCJ64zxj1ZjGAcgsG4CZ1ngRdTd096aHsszOguTimJamZJIyN4lEKMGcRSjFFLS+oVI31qqJFlIsxBEQzq/UbNrTBJFCSqdlGlJuL8baiEmpGtn4OTR/tQwKrsBE4nKeVg+1Epo0r1bqWHsknHG8NOBuW/3VHn69G0DRrLnTHnpJUuKp9fWQL6fgbWLat30AQ+8k8tZmpNcLgUzPCcyUP2zDus/S0wEnDUSn03WcRSAPP4aZNWTIFidcwtTGJ84joOHHgdH54+Lg6ydDLPcFBAA6GwinJJzc7YJGDuHONDymIIRqftDAYHR4UiumPHbmzYOCzTwjgHAjTsYlMqpCTDAkLVo4rfO+swaZRrBIQ2HO4EhOZ/36ktbFzmS5+v9UMrwL4TEDbBoF4XK/tZ8Rq3qobXyj7TF3026wzWt1b7J5ejGCFyP9N7lABQI17UIZbPLZWKMoVbAqxbKKFLjvwdWlBLENdT9TnnQW5nNtkNIBSmGocKxqyOzQbHkUkl15wMHfZME4n7Lumj5VIZFy9cxNmPzgpoJLjle7JxSlOZTDqj5lR00vU8ZU181UxlJuenIho91IKKGD7QMZR0UdfL4sSpj3H48DkcPXYFt28HyLX1oUar+DLD0ZNwvLoUbJWghGKlhFSaYuSkTIwcPwUnSAKkLUaqP+ACJCHwcQeU3VlDDJqssECka6jmj9FCdlHAUntbEpvW92JkaC0e3bsDmzb0iqaQFL902kWlXECFGwApWRz5pvpw5vS45BAeOnRWNGBhPS8uo5yAOHEaVmgwPSeccY8htr76xbDQ5F4RAimG3Mc8VEWnVUfSY/eUE7KyTMxYtBMoCVXUDxCjIY2jQdNKI6UDqlJiZKOUEHcWp5xG0oVQqYoEv/yepI+SwshA+o62LEZHNuGRXdswtKEPAz1tiEJmx5VRd2jSEcFNpGQiSkMdxkv4QQ6VShq/eOl1vHPoNEolDzW/BRBa4NoAX9phsTb7ej/qBM9SPLnRccEm2GdHlos2gYaIb+O0EddliDcPF48K7fYdFgsKLLlI1ExmDDc7buDsGItbFI8Tb2gBiPpGSqJrOjsKs5iQV6aEnJLQXbGMfC7C1tEBPProML7x9V3IZAnq6DTKDDY6VKrTmeflEAb6/uxeExgWi3PgPpfkMWRDQDqVLLbZdWXOIPWxDDFP48SpK3j74Ic4x3zNiQIiJ49IdLRewxWSiw1BgGgyBBiaDU2c7D4NCJ06p1ks1qvoW8OspgH8+EfPYXAwJ26hcbekDm8xXhsVVGtVeF4KyVQG1WogtGxmW9KQx3NTCAM2MEzR49bgxjnxLunmTXOHOiM5HJw8eQ2HDn+MS5dmMH670tAQ0q12qcsobwQ1S2mWQUov5rSfBSJp1JJV5RH81vQaETtzFnE0D6K7aUbo5XT7E1oHQRCbMXLN15Bkw4B3QplgzkXGywJBHA4fbBS41Pf6qDN2QkxmeK00waC1XRdDGTshdBYwsMYTQPjdbz+O4aEBJJP8HqRZJ3F72seJ01fw8m/ewc3xEBW/A7F4j2RyOQ4pTdSB2sJM3fCW/igQVHopCzLNMVX3RWU+sPvO6YYtGoSyG2OxzKlpgLBWRSIWE1DIu0+pr1poamPJTiLM3zCIjs0Lros0QWLziAZPu3duwWOP7sSanpw0lWqVBaFAt7dlENTKmJudFY0EdRH3W0MoG/+dVKBlVimrpUiKMcky/8YXf9oqtEOr+KNyVci1sTI7/KXUweX9Ya5bbMyyMSpaQmn00LY9IXTPIDDmR8yNo8ECp3Dc09jUEk04L2A26nQKp1ES2rHncy2Ni2Cg5ldlOsS9U3slhhZtjOa0ANXGsUwZaM1GJ0MyJHjfcJ0VTwt1LFWzJJ0M8trma2QyKUH3lHaIGYJc9ku1gsZEpuHpa6DfXQCh1UQ2CaZNQNgAbHKutCFoAWErFLnnmWhcuHeCws8CMuqOLvuMUPvvbALYJoKluzdBoZrxcG/mcaO/QE0APZktUsu4dfzxj6/gvSOHJW+yWi3KOic5zFEgOZP8a9zDuaeIR0AItLV1YmhoCx56aA92PvwI2tt7kE63CYNGnNZFi6ru5WygK2VUAaHYGZmayAJBXTfvNiG819TQHuE7qaMWRN79bCy5JpZ3uyhuWWHDq/nWX9b68VlX371XS7n3RNqiGYN6P6o+0NZllibazAMFFguLMn1jM1QAmxSPn/5ZcloNQG5+ms9fxXk2SSdm7SF1ZFwBKY0taWjD/HRqGiXb1ESYKKNAH1wXqCc8e+YsThw7js6OTuSzeQGGnoDDOFKptOoKk4ws44N/5ytGGZ2YvRXRkUtzhDi5i8MRJ9EUbo5N4cKFCRx690NcvDSJmh9DsRKiVAkEkDieK9O2auijUuPCQptWdgmTAgjrtYT+lqJbO0HSHTQTQtIvWUwRKElwKv8bO0fi6kl6IPWCPrra0+jrzWHXQ8PYvn2TZBOSVkraX61GB0FqlBzh/abTffjoozEcP3YZB9/5CDdvLiBy2hDWs2r3oNJA1TKIDEy78fY/cPMiTTTFzcglHVLpngQPCmDpAskNUYXQdBGlbpChuzGX0xFjLMMyNeAGR4Cl7lqygEuBR8qGuhSy0ON7c1pIgMiOHR1Xe9d0YXBDDwY3dmNwQxcG+tvR3pFEMs1Om2blibEJu2rUtQV5MZX55S/fwDuHPkKhyGgEBYRGhbdkmqVasTsWTWOiobTPJrWDlTFdIeUGrFW1k0R9Bgt9Tkrj6jrHoGICbDrRpdNq0DM/vyDHwHPpSEWROo+Zif5gB9esFDqRMWJjm38nLqOk8XEywmB3xo2U0Z4Dtm1dK1PCJ57YIZpL1icMBGdAPIE9IxLExVTMUFjksMAhaCwIkOFEmlRBO93j5keqNOmOoYDCDI4dv4j9b53AxctTmLhdRIQsEMuLmyyLDpl+CR2S54THkte5gmwp9IUqSk0h+1r8N6RS1+SBegED/Tls3bIOP/z+M9g81Il6vYiYy+kZgQZBBumV1O2wK8dpJ3U8PDcUUKeQiCdFsB/6mp8FtwbEOKVk1Ac5/DTtcVGteThx4ioOHDyNy5fncHuyjJCGMmIqw+lbM4dQrws9LrZpZy9dI70xnXs2MPg96TinxhSW+iv3FY0npBGkzAMxoOIEUQJtaSVPMx8OaHm2SP9KwxWXUQ1DZsRKnVmmMb6egJDXsclB5ITW5HDFeG+ywcLJmbOAtX0JbBnpwref3yfOrckkwVkJlVoS45NlMQf6zW8PYWKSDIUuOLEuiUSRjrV895Yt3GxcTdihUwCrN5R7WIqaGnK5FLaMDiGXT8t6Zs1nhF7H889QQolPaTY4FBBaMGjht/l3Gm6m16cATp5XvRe4PowMb8DgprVYv7YXqQSvMk50A8SNAYRfq2BxcVGDe4XKd/9/Pq9ku9cnWHEDvaXtfM+hwZ/7635+zfJn+4tWLbO6N1z+B5V7UggbZCFwL9JrkRM9lUEowBMgJiZJlI0oNczKY+1vufcbBZjSCrWwVDMIuknqJFD3FmtH39p1sRMJO5LQa5cNRNJP7d/lvaR6fxaonA7y83CdZMNFYivMSIOfWe+vVnqgiaFYoiO8g8FmDrwFhGbnbtyrum22XIRGm6gAzf6tzzt7d06tTJ6hwo57vlg9AO6kjLY+3e7ptqlg1hcB6qoLbay/AsZo4+8ikXBx8uRxnD17GleuXsbt2+OYnZ2SuoxrHimj/FyUMLBoTmdy4tTY1zeAwcFhbNgwiLUDGxCjfp4PKwkhICR9sGGyxSNkGRYs1tVgS+ox4z7avII/fYzufVRbOBDyBq2vvfN9mvPfzztLd0c3q3jV8m/LVbz50pfohPRu3/nOBoJ9nYJVngMLCOVKlugZEwnCpmYiKQxA7mcCssIAlUpZmj3WUfSegPlTDZe7HZB7HyRpebPeYlPDSLE0tkQp4mwe8bNZTaFSYC3FXIGtBYTHjx4Xiih1g8wwFbM31xNZWCrJhAWNnGA81lcOEN6YvMjzLhsAu//U+kjxVVdnQGqxDhx8H8dPnsXlq7cwt1BCqVZHPJkRHaFohDjHqbO4J4WSFJM0nCCNsJqQ39rVMlSHxm/b5TLLrQSlK2Di5CDDkOewgnJxlkl7SCV8rF/XgUf2jOLF7z0jluvMJWTRrKyoCHEBhL0489FNHD9+GQfeOoEbY4ydIGWUNvs0zaF2kMGoJtNILI+pi9LpIAvsoEYNDoXUpJFy8yK9sAKHBWpUg18rypSPI2Uep5qvDpUE0cwYY+yExD3QiKNOcxe9MFUMqwHXdtKgVFINuBaDE3EhNdokp4D+vhSGhrrw9a/vxpbRDejuYSxCUYKulenC98siCHIoF5P49a/349DhM1hYjKFaY84cKbUm40wah81zYY1kdFkw2UbUZ7HjyoVagDqngRr2yQ09CHgMVA9JsEyTEH4HUhxphJJK07o6i/aOdnHbvHVrAvQHSKXaJJ9PHqTlcvpoHtSnyVTVBIMrANGpF889jz9/M1POi5fQkXew8+FN2PnwEHbvZBSGi5QXh0/qAsOSY9S6KfWXUy3JYRNaEYXHvNgJqFUnR9dZEepLPqUCQv2tgPDNAydw6dIUxm8XUK+n4cTyQt2ky1qN5gkyUVdDFR4zUmgI2Oi6y852Iu4ileQGySknwSBNTghc57F+XRu2bV2H7333aWwe6oHjkIJJfR2Puz7EyKgujFdlWEUE5uzg07TFk0xIds3E7U9C3AmkmKmoIIoRMbz+jx6/jDfeOI7LVwwgrPPazQgglMXfmsrI/zJ0pEZwrxZV9VC7yjQYiLP5UWcxxqgXFhqkkTBkndTmEkLGw8Sq4lDLz0WqNBFmJp1HPtuGmZkFlAsBPDeHGGjm5CEeS0seIQu7OimcMToC8fsY8yHRI6t+RQChTC2VRsmHG1vAuoEkRke78fxzezE4tAaJBF1yaRSUwK3xRZw4eRG/feUQZmZ4PfciijqkQUQ6uUTSyL3QWjBYG3x7z/I+tQ+NFGGTaP3aPvzd3/0YgxvXSVNHMkZBYxe9jusB42o8pNmA8pndSC0gGyo6EWJjQecM6sbIJoMgcsl/Y4NA3ZgDvq4eoKe7A1lqMoNAIk84/c4yPymekIaWdFN50ZCKJU3b+1+R2MbBvcvZL1zrNN5Artc/39v9Vb2TnPbPAAV3/7ArPxqfNihphfRNZ8t7H5w7S3edJdxRnlp4ZcCSdfNs9QRq/l0LCuQItEyc7QSQBSenA6L34boqRhI+qtWqTAs4wZTXioZdAWnzp/Xzth6vzzp2zdfbVaHxfku+6sqPf+sF/Ol75l53kTGEa1mnPn1+Ws7jHV9Tjotx+tSlR81muM9z2jM5eRuffHLePM4Z8E6zPDKlSA/10NfXj/Xr1mNoaATr129AT0+vFND0FpC12+gMhXH1qWmf+UB3UAStq+7qGjytHaK7Xa13O5bLBe5/VUvDMj6MUm8t08oUiQ2trm1aLF09m57G1h3bTtY4dFCQGNcQeolnUAMpMsLY9DW71jI+m3mKaaisdJ+Qb9UA+0vBre6jd/kIBhgKcKxUce7sOZw8cRLpZEaMZ9SlWJ2KrVsxQSGNNr+SE8KxmcsRizsp0llEs8ATXRhBHsQkZWJyGrenZnB7ehZzi2UsFquohYx5oCoqgcWij+mZRczOF+W/0UxCgDtjsXgAACAASURBVKCfhhNmRKOg3Hf7W8Gg6G0avHeeTEdD4en4yTDcOgudAhwJFC/JJGjLSD+e+9bj2LSpG91dKYlGYCHncxVi7pfbjosXpnD69DXs338UN27Nw423S+4aA9Kp+xITDdtBIBSSQHqxuFCAJYCHQE0neBF1e/Ui2tsT6O7KY91ANzraM/K6Wi1CqRxgcnoB09MFzM6VJbqgXmd4a1Zy+TjV4fElKNGC1kZQc0HWiYMUkabQFO6OTCwWkM3VsKY3Lnq5XTuHsWPHZgkDp6V8nNQzfnZk4dNldDGOl19+C4cPn8X8goOqr4BQvq8Ee6uLJM+Duki20mkIDBgXolNPUjCloyv6EM1ilMmHxGfUQdNVUn0ZjO5QE0ktZMbDwNp+bBzciDVrelAqBdj/xkHMzCxKHmA9pEFKXAEyvzfzrKR4tgU+gZO6i2pJRDBOZ9MKYg6nxUUgWkBbLsKje7dg755R7N45gnyWxiRAQMpqPUSa+kapyTk5Iwhk15KGJrymOXEiSCFapFEPUKemlLNO6uPAWJUUHCePD46ex2uvv48rV2YwOUnNHDV8bUgkMqiKmx477Gqew4eYyoRcPBlW70lXW4xWOAklHTuqIu5wysPvVER/X1oooz/4/jcwuLkHUbQggJAutGI8JPEqKrLX7j2PjQHOkpXH88OrlhU/53CkTtcQMSw9xiknNRuc2nfi6LFLeO21Y7h8ZRa3b/O7UCuZUcMhszlbB1rdRFpcaMXwpC50RTfO4qCMKEggEc+jHtDhllMrpXFwYg+3CC/FrMM5BEEBXiJAZ1cag5sGsXbtIHq61+LkibO4dGEMpWKEoKqNAupSyC5Qmgq7jtoMUGMkgkF1pm1eL7xveTwVEMacBfT0OBge6cSPfvQNbB7qRRjNIxYnhTaD2dkaTn14Se6RiXEaX3SI5phaXJ9OioZc1tg02aSyzRtZqRTkSS6gyR9kI4drxIZ1vfjJj1/Eti2b0dnuoFZlY4kUYE7HSZemw18V9VoZmQTbFNQ1UPeszSleQFwBasz9IrZnEyahzQbS23m/8mlKb2eEBQX2PO08g7wGNLON76yNEFfegxu2TmhXUbAuf4u3dYeuKff/T8kxso2MlXzMv/bnKhhU/L7Sgmml382C6k8NVFb6Rst8vmqSmwYuDdMmwZEtDBEzKbJHoDXYmk0nDYrm/sq1UKePZK4IXUz2LaOVM0Zqy/x4/7mfxnXG5NtKA0oiP9QERALh2SCvc22vYm5uHjOzM5iZntKJbozyFzbFVWOWzWXRlm+XvLZcLo9Uivul6v9k7TaUPaUF321aZQ91E7jqvWzacfd7AflPfKY1Ls1oSJvtswaDZykgtOBcn6g4TcGkpn8oc45gUJ1FqR0lc6AuWj1OB+vGP2Fli75pd61kgROQax3o7ReTq8aWi3dtkUgrm+kDSwDhKZ1yJ9ON2BoLCiVf8asMCG/Mjkfk5Ar3n3RJ6gYoJhULYEOJo/4qrGOhUEKhVEOh7AtttOpzKpjE7HwZ4xMzuHmL1LoZLCzUUCnFUSdlsZ69YzqodAe5kESLYxzEBP1LRLUUNzLwoOsfKXYR89uYH1LAuoE8nnryYTz88Gah29EQIopRB0gHUC5IaVy7No+Pz97EG298gOs35xQQRmnNWIyz6Ke2iXQJywnnYqkaCRrLkLpKo5FIKKI0LCkiqpewYX03RobXYdfOEQwMdMgCSZ1UtRbh8pWbuHxlDNeu38bMDIExJwJ5xL2cTBEJtCXEXh7NTVHAoFBoCAxV6K1iDk4Li4jFCshkQoyM9OHRvdvw7LP7kEhwKqSTGo/aDieDWjWFwmIML79Ml9EzmFsAqkLXJSBUExedAlmXCUP7McWHBgfTLIWATacLErBN0OkCoU99njrCxuOhaB7VhKOGdCaO9o40ent7MDi0GcPDw+jq7sHU1AL+6Z9+ges3biPh5RD41GGahgPxMammsvi3FPmNHDhrBsCcO324ThH1cA65bB1PPLYd+/ZuE1CYSgRwOIYMa6I3TFLvKPo9kydpsthIr6WxAQtkOsw2AKFYolPXyDxOBs3zkceR98/hT6++i6vXZjE1VUIUZeDG8wIIOR3kPcFsJaVAqf6Fk/I4p8UODYps6DEnh7yOa/AYByCGHxV0dsTFXVRjJzitWoRLQOhqM4LHVinGukjLBF+AkTZveK8K5YHU5jp1QHTXqyFGnU48LXpfZobGE1344OglvPraUVy+rICQ9FcFhGqhbvMp7YYhgN3GklhAGKdeFDIJZgSF52YEELJY0KmhgxqzrOIlJDOkkS4ATlWujY2b+rBr125s2rAFPT3d+OMf3sUHRz7C7GwV1TJNc9iMYcefejd+ZU4V9aGA0NBFBRBrvqd2QgkELSBcREdHiKGhTvzXv/82hob7UKlOw42XASeHUsnFRx9dxUu/eB03b9AKPYe424OImhquHXeZoy31GVw6HeR5InhHvYr+/g589zvPYNfOUWzelAQZVjXqcEA6C02jEqiUFlApFpFLpeE5MVSpxxXDHeqtyCzgusQrUSlWHi39CeokK06dATX2gmCS8RO8pngNeALI6c5IWg2XD3FgTFILS6OwB4DwP0oN+FUChBbVq+raNLwapWmzWtSwelLvSVlUB2/REImLrzqdskAVQxrRNKrxzJJK8T/KBXC/PqcBgxYUEgyyYanRWexHqUusAEOuhQH16jVhvvBQKtBTExtSdqX5JHuf1jPWYdLqrtW85vOmzEunr3Y6eN+bV/frGP8VvO9qAaGALUMFlQaM8SuSfSiuOZ+873Qib0xaqtxXJdNoxQ1HMyRc/hF7AAiXf6y+wDOdC7enInaLmLMnuVWkTrGwDTkJopskaWcxKSwWi2WZsiCWkPiJsE69Ic0uHBSKNdwam8KVq2M4ffoCbt0qoFxiNyFrbJKbei0Fg5wSaV/CRiLwYnbpbEb+OTOPmPkXJ9WOk5JFlIsT6GiLYefOzfjaU7vwtad2w3XZZafbI81V6ILp4fq1BZw7dwtv7P8A12/MCiD0w5QARuai8Vqv1DQXhxxhsa1lJ0TorixsgTBgoLVmHjrg9y5hx/ZBoazu2LEBfb1Z4b+n0m1IZ1zcvFXGlavjOHfuKs6d1wez2MSgh4HtIrI28QwtbhWqSTKA0FpX2wkhtWD+gkwEu7vT2LdvO37yk+eRzxM215FKxoWSSIquX/NQKAC/+tVbeOfwacwvRKjWLCBU8xbV61mnRBM+alZh2ZRJsYlR+0jNhuZAcQJJAxACZE5s6WIYRTSPoalIgHTWw+joJmwe2oCNmzZgzZo+dHblZLp49WoB//TPL+HatQm4bgblMl3gHGRz7ZIRRcMRKvfuDgjZ6VK6rk4JdULoYBFteZ0QPv7odjzx2A4gKsAvFYVC5zEjq8pJXEwKZTFAaXQsOe4kwYGa00BiSITwIKNQhohnBBDywWD6I0c+xquvvYdr1+cEEHJCyEw/z0vLMWJmp26KSrPk9JFTdaVe0/CARYk6utHshpRRxgF4bl2CxRNeFQN9efz0py9g69b14jDqeVVxiCTIISBUNzgVbKu9OqeohnZLfaqZaosDLumLdN1MuXA95lKGCCICg24cPXpZAaFQRvldMgJwtTVhaUj2t7lGbJSIiUEIwgqCsIxMJoV4LIVKiUYUvP7YUeSkLlSjGU7kogW0d8awprcD27cNYWR0o+hM2vJ5mXT927++i0PvHEelTGotaShcK9TdU6jVDqetNHkhGFJ30caE1GQQKmHaTAhJK3YW0dFex/BQJ/7+H76H4ZF+AYSS7cjMxTCDsx/fwL/8/FXcuF5GuZQDog6EvN+ZySa62Ra6lYHiltql00EFZASqBIN0rK3VFtHeHseje7fjsX3bse/REaF3RhFzMBfENKqtjQZAJfiVALHIlVgejqcleoVdXau9iVEzpQ0ryW51HAF2jMehRjadSQidvlxagF8lc4F6Zw+ZVFJ0PqQpExiySZBMJWVNVOfoL7BLLOelZqL1YEK4nIN17+d85QChZQgtmSQtNXTSKRYbJB4Snie/pQit01GUk0FmoFFjqxMDXZPNe9z3C/+Lne8v69XiVh2GRsOtNR33d057BEgTdBvQ2NSBce9UIKhaURMnYEA7X8PX8311uKSmIvb4PwCEX9bZbf6dVQNCoQ7TKV/Pqa2ZCPwTzPpMpJSCHTEj2xfdXrVaMTHWet+t6Gel+9EDQLiiw7vaJzsHPrwUMbSbD2qdqA0TsxMxUtHIAQk0DX0sFumAmEQqnUPACUU9IdOUOvVKITAz6+PGjds4dPgEzp2fwMQkw+pJGTUUURFDW82WnUU0g5l5McepZYxcKepJy0p6zB5kIVZAqTCOdCrA0OAafPObj+G73/k6HKfSiH1gMe4HSVy4cFsoo++8cwq3xkjDa5NoBk4RvWRKAEClyqkTAS+LUXHVkPJS/o/THubA1X2ZhBH8BMEi9uzZiiee2IaduzairzeJSrWEZDKHbC6GhQVgcqqGq9cYVXAWhw4dQ7nCUTULWVrZ8tiysOM0bCmxX6TvJpyd+kGZVVA3RNOdQGM5EvEQu3cP4Sc/eQF9fRlks0kxk2AgOGl2BJu8P//1X9/GgYMnsLDICSHBr6fujAIIm46eSrm21AJD5DGGh2JBzIU+UOv6JJ1hhWJKjQanpQVxbuzqSqJ/oAd79+7E8OgmdHV3IZ+j4BygOev580X8889+iWvXJoVGWfPZaeTGnhKKHM+HHgkeEzP5EUotp8X6WWMEhFZH6NBwpYj2PLBn9zD27d0qk0IatPjlAjryGXixCOVCQebOBIREaI0NjXoq/hlqHp1QTU+UnCuAMHIIkHg9pwUQvv/BOaGM3rgxh6lpZvdxLMopYVINg8ivjxtAKFmEqp+QyTODkzlOk8m7MU4CNYUKCON05wwX0NOdxn/9uxfx8EODyGRIxTWAkLo7AYQ6yVZ6qOp8VW9JkK4nzOFvQhXzvbyki5iXxfxiFX7I/L8uHD1+3VBG5zBJQEj9YETTIc2mtHoipX7ofWrjP6yek/mbflBGNpOCG0ugXKxJXmcioVo+6gR5P8a9KpJpH8Ojfdi6dRgjIxsxMLBGqEZMauFa8bOfHcE7B48hCOgiSGty0pJ4DAmAqMfl9ccJKe8HnR40EvyMcY90toUuqtRS11lEV6eD4eEu/O1PX8DwyADC+oJcq/V6Dg7y+OSTcfzypTdx7WoJhcUUfD9Hoi3CWB0B6csNmpMeU/3u5jjfAQgtnTkMC7IubdrUhb2PjOLpp3ejs8uTyX61OisNjXSKGY1kPCRQ9+NAyG6rNaFSzSnXUdK2HXDRiYlOtVQuY3FxAeVKAb5fEe1g75oOcz+SPloTOirXAh4vNh6oKyRIJ82Hbr4yqF7pBrzSHeUBIFzpEbvr8786gLDZeLFcEHuRKpVUL1ppVrGRK7EWnFTQYIv3Cx1F2YypyiRLGpgqxzVOh5r7udI69c9yEv8K30SmfobyqRnBJvfUmM3YTEghZzSAoWZNalagiQCxtNNGpqGeH2nONYxjFFjIzzL5yK307/u+Vv0Vnp8/10f6ooBQDJwI8CXDmLngOh0kIJTKQByDfdEQqnOwmlKtjDK6im/7ABCu4qCt/CXOf//Nu9HmzRuQzyaRSXNCRpMVdphJA2AOGieFEDODQqGIZCqLfFuHFPacEFITFoulJWqAeu6pqRBvHzyKYyev4PzFSZRrNJVRO34FhsaPUNgEliaiHowCCKn3YonHfKPIl8DwpExVKqiUJ5GIVyXQ+4Xnn8KPf/wC6nUWe3xvpYk4TgbHT1zB0aOf4NixT2QaQpofJ4d+GCKR5udhsUXDC9UjWACikRNqHS/TQZrz5+hWWUO1MotHHtmOp5/egcceG0VvHzAzMy8Ajzk8XET9ECgUIdqz3/9+P6ZnilhYZCeFi2wCqVQOMJQ4a7VuQ3ObeW/albPmMjSv5DSwVpnHyGg/vve9rwm9sL+/W3R8PE+go6bJQfwf/+MA9r91FItF0veSqHMyKZb93ADUTrjRAZTwWh53zdMjPOLUzKWjaORoBiM4aQMSAmIYULugWjenJJ9j+45RPPnko9iwcUBolHQrS6WB+XngzNkF/PPPfo1r16lFoN6T+jwXxZLm63kJNhRYbFvXSKuPa9quKyVQQSEnhJyidbTH8PBDG/HI7hEBhXGnhHpQRmcbAWEdxYV5dfiUvDc1J9BiwSxcoh00+kE5y5Dw9LDO6SCvj7QAvw+OXZQpM51qp2doTEJn16QcR05e2IDgBF1jOjRsV+291cwjlWAGp7rWSs4jA6AZBiwmQqRKzqCzI4H/+b/9CHv2jKAtzwWYESykIipdEtQ8mi6suvgRLBuDHHEyVfDMqRqxIr+Xl4wDbgYzsyVUQ2by9OD4iZt4/Y0TOiG8XRTAuwQQ2jgS05hoUka1aSCTZVVaKoSWvE5eE3TncuTBz1woTCKdCbFuQzu+9rWdeOKJfWhrzwjVlHGQ3FV4eP71X47g0OGTqIdsrLiSacXwYh7TTDYr09VAAKEWG02tsdWkKB2J14ZOCQkIC+hd42FkuBsvvvi05BB6Ho2PCggYg+O04crlafz+d+/iyuUCZmdclMtJVKiFpfW+2xLFYkFnY0qqDQq9T/ng+5ZRD6n5ZI5qVQD9Qzs24umn92BoeA36+rLwfdVR1sOi3BfpRBuiehxRXaeibJTE42lUKnVUKgzWZSRKDm1tNHkAxicWcPz4MUxNjcvUcXDTegwPrUffmnbkssyEVBYDGzbUPVNAyEkhG0s0CJP06SXmDivfJJbzikZ5/yVo36TOtBrC5Xy4/0DPaVzdK2y4r+YrLinCV/MGK3iNXh+tGkJDExXs17ynub7Z3MdG31RijtjYUmdRNo2pq+VksFpjrmlTOyh5djbI/gEgbDlDNiakCeDu9OHQzDnjzGj2SzZTtR4xe6gBfjavjkYyTYdJNayxAeEaMm9e+DnXin3ag1O2gpvqLk/Ves42MRuI3CjtmoZOTS2hrY1UY8oYLdYvMiwxRjJKF02YoHfuL+rm6zNeSWofzZC+nz/WZEu/m/15oCH8cx9z53//P/+/qL+vC5s29mP92jXo6soil/GQSNCCloWrxiRwWsYOkwSTJthZp9UztXHs1nFyoh3vaiXChYtjOHL8EvYfPImFkrdk+qCbkFHmSDfehEyTRiVhuPpb4gMkMDyUqUrCI2VxUQrmtryD5597Cj/96XckUFoiAHwCmThSySzefPMMDh48hQsXxjG/ECDm5lGVKUQAL5WUrEWCQ1n8rKmMpaFJpRGKZo4mEtkMC7cySsVp7NmzDV/72jbs3s2JBydJzOSjvomFGQPiYzIZe+/ISbz8739CoRhIVAeBM48PYxDEGMPeOybws7lR6nhJaBpU/dXrSNNOlxPN0jwGBrJ4dN8oHnmE8RsjQqcleJBoBcl4A/7xH/fjjf1HUKzE4AdKGVUjHQO6G4EwBljwuMtzItGf+TTw4eRRgiJZ+9Poh8e+DNepIZ+NoaPdQVe3ix3b12H79lGsXdeLXD6FSpXxGTkkU8DcPHD27Dz+5d9+i6vXpsDgSQktj8VRlmxCjThZAggZsm7OgzWXER0ZC36hBJYQcwpiLvTInhHs2TWMPbuGkElxkkl30VAiCJhnwKkckQfNNySAlKHHYYBaUNPpl+sgTt0VRdJRDBU/RKXGY5SGQ1poIo33jlzBH/90GOMTNAvidIx0Ps0gFKoNdS2Sh2MBoQmop7GBTGjolBtKN03jJwgKI7jMd3LoNsoJYQb/y//0E6FBp1MEgmWhx7ouw8V1Sq8mEzqxZYdODGYI5gnwZbJN3aIng0N26zjVj2IZzC/6MtVMZTpw/Pg4Xn/jOC5emsXE7YLQRQX8yoRQGzaab2UswVs1hPIJNJ+SoKQq+jWCW1K8+dc5peI0PUQu62DDxk48vHMQ23esx9DmzfLepKXXavo52WD6+c+P4+23j6Jc4bSe905d40gI8kxgrJaJNvRBCxo5Gi1aeHGfNdcHAeGaHg8jQ934/otfx8jIOtHbRigiDOiqmsX42CLeP3IBH304hnMfT0tGqe/45kGtnQXA2ihpNfJZqidU059YTBsWiIoIgnn097dh27b12LZ9A0aG+9GzJoNkkpdiEQmP9wdzWRmoywkvHXATsm5yHQ18Bv2GmJ0tYWpqDjdu3MLNG7cwNjaGcpkREsC6dX0Y3rwWu3ZtwYZ1PUJBRr0ieabplCuuyDWhkpJyzGuE9Dp1N77fP3qd3n8zlFZAeL+/01/i/b8M2m2jVPwS3Vpb7x+ri9al5bMBIalqDMPmhJCRCQQgqhtUuqhkHFMWIGCwhYDzmYYmf4kz+5f7m0LnpAt0SN0gjbB0gmeBnTqyKhhsEOftDU1hh0gf1ITGGo80QaHqNYVZZFC8qoE+T0PYPB6tgPAvd5T+M/xlCwjNsTfn0NKplxSfrRupGRSoFlQn8oxjIBjU3EH6P1DyY6JdpDndHPTc/1G8AYIPAOF9vUidx3/6f0T5bBxbt2zC1i0bMTjYj941eeRzBFcEYjR8oMtjIPx9FvCcpNUYku1zosPOAfU/NJnISpEzNVPBu8cu4JevvI2ZAqdPWsE1u7qaP6ehzK0mEfzf5oKW7pJmtnnxCElPNVfyO+Hj+eeexN/+9DtSlDFDsVyh/iqBXC6D3/z7Ubz2+hHcnihKwenEcjLdoS4nnkxIOL2Mv6m7Cgl61cqGdDz1bKwj8EkZrSGVJOgtolicwZ7dW/Hkk1uwY0c/NmzIiJ6HAI9sFdIhKzUWtw7effc4XvrV71CtkeZGuiiLQI3yqBMcNgChtdbWTodsmNKRMxb3dSDLXBSXmqF5tLc7GBrqxtef2Y0nn3gIHG4SMNAsRVwuQ+C//+Of8Pr+91D12UXlmJ+mMjwHCgi1wGVxzePsadFLUOtE8KMKgqgCNxFDwk3CYzFJ51m/BL86Dy9Ww+ZN3Rgc7MDgYDu2b+vH8PAmofdR48SCPxZrF5A0Owd8fG4WL/3qj7h6bVp8GWPygRnFoeHFQg2STbtpKtMswsUWxoBBCwrVZTSXi7Bv7xaZEO7auRltOSAZryMUR9oqEhyrcsob+EjS7ER0ltSq+SgTzMjXd5BIpeHENTqlXA1QqvDMKyBkMOmhw1fw298dwNR0BQsLBFcKCGlOJJufAYSMCBAQb8EUqYUS10HHxxB+lY0NFzLtdZhFR00Mpzhl9K7J4R/+/ofY+dBmZNIE90VpQHDaRi0hDUmYLScGChLQTI2vquf4f5bWyGPOJ4kmkxEYSKNc5fQzhUQyh6PHJvD6awSEM5iYLIipDMGv3IcNp7ClgFDfW6fIvD5pMEDjmEqFE9kaksy/Y/MkKMjkntrWkZF+7Hx4EI/u24Le3jRy2byYp9SqvD6Yd5UDB8M///lJvHngA8zN+6iysSSmR3TCpUaBE1UHnsvcSgNkDLNg6WqosSSN2AmngJ6uOIY3d+GHP3gWo6PrZEJIGiv1g0GQxOysjyuXZvHu4U9w8MAZxNxO1L0I1agKnxmOlrXQAINKZ+asuXX/FKdR5oe6dN7jeSmgVJxEOh2J3nd0dK3oQrdu24jurpwAx4RX1yaEzX6ss7Fgo1g8VCsOZmdKuHxpDGfPfoIrV65h/NZtmYCQPk7mRk93OzZuWIPnvvUUHtqxWfJY6YIc1Bbkn5lRWCkvivOpxqxos+4/IyBs9r/v6x75pb5566T1fv/hL7sIvxMQGtGC8TdUUHjnhFCaXcZIhg02iddhKqevE0LSRVs1bvxvlq6oa8f95krf77P053l/mwNIbwhOd9jc5w8LfzWJMWHkXOkboK4JskkptXTCJruJDXzqnzVrUvVnOk3Uc7UyY5+Gqcyf5yt/Jd+lVQakB8DU3g3+dOsMtqWzas65/hs2bo2zqMeGpe7BtZqv144Yn2lcicSTSWDSSn5W9mx952bkxIMJ4UqO9cqe6+z8/v8VkfbU2ZFEX287dmyneydpSWuRy8akICUwY3FKJzsWuLwwhF4pGsIk4jFSwjLiPFgo1PDJxVs4cuIS9h86jfkK3fOWgkHRA4nomxeaBQMa+UB2AsfCzL1joRcFBKOMWCgjmaS9PYGhj+e+9ST+y99+Vz4XS3OKXGkQw1D0l35xGK/+6TAWC/z3dM2i4yIBUiBmJpwQckJkQSEXM7HXdUhHYXCrI1mE9YCh8bzY+c9FPLJ3B556ait2bGcOTwaptII85hBSA8VpICMnDr97Ar946bcoljm5JMgwE9TWCaHNirGEONPJYSkvCy6F3PVIwKBHimKtiFy+joG1ObzwwuP45jd3CyDkmsuPT1oqKWY/+9nLePudY/AZ8RAZQCjH2wBC6xwp1IImEJMcPuraYowLqNHEHmkvC5fPCQkI55BNRXjq8R3YuXMtRoY7sWZNTIK4mU3IcaKXaIPPPMRyDNMzwMfnx/DK7w7g2s05UV9VqfUgFMnlZSOplDlZ4cXR6jKq+jgFhlwGTPyC2PzTHGRRXEYfoYbw0W148vEdck1EYREu3WjBLMIaEm5Moks0LsOEERstlRInaCZDoOxJNAN/E0TVgoR5AAcPnsFvXzmA+YUQpTJpycwnpA7U6LJ4xcZ5DdNghhoWpVXWBRBqgCopyMwKpBsogZ1Dgw8+wjLisSp6urKihSW43bChEzGnjMDnBI/TUDZDSAtWUGgjKHQKwwaGAjXb1WWWns3T43epg5pI1UUe+eAGXn31KK5cmcfkdElAL2mx1nnW6nybocfWAdg0EKRQUPoQ701SFAV0hIxlWURPVwIb1rfjicd3iOkS9XQ0giKTIJ2iyVAc5RLvOTaNgH/7xQc4cPAoZuZqqIWeuGzGEnFEMQLOiuRI0kSHDRqzpd3hZKYNFAsGJYcQRXS0A5s3deGnP3kBW0aZCVhBPE6NYQ5+1UOpBMzPRnj9tWP4J5lyfwAAIABJREFU9a8OwPO6ESVFHYuAERJCYbaNE5uPaTSurRsTNaNBFUFYFeq2gL04J7o1oQPTcCmfj2PLlo3YsL4XPWva0dPTho6uDsSTbNLQ4p0awwiVcoSJiTncvDGFSxduYWJiHvNzBZn+chrMRkYYkJ5aQTxWl/ibF7/3LPY9uh0D/e0CeHl/trV5SHoOKuUFWbNd14DBiGvw/Z0QNjbpL2tCqIvDCguRlW2Of4lnf6lTVnMMm2Xj/fvGljLaaHyae8lOCnXyb57VoiGkvIGmSg2AwXXbBNFTxiJZm6LBVxaDshGU+q3r4wNAaM+qbLWa2C3TO4mbEAMevRB0OqQGM2x4cqEmGKe5YGOfaUwBlcpvIz4s9hAjLGvGpadk2efgASD84vefAkLr2ts88xbEL50Qmjtfpuo63bWmQLzfOCFkTS2h9SZqgs1aazijucM6PV6xhtDGWizzK+v3alxZ5lUPKKPLPHzLfpqz48X/O6L7neeSHuli/boebN7cj9GR9TIp7OrMIZdNiL6QpjN0sWPHP+FRt5YSLWHcJS0qgcWFCBPj03j/6BmcPHsdZy/dRtFnJpup+1t0g+ocaCaExlSEVFEW7xwo0j1TAGFIUxXq+UpS+BMUppKhmRB+VymTjA0Q0TRNXOJ4+df7sX//B6hW46j5dM1kth4nO0bDKGHN5kHeNCMoSI10SLlKwKPVe1CTKQiDp1mYk8K3c+cWPLZvFA8/vAHr1+Yko0cW0ggolYFiqS6awSPvn8Jvf/cayhVOIOnEmhJLfc1SE1cTs2Tqiin/SxhxAlF1wRZASG0Q/RVpJ19Ge3sM69a344UXnsCzz+5pAsI6MDVNQ59pvPLKGzh6/GOZDIURKaPN6Yt1c1UUoMfegkIBBPEAUZwTmxKcMCaA0EMCLimMThlrOlP4zguPY/futVi/LoWEN6cdIuY2uuwKtqNay6FUTGFyKsTZ8zfxuz8cxI2xRdEwVoIK/ChEOpOWY02gJCOhO7LlLG1UiwVjViK/CZKKyKTr2LplrTiNPvP1PUgZQMiJtosKapUCUok4ctkkgmoFvh+K3o0OnV6SoI56wQhVn8YyHhzqG6kDdfMolCLMLfiYmq7i3fc+wptvHUWpzExHXi90i00aJZle00LDiUjDYVacxgLU6YrrREJzErldwAk3ASHRO4GEj9AvirFMe1sCe/dsxZ7dI/JIJemoW4HjqJOraMOYZSgGO9ag3eZssSGgU2bah2v0CuEop8YZxOJtCOopFEoe3nv3E7z6+jGMjVcwv+AbQMgJoZrs2FzQBiAUcymem+b1qnRmAl1OXAlSSjKRZRzIrp0bsXvXIB7asR7r1zGjKg6/No1KOUQm3S506UqZ0/SsTNFffvkIDr17AlNzFZlmMzrGTVAHyaaKNpzo+quNAUUZn9Yp8IoO4PL6k4ZBEblMgA3r2vA3P3hWJnSZdIRkktM1ZnUyODmOoJbC/v3H8Ktf7ketlkSV+Vu005ZpqXECbkwKWQxpk2LpdkTqLqnJnF4TDNL1l3Q2zS6tlOeF5rx2gFrCLnR3t6Orqw3tXXmk8mQp1FGu1CSrs1TwMTE+i/GxGQGFxQI1zJGE51LUL/RnmfhV4VcLSHgBXvzeM3jyiZ3YPNiHuMsJ7DxyWdJ8SOllRA8nzGpaIwyAB4Bw2ZviX/KJX0VAaFkOTfBmdYQKWqgdVK0/l0+dVHFqzmmXDcVuAEIWqCamgnvMA0CoV7MFg1prKJBrZM4Z4x4LCmSdN6+SmArxn7Hgj+dAwYPgSr5fTNk8Blk2wIXVfy/3fnoACJd7pO79vOUDwtY2kPH1iChB4rSYTr4JEy2i8hjWyIx2IW2UP2Ig5LK2VEbbijWEDwDhFz/Z9+EdnJ1/8/9E6uJMnRjdNAsCDDktJCjcMjqITRsH0NPTLkU2F2Pazrbn2+F5KRQKLGDpNOhgfKyEixeu4rX9h3D+8iSKtQRqMqFo7Q8aV1GZENoOvDHJkJRwBYSkprnUj1GnVy9LtACNZQgGc7mYmMrQrl8D3GNwPUey/6Ymi3j11cN4792P4HPaU4uhXOXfSkpNF0rUgGanyMXPDDKf9EIN4o45nmijGkHs1DGy2Es7GBnegId3bBInwbUDbQhD/rcEvAQwPVPH7ckF3BqbwYmTZ3HwnSMCNtw4J4l5KcyqNRqRmMLSgkKhEbYAQgMGBRCKdq8qGiFOvnp7M9iyZR2+8Y1H8OSTDwsg5LrO/e/ixSmcOvUJDr17Eucv3ACcrMYnWCqeaMUMhaPB3TWAkCYX1IoSEHoBqkEJkU+vwwQSTgrJeICu9jg2b+jB9198Ctu20U20hGr1BsrlosQQ8Fj6PunDnQjCTty+HeKjczfxm1cO4MZ4AY4XR+ioaU2lVhGdaMpLKu3R5MrppNBeEzaouBUQckJSRioVor83i127NuNbz+4VyqgXD9CRZyxDFYWFaaRTcbTnM6iWi6iWAwQ+QVkKmWxe9Ft+WEehxAkPA7wz8JI5wM2JCdH1m7O4cGkcH525ho/OXEW1Rp1hXM4lp4QC27VBqnSZiAJrTqEogIsUHHIuzNweEyqf9JLwmPNDgxjfR1AryDQplYjQ35sXDeGzz+xFdyebLzQWYRA8r/2qOEnyIXTThsub6gqZVcd7xWeBxDwoyeaKENTTiHsdKFfjuDVexuHD5/DGm6ewsOgKIHNipIymjMOouq4y/FzNcRTYLp2UcWLH+4W5g/xMJdFBciqW9Mr4Lz/9Fp7/1iPw4kV4cU7NGCxfEkq5PIRum0GlkkWhkMAf//Qejhw9g6nZMgrlCJUgQMyLweGDU3y5Wc3vhmjdUk2aXX+SYmMCCKkfLSHpVdDbk8S3nn0UDz20EWsH8kinGeqeFp1vFJE+mcXRD87jjdcYSzOH27Ml+E6CnsYm4sJ2tfl37JShOcGwJRaBMafAxcIiarWKuH0mPFeotD4ZBmEVySQ7rdTysSHhwE3V0daVhpuKhOZeLNRQWKzBr9F8iIVVAk6kVFnpxIpxDqn7ETIpB+XinNCKuf49+fjD2Lp1I5IeC+QFJKn7drg+s3FCEMwJod5TDwDhfdg978NbftUAoTLVbIPUTrHthEObtul0Wun3on8zlMeQjs4mOVRimyzVUeUIDyaEd16cqsFugEEzESJ1lNpAnQ6RPqpRXNaJtMooG0aAUVbDdVkkQ6xjDBCQ9UkzBy210DrDrnR8/wAQfvEFpQkI7X3VShltff+GbslAfzY4I0PPTujAhzTiCGogQ2dRkazQcIaA0JXroaEjXPHJvluD9/OA7tKWrGlzLBlC30lGlZHLg2D6ZV9Yzrbv/79R3KXRBXU77MyzsKkjm3XR1ZFBV5dOCbu78ujp7hQAxYPc39+PbKYdiwslFAtVlEo1jI9P4caNcXxy8QZuM3C6noKPjPkwVkFgAOGSCaHq2KT8atjL0jWP2isCTlIBi0IZpPFGV2cKzz//Nfzkx98Q2hXz4EjDuj01jwsXbuLdw6fx0ekrYmlPXR/jHyQP0HM1ey4iLYKTF7XWlXG6WPjr1Ew+oUxjuFhyQhhIvlpPTx7rBjrx0LZB9HRlUCgsiutqJteOW2O3MTbOAPMFjE/M4ubYFGJuSh4hTSSoFxIHNb3JGq5JQm1RbxXxUhQurpkQkv4YcQrDwrqEDRu6sG/fDjz66DY89BCzzpQyStr+iRMXceDAB/j43HXcGp+D42ZRd0gbNL6IotlsseaTlqHNQ6OGsI7QraHu1uB4dbg0T6lGiEcJpL0Qm9Z1YPuWtVL0b9yYBKIxxNxJ+R4uo0noLlbP4v9n782aJDnPc7EnK7Mqs6p6m559n8Ey2AFiIwmRIiWKEqVzzKNj+cjHYTnsG4X9I3zvODe2L/wTHOEr+cZyhHwoSiJIccMy2DEzGACz7zO9116V6Xje9/sys6qruyuzuwuDQRWj2IPuXL/1fd7ledqdPWg2ZnDhswV88MlV/Pp3n+L2/aaoybGUKfIYNSVhENMgyWaajhJbQGiilzIiuABxbKqkgYM6PLeJqSrw2On9eP3VM3jy8UM4cXwv/CJT9lqilUjDmOl1lFBBj6mb7FcuciWRNujy2+PVSxL54zhZrUX48vIdAYOfXbyJ23fXsLDIOpUSQhL3FEnCUtQaSG6oBhCSXZQgkFFS9iP/TVBFsKBsnBFKbkk2VcFZTMvpNlHyuipU77Vx6OAUnnn6KE6emMexo/M4dGgaczNFTYlmalS3qQQzJtWHg4hsuBwDTE8VgWH+zStKpJCEQo47i8XlHi5+fg+/+e0F/OrX5xBFs4hEKoaRUqbK8j26CCmwTkBotTDlQQe0/0w6ihAegRHMhqRvV/wm/st//wP86I9eQtlvCCB0CwQlDTi8T4+gkIRKM1hcdHHrdgf/+I/v4OyHF1BrAi1G7/kcrIelfh83HEMyJXp9FhCaWuSEhILHCcUPClFPotiFiCnFEV54/oQQDr3y8uOoVlnnx5oWZjUQEJZx/doSPvvspqwVn168iWYvQJtSHJz9Bm/aegpdwPpTz4SwlkQNMu6VNIcEQgRyRaakmxkuxPlSX0NQWkDB78CfBkKvgXqDtX/UPKXcTiCyNIzYh2Rw7lJ2Rh0+JIrhOkinB+tkOV5++INX8e3XnsMzz5wUSQumtHuerlVRj5I6rJ1MHG4TQDjynviVHvhNAoQqL2HTClUGQfdFE8EyaZ/MKCHjoYJB1jExOqj6eDZCmLqQuaCJWk1SRuPxLBktRkuQNobVJrQRQQsCpfbPllX0epIS6DK1lNko4gzVtF2beirs7maNjCOHOTJ1J4Bw+0uPTa1Mc3FKX8pmNgiXElCof2ZWE2VdbIo27VZm3bH+v601pCEtSo0QipC9xp4nEUIhLrQ6nOogSX9iR8z2u3hXr+Cc+cn/HpEYgmnijDSQRIZ1c0AH3U4DXdbwFXqYnang+PGjxlvn4uSJE5iZmcfKSg0P7pO58AHu31vE0vKqRF06vaIYevS6Ww+ggTz9mmLiCbfkFTR+lCqDpC4ifk4mzQJlB+qiN0cWw6NH9+CP/+i7+PO/+DbqtTaanQiFoo9LV27h7NlzOPfpVVy+fB+9bklS/QgIvWIVpYBpo0yto6eDEIVF0yRm4YJmPOkMsZBNVTR1aLxT8FZlD7xiiGrZw6njhzBV9rC0tCiAcGZ2Hlev38KdOwtYq7VF+69YqsArVUQSYnWNTKgRPE8lC3ReGi+mpFww8qMRH0ssw3/ToFYx9ppo1j3++FH86EfflTrPkyePSrMyt5v1g7/97Yf42c9+jdu3V7G02kHBmxL5BAGEPM6m3GnuiPmSpdLKToSUvkbHaaI6HUhksLHahNtzERRDPPXEQbz47En84feew4EDERr1y5ieZnSwKh4kvk+hMIdabQqLi0X87vdf4r0PL+Hzyw/wYLmHZreNgu+gQM06j8ylVFSgIW9qCCUtL4kOMklSdPBE/9B8qTkZsr6uJinE+/eVceaJg3jju8+LKDhr8giyArI6dhpoN1fhlzyUvDIK8BGyzrMdijwIiXi8YgVwCfJ83L6zhCvXHuDTC1fx2cUb+OLL21JL6BVnpR5TACEJaEgiJJukAS50KFCwo6dps3QwEPDSUKERQyd22GHkxhNGTtmQ6VVFW+RUOLYb9Qfw3AZmpx08+eRhPPvMSdElPHZsHpUyQTt1trR+TLWeWFtGLy3b3TKbhnBcT1JiGf1sMTrfDXDrzhre/+Ay3n77C7xz9hKC8mEUS9OiT0hmS60d7CKS+jntRwGFMSC0/UKQQrIlis+zzpakOGTO7KASNPEXP3kdP/j+c9g77wrrK503HLdR6MsXIYmVZnDtWh0XLjzAv7z5AT45fxkR03C9Kakf7PB/1N4kLGO0XsaAYb8T2RorqKdOJSHXpmebc0WAYQNRbwnFQgOHDlbwrZdO4Ud//Cr27HFUS8kPxPtNYqdO25N6wr//f/8Zv/39RSwwctpmVJ0A1FC0xxtpspVquY06VrTmhqmi1GV00Wo2BchxfrHemjUYjAZzI+VxdBAwMhgVyObbEIKjAtcKLxB2ZM+lJiNJiMhMS1DN8cH1ie/Gsc+obBtTFQd/8AffwquvPI1nnjqJSpkLFddLEuxwrqgDRdZbSXVVI3vXP8a+GMOdEtNmHDfb9YZL3eCRbkNDnGbqnuNOtLV+st4rKLQRJ653jBAyImEF6LnfCOulIV9TQGOubeovbKRkLON+nOMj571kmyWzt5TKqCg9wZtITZgCFiHsMTStlnDPRgalHlNsFOMMlbY3+5khj7FahzwmqU0c/YFjuPKozenRm2D7RxpUbQG6vWBSQzh4i36QyFTRkkkX5ZGaLsrooKoMCDut0bCmgyB2xGTos+HgdItXj98rfaP8NYSVoIzALyMoBfCNzqL+pJ1QRikoCbEg7QVmJ7BNFCzT9mFdLbOl9Kf9PhKA8Omf/G+SDM70NqGXFSOCnjgVhWYMhYZJsUQ9M18WFHYDvXb0JJA0ggyCrVZXan8YsWNKHqUWRKeQ9SsU1SZBRIH1VsYLSHkJqddhDR+9fVxcqDdIQzBCq7km9Ps07inoTHDU6yzjyOFZ/OAHr+P555/Ak08cF63ERtvB0mobH336BX79m/dw6+YKFheYskbdv1L8LKyuIgLhT76fhL4lDSKRYNAoISOmkrRl2oD1YaSY76LkOpiuBCgWKKTNqBBBg4+1Gj3+XXTIgM3aJ9bvFFg36KLV1rRWynVI3JERIsPGJWlkYvQ5KixtRMz535Ta8Dy2wwpq9bs48+QJ/PS/+FM88/RpHD58AMvLDdy6eRuff34N58/fkC+JdJgiiwLTGy0gNLWTYlDrJJK4oUQrGbUi6Qx5QptoR02UqwFKBR+ttTbckOQyXRzcG+CJ0/vxFz/5Nk6dqsJx7iDwV1AsUZbDREsKs7h6tYVz5xbx+99/iXMXb2GtWUS7V0ZIspCwgS46CCq+KCR0W21QRpFpbSQdEb00aX+mpWi6noBBSiDITxrJrKVqoNNalGjxgX0BnjpzFM89ewovPP84Du6fRrezqqyMwoybRF+injLC1huM+kUoV+fgelVJ7X3rnY/w2999KJIM9x40sLjMKF+AgjetNaiM9DF6I5IBmklo61A5okTY1+TT05NNA4XzQ0GNpj5avk6NEGv0m18L/BlVm56GRAvJovvcc6cxO10yBC4aISShS8lj6jZreVvwirogMV1UIsAFTyKE9YaLq9cWcf6zm3j3vS9w9eoq7t7vwvX2im5oN+S7kPGSY6OjYFBSRoWWQYvEJUqXAurmDZSVt45ed1lAX9FdxZ/88Uv4/h88g1Mn5zA368ErNBFFawgJqt0p9DolrK4W8O7ZK/jVL8/hyrVV3FuooUfNR6+CQslFi8L3ZA1ljWKq3ThCCBLVCLSSG8wo4FHEripu6IQ1+IaJOCi1cOBAEY+dnsdLL57A08+cQRAwhZusyZwBjFiW8NHHX+Ls+zfx+7ev4N4DXo3AnzTb6iXnJsj+pAPApspYQMj+l9QZY0SxvlrmNdc7pl/FLHtqSMnaWQjRCduSoivrLZmNKQsjciKq2yUjX8a8SZeOCPTY/0zF7WFupoQf/uFrePHFJ3H08DzKAcc4QThT7Ak+Oa6U6U9YaU1N1fatjd25QgZbIn6AQV/37jzZ5Ko71gKp0giuXRyXMtapBRzLD2m0XbIgCgUUWY5RpEwN9wUSxKnMBI1TVU8yAEceUkFhYvgm0cYs7zDucZVn7Gd5nxgQSBNpykHKjE+1l8laskFbAxgTcB6b/oZgRuvZLTgwiYnWvDD9M663y9Mij/g5cSr24Hsmzk7bWTJnxFlN50uAIKBEk9YN0saQaHyCLE2qtto/4/2sJ8uJE0/7snqSp7IZF8IwX2/gwvnP8NGHH6ESVAQQMjU2KAbiLOaX2tF0HhMMloJvICB89if/K80XZfRzCN4YfaAXiBEqgiUu0DY1Q8wyY5jZYLEFeJYkhoYzPXw0lDQ9j/YaveVOwZWNQFNF1Jjih7nJ/G8y59PoVdkHpkk2BQxSj81zKcDcFLHpf/fTH4tu4uwMI25dLK50ce7iDbz34UW8++551Otk5isJkQRJQGjIkwWUdV5eiaHuSGu+JDpnnRyJ8SsGGQ1ApYyRaKmIhBMUsrXISCqnKaDl+4pNSiAjzJWk/1QwKAltIt3jiHi4BgeVnpkeThKG0MhndJYEFfrViG2p1IRTWAScRUThCl54/in8V3/1U5w6eQQz09O4ePEazp37DB++fxE3b61hcZGshQRgxThlVOCf00MoUV8rTBoqyDJARercRIeQMZo2SuUiSgTSjR7QZey0ielKD8cOT+MnP34Nzz63H3v3MtVxwaT3aBSi0ynjo4/u4be/vYSPPrmD6zdX4fp7EbmziChX0GugHbVQ9NWQjzodBYSS2qZaaTEgNOKqCgZVI68g+nwk8Wig1VyEa1KICaAeO3UQ/+YvfognnziKZn1RDGTfd0T3Twh9Qg8FEsi4vgBCMsNSjoGgiNqR//hPv8LPfv4biRo1WTMYEiypSH0vYoSQchkc46zHYntp0MXOAhup49oqlN5M9XOZI6ukLCqoyjTZgkZF0YZjojrU8HMLlNRYRdhbEtKcv/zLH+P1157F/v3TKFIwPTQC5IUCghIN/W4stUJgQS1OSXekzmOrjcWlDs6+dxEffnQJ587fRK1eQog59HpTUg9J5lvW0ymZTBcQyQUFhPJWbDcrCWOAoSWBkkhXoYFedwlRuIoClvDyS8fx6iun8PJLp3Do4IzIUBQKDSAsy3d1tYvr19bw299dxJtvfoJ6s4w2a/oKZURuBSA7ZreOdtiU1G6XDqOQThkjpyGeaUZFTaozgZtTlLko7SlaIHX4XktqjelECfwaZqa7eOO7Z/CdN17F/gNzKFc8MSgLLvWVyrh7bw3nL6zhH39+DpevsE01LUaZ1CRpXGRtLLG2rFlMv6bhKoDQUqvbjByplo+/GrAwnnRDGyUaqGRPLPmaWmLScli3zD2Wc59ZGZoqT8cViXt0/du/t4rjx/bhD7/3Ks6cOY6piociU/6pwUlAzzbqtMWx5ge+jBN1Po3b1M1gKqSM1FHPsilOox6/veOs4ZvtKuN9xmzPtr2j87WHkpOwJolRcyN7QDkeaqiq+1UyXugo5l5J3UHOEe6TjLwPAkI6WIQB08paicPIjvNtAML4GttrpS3PzjHut7zmBgfkG4tpg1/Cg9ZYyvsYX//zcvSZtn38f2Nqg8G+09umUxntXLF7HR0vjMaX/bIw8lPns15vmPpSjdrT3ulJRpimjepnHHtLkj2QNOBoEUJbB1mv1fGZAMKPUS0rICy6RYkKSrSQoLAUSDRQACEjhCJb9g2KED7/k/8UUSyZpAZdlusJOCxJ2JSgjtECFX9VbTWJipisR3HWS11cpIQWRl+OP9nQHFiaWhXB9TSSRMkK1VILjQA1z1d2I0ZzqP3HaFDgFxCGrE98IIyGgR9i73xZamb+7E9/gCNH9qJa8dBuN3Dp2hL+4We/wcfnr+PWbaYJzqFYpPFLAgygRcIG1gg6IYIqI3qqnyKeSkm7455i6hjF+E0luYoOhpE+cLpS4+iJVqHqJSoQVCIPqRGkIVsg8CDji7L78RhGGZiHzYgkyShY/yVRpZBgV8koxBAUdQGGGUM4hRU0mjfhOIs4dmwWb7zxOv7q3/8Uc3MVtJvAL37xa5x99yNcunQXa6uUvSij2SyhExbhFqcBRggtiyRTAk20TRXnmWZHoKLvIbVkRGe0d13AY4pkWECn0UGrdh8Vv4MDe3289urjeOWVE3j5W0fhuovSn4UC+6GDxYWeiLm/+eY53L0HrDVc+NUD6GEKzV4bru9IDWGzVYcThvDJJCueSBrYCgatDpzIKgglNg1zE9EUAXDKSpBkiCmJTKFroFoFDh+cwX/9H/4tXnrxCVBGhUayX1ImSI5rEsuUimVUp+aUVKbroNkOsbzcEjKgf/qX3+AXb74tbLSRU4HrTYnuYKdL0pkqXI/eIpKOkGCGefUkktHUJZk1LMY3BfmSkkNXAiUnOiE6jBDTiVCgFAbZRpVBl/p9vZ7WiBaLTZSDDpqNexIx/OlPf4Q3vvuCaM75lH4JWRtJgEByHAJcGkhKHMJ52qQQpuOhVK7g/sKiaD+++ea7+OTcVSwtc37thV8+jFrNRavDAa5SG4wKMkLIMc6v9fRqhFAZKpWJlkQpHMNdTE1NoRIQqBPE8ruIvXuAUydn8Gc/fh2PP3YYfomsxRGK3iyWF1u4evU+Pnj/Ej7++DbOn7+PHmsZ3TLc0jQiN0DohKh3agIKifBUZbEAT6LtakkKOKN4fY9jhW1YhOdoNNGVCCzlFxYQdVfACKFfWkOxuILnnz8ikjHfevkZHDw8h2azAadAnaUAtXoP129EeOvtG7jw2SquXb+DxcUlrNXqYqh67K8iJUkYvVAnOx1AAvyF7ZAptCzC13QSqa0Axwf1GTnH1aGhqb6sMSDRC9cEsrdppgDXAa4BlLshMW3YYxSE6bYc4ySmIeCjFMcaXnzhSXzn9Rfx6ivP4ciReWEd7XWYqtpCkcg4itBh5JhjjekVErWeAMLtWWHK5Jv1k88Iz3qXr+L4fO1hnU2y7wnoUqcwo+lWf5C2gkYHi/ADNc641iYsh1pDKFk94jjRiJdGB63D09Qg5hCmH2uf5QAXeXs733vZQT+YpjfKU4wDJIzyHDt8TM4+y5UmuSOP3t+H/YBQwRyfTeZcsWicMJxzWjcoElBGjkKONsEMIWWUGsJUXcWOPO9GF1EPfH9t3gQQ7nSTO6//u/8lKhQCtFsEawRvTEFjHnFFjBarSaORJhqSWjtliWZTzvCELYyDRaWcxfDngFMvINkQNV1E8tmZHiqgkgYrQRHv1xKpB0Z3yGRYry+KYU96fqYEvvDCk3jxhTMCihhNT4tOAAAgAElEQVQ5uXT5Ej789AZ+8a8f4vK1VayuhaiU96FUmkO7xfvRcFO9Q8eNUPSZn0nSDeqn2Q3EAkJl3TTZKCa1gmDEGsyMEKp0PX/Sk0mwx01MZC9oKBIoFngvAkJB0OYY1apjdMXjexKMdtvodpgGyQgqDUKtW2Sqrhpx1HG7g6DcxMsvn8Ebb3wbf/SD76JYBJYWO/j5P/4S7539BDevL2N1rYBmkzIgFfTgw3GZMkpDm/3VQ0Q6fAGErDFSvTwCQQsK2beFoitMj+1OW7IHyQIKaiy2luA5NVSDLk4cn8Frrz2GP//z11GtNsVIZm8vLS7js89u4ex713H27DWsrLJ+swTPn0dYmEKXdOCFLrpOB20SpLDOigRFUoelUVYrVM9IMkGOFKsLGBTfsTLhStSEtaWsk2LN2CqKblucBf/Df//Xos1GVlaSa7gFsseSJU3F3OmU4LgGNQdDgigDCO+v4pe/egu/+vU7Ei3shfQOzUgqKbUlnUIgIJ/RN4IuGzeWAnpL2W29ZLL+mgg4UwFDkobI5JGESzJ1avWbZc9lFJzRnzochymWy8Ki+pM/+54QCJ08fgAzU6wxK6DdqokmHdtDUpptFFrSWBlXl7/g8tVr+PTcVfzrr9/Hl5fuIIwojL4HBXce7U6Abk+EEuSrQNCkjLLuzORYiLkmQJBMqYx0Kv00PfVlMdTotKgjCgkIl+C5qzh8KMB//Os/x7PPnkJQ6iEIWP87hcUHdZw/dwX//E/v4PKVVTx4wG1oTuo3C8UqegWfKoBo9xrosH+FR4aajZSeoGaoekrEOylBMK4TbEemuNM944rzgvIoTBtlOisBoVtYQhjex5kze/HCi0/ie99/BceO70O9uSZeD44H1hMur5Zw6fIazn+2gHPnvsD16zdx//6itK84AooBeiQhovqDsARzbJpsCtkRLcueYfETT6xZGcUSYNTD/reHKKQ+ppJZWacQyYFI7sW5zYyEXk8BIdAUmQkSaR0/ulfXwOefxLFjByQ62KivqDxO2JPIMTfpTotONYJLbtg2M0AjMg/lJ4eRNT5DROfzBBCmR07e9rB1fwoGbZ0gx6qWteu6yeggHSz00NM7T8OUUX0VxVYnrp5rlA64x5lSCCmH0HzSWN4py5gf67jKMe6zvEv62HzvZdqxL8lUQcRon1GPG+1qD8VROfvsqwOE1h6xrWf7tL81mbZNB6Kti9M51xaJOeWHsHNUy2MEEEoq9wQQPlI1hH/83/yniOQSAp7aJMQgjKOnOzBplhQc9yWaJ/U0jKxRC4gGvuUWMpTEXMhdjxFGl6ww6NRrZPeQxVlobJkyatKxNKqiEaBej1EmRhO4KRCosWaGZC4qCD89VcShQ3P4yZ/9EC+9+BTm56vGk97CL3/5S/zmrYv49LP7uL/IKFkJQTCPojeDRoMpZjScfbiuj4KnBBrdsIlGsyaDnMKragMbMGhT/EyhtQIRjZ5IyqiQsNC4NxTMRoJAmScZaVPKUIIaoQBVrlJlC/QKSuvLOqYuJ1wLbUbLSGUhBqHWExIQSo2fs4aCu4q9e1386E++i9defUX092iY3rvbwC/++Tf48IMLuHO7hsWlCKsrjFLtEUO7R3ZHlCTyYglD+O5ai0ewyWinvouStwAu60j9IlZWVxF1upipTsF3i3CdJrrtRUS9ZQR+C99+/Un8zd/8G+zfz3chCAWu37iFX//rBzh//h4uX1lDreaj2SmKlAPcaQGbtdYaGt26gH/WOHlsFKEPJwhTg0BAICNokk4spoKJcvAAJfch0KsEhFUNdNrLcKIG9sz5+B//9m/wnW8/JyyLItcgMipMeWD6LVN4ma7EvigJKOyFrkSIFpea+M3vzuI3vz2LhaUGWu0CfH9GImicD90e54VGhggkCi7TCAgWippWGDGK3kGb1MxitLCNHYmyM9rOVGyCXr4oHSFC8x0SsChzJPUTw3AFtbU78P22GP8/+MNX8dJLT+DYkX3Yv28O89UpNNoraNTraLeaQloyNTWHdseR9yDQJXHRar2JTz49h3fPXsC7Z8/h1q0V+MF+dMMqWm3Kg8wKuCWxjkbNdVwrKFSNIbvhKxAkQyhBoYIeYeaV4dIU0BL2akC4jG7nPg7s9/G3f/sf8fLLT8MvkVWTchklLC008cH7F/B3f/efce8e22YvQkYIC75EB7vw0CF5E50Wbk/q/CT63qVoCscDC5DUIcV2FEBlIvrCRhrySydNC9UAqAQRioU6wvAeWs2bePzxOTz/wmP4/g9ew4mT+1BvrMqc5Bgr+qyznUGt7uGzz+/ivfc+xcWLl4QtmY6kSFhofXQ6TIlmXxfhQNcTSs64XgntlqbXcBOV9JtCJOOtVKJzjasL+5tRjha6bc59jgUyyNK5oJF7suGyBrBIoiGXDMislSUgbEjt4Jknj+NPfvQGHjt9EIcOzkuKKNl0m3WSTjEjw8VUpSoRaOp7MjodX9tkBDwUBtWwh8hhZOUzcPO2QF4ANC5jKe975T0vX3uoZi3LJKyOqq7uUqovmdbc/zSFlKmiNuLebDSV5dCIposj1+j2Kr9T4tidAMLhfZpvvgwCwlHBoAWCowJCe1yOMHzeIZz3vBxrlbSaHeh575v5vP42tVnQsbNErqftLc7DEuWuysocGoXGCaOOGH4UEGq5GINErJu3gHBjwprMD73JCYMRwmSMyb+2qiHsdjFJGd26P5z/6X/+P6PLV25jeYkiyVysKyYiQkDI1LpQ0qZAxkR6tJU6IxbPk2ih0QDSiAn7JkLJCcFgnNNlUaqmhPIvVseEA5MAiYCQTKY0mmgIifQFWiJ6TUp+Mug9/dRpvPD8GZw5c1L0Ecm6R0Z//vz88y/wwSe38a+/+xzXb5PYpohScQaFQhXNhhqQZPekARkywkSj01Dsxx5GmzIaanqcpb5Wggf+n2HtE9IGB70OReNNDSRBn4ACAkIJDcSRQa0xI5DgRNL0UEo00HMvaZuURIh4ba3pi8hOKb/TFLJiqY0nnzyIp585gmefPY3Tp07h8KFpWVwWF0L8f//wJt556yNcu7aIeo0agFNwvXk4bhkdIfRJWCRVVsDIN1gph1TKKN+U7JlS38TESKeAiq/aeUzF63YWpW7s6OEpfOfbz+Av//KHKJeZjkkDuIi7dxfw7jvn8dHH13H+/F10OhW0eyV0Qx/tkGms1JlziMOkLdgbMiKk7oMLpqEdl8igMqGpAK5JeRM5DrYNa6o68JntGBEQslYsFDKZ/+6//Su88vLTiHqsIdO6TzoZ2OYqB6HkR6wdKwiQdVFv9LC03MQ7Zz/GW+98KDqSq6ttOC6jgkzvIymR1oFqrajxlAmrjNapaB8nYr26gBKcm9oYRrQM1mJkT7l9CG4pD9CWCBBQE5IWymkcODCFH/7gdbzw/GPYv28GlaCIkkcg1FHRSY1DC7AlOQpBCkEh5VcICgnOyZT6y1+9g0uX7qDgziKMquh0K+j1Aqk1ZBRbal1TgFD+bbm/pW8SDUHVxWMfmHRjR4E5nTasb3XdGg4fquKv/8NfCNnJzAzBMh0JjB438OEHn+H//rufYWGB83wfwmgaPdYYs1aVNb6c90b+ggCJkWuXzgG2udQwG5ZRccQQlLFtPdEqjLoOwg6LkxrCMlty2U6rKBQWUfRW8MorJ/Ht7zyPp585gX37CZybsn4VXH4Z+a2gFwV4sNTArVsPcOnSDVy+dB1Xr97B3XurWFmhl7QsBERcH0MyKLeY0k0irsBE+/QZtS6ZYFOBoYAyMYQ7kiZOCRQB2CHfQSVDRF+SNYMgqVRdvmG4hvn5QMbCyRP78dSZE3jxhScwM8PoCcdCW2oGfTo6ekxL7sD3SOBTlLpLSVfucnzxOW2UcOsN4as5IkV0MOoDjN3A+jo846iNtxPHZW0Pu5anAKGpxZV900hMiK4v06+9ouqg0SVSb0jWio0CxtFAG3WPyWTUSJT9Q0WcEktx1Fce67jK2oajvsSQ43K9VxoQZq0hHBUUmvqcGDs+7KAwR5/lavtt9LVlJku1afIIaWBlo/Raz16tVlIyE6o/SXtduOpEXkklSCSFNAaEmnK6+58N0pc3AILp5+EhzC6YAMKte8n5P/6vX0bnzl3C3bsrWFxsiJB7u0uiFwIENYQLHiMqTEtT4Wv2P5kAbVqkEi+QKIWMfLSce/BdB1PlogBC1tPErH2xsKUFhBRSpt5eV4wifmloEhzOzZRx5PBefOulZ/DiC09jhnIIxUiiagSTge/h3r37+PSze/iHn7+LS9fW0GzSKz8FB2VJg5W6qlIZvW6ETtgQUFig9puvdPYqbqvpcfZr002M6o5E1cRYJuufAEKCOw2ZS72YsKfqxJAIukS5NMVNI+psG6bKtqXOrFhkqizNcm5ZBIYKDmnwEyAz9WuqWsbMbBGvvfYMXnzpCRw4OIs9c7OYmmK6GbC60sM//9Nv8PZbH+LiZzewVmN64jSKxXk4nhJ29KD6giFrwwyLZBIhpNFt2C8lDc5Bm3njnY6kDZCUgriViYgEhKzXY03Ys8+exLdff1ZE1AliGo02il4Zi4sr+OijL/He+1/g/fepAUlQWkQ3Yuoo69baCKYCFAMPbfZ3T6U9tIZQWUqJ2mScWCAt6aTqVVYQxHancU4WRUZuWVdVx565Mk4c24+//Omf4vlnHzdppUytZPSNUVkS/YRod5kT35Fomlcsy/hmRkSjGeLc+S/x0ScX8cWX13Hn7qIwxpJIhqCQP9PkQcRktp5MXQaWZEGBp3U0sLZS0mFFiUCjXjJm+DZkmgw57km+0obva83d3r1lHD0yjze++xKeePwoqhXWyek48UiiYLTv6BQnUCUopMwJSXJoWDluEUvLK7h+YxH/+We/xCefXhIdxSgi4+4U2m1KrxAkl0ixK2PaRghVh1DTW5W2vQQnVA1B2WNMZDlkH0SM6pPZkpGtBmZnPRw/vgc//vEbePrpU5ifr0jKY6sVYW2ljU8//QJ///f/gvv3+N4z6HTL6JKoR1JXCcoox9CVsdqhRElEPT96D/jmJHXhGCa44RghQZUS9jA6KDhZAGFTooT8oreKIGhibi7E97/3HP7gey9j/4EpTE0zH7Wr12HKi7wuNSYDiZo2W6HIx9y4fhfnz1/Cl1/ewtVr99Bqc94xy6Eqch3NJjdGspEygmhqB1k/KKlsHNPcPDl2CZqVrVkJklg3q8yzHPjyO64FojGpWRFkM2bk+MSJ/Xjs9GE888xpnDp1EIcOzErkkPWClARiiv2e2VkBg7U16rRyzhbhM8W1G6LZZDTedLNEUSafSQt8dS0gkTzWxkupiHGssdxC6ga5b3tC8CC1u4aAjdGIRqOhzKKKG81HZu4QLUJLnGE2keSEr+7Fv7Z3ZmMb2Rr19G+SLjqICrb671Q/prHmpL92YLQMtn0SibflLLGsi9iqBck4qpSrUtbUbjHbpSW8F0o4o32v5Q3q+BRCJ6n9/YoBoc1S3CRCSFtmAghHG1bO218sRCvLTdy6vYRr1+7h4udXcO3aHdy5t6gGj3jqmG7HaGEPXaNDw98JPbuplaPBawW7RcfPCYXkwAnpGacGF4041U/jxqBpkuxFEjMwQkgQyOMiMYKPHzuIp596DC9/61nM75lCtVKCX2RchOlZDZQDH1NTFdy4cQvvf3wN/88//BqfX14Ulki3UIUrnnwPxVKAanVG6shanRranRpCp41iiQudyYdOAUJNj0s8YzqVVBxdfpr/0fiyLKk8XEhlCGBEn84Uv8aDNKnjKRUJUGkQhlL7w3fhT1LFMxI0OzODY0cO48Txozhx8hBOnDyAI0fnMTPDjVKJLJhu2qj3cPHiVXz68ed49+x53LixggcLXZRKe1AosX6Q0RcbIVQmSaYEqqafkasnEYdNuWN9Gz2zJUYae0JUQekPWttM/ZudKeLwoVl85zsv4KUXz+Cpp44JeUuz2YVfqooe5bnzV/D22+fw1lvnUKs7aPcK8EoEIr4kxrkkDSpEWKutIer24HNs2bQF5fSPmawERBswKAytTO/1mEbIVFBGpwgoyXQaii7k00+dxPe/9xoeP31E5CZ63YYy1QrgiaT0j7UnGvEuS8ofo2oFN0CxVMb9BzXcuHkPH318AecvfIlLl6+hVmeaEhGeMu1IXWNBZQJU9FshvQqPqz4To0CMRPKe9HSz1kyqadnOxgtOQqVej1HXOnpS79jGvn1VPPH4YZw+fRCnTx3G448dEaArhr/nouxzXNJ3EKLdZM2hi5LPiB/nHZE755dKJtSbJMpZxd///c/xzruf4P4DtsMUSv48HIdjg44ejlUO/AFAaNldJfRPIOgrKGSs1Ad8v4BWcxWtVg2tZl1ACZ0Ujz12GE89dQIvfesMTpw4gLm5AO3OKhp1ehldXLt6G2+++Q6uXFnA/fsd1OsFNFtMPWfdahl+uQTHVecFNyP0mJrqSSpoD9QmVK1EGS6SUqystC7T28MiClyrCL66DTg96lF2ML/HxfFj03jju8/gtdefhx8AxRJraUNJbacB2uTm16PURUEikawRZMS10wYWFmq4dPkOPvnkS1y8eB1XrtxFt0MQWEW5Mid1jCSskkil3TVNRoBEBe08E1kZBWaMELMOyqG0jWEWpkOM44bkQXv3zuDo0QM4deoQTp44gGPHmDI8JdISEZrwXDoGmGbPyHIBs9PTaDXbWF1ZiwFh4FfQ6fRQW1tFseiKA0oZhnf3MxZH8cArPOzxhKwt/ii3obhHhSRMkZ1o4Mm6qRwDLCsh9bvlG+A+RCBoqe/TdYNJ/bYlTLLRQYsaJ4Aw69hbf7wBhLE9ZKJ5G9YQDhu96d9t8PcBQPiozent98PoV9AWtrqcSVStP0KoDhmRTCJfAyXOSiWU/YpxmtMBQ5vUBEuMIyAmgzIRQzrvJVo/lkXLgNo+h4FxCqUcReuhsKbETgDhaGPIubRYi0g//+BBDXfvLePqtTu4fecB7j9YRr1JHZIOavUm6o2W0Nk3Wx1hNLRskEK0YQ1j402SwcZUSLruI34pyq71VqwXFIbLQoQg4AZAg8VBEHgCBGdnytg7P43jxw6JvMJjp48J2YKmyymgYUkR6xQZbaP+35Uby/j1W5/iiysLWFxool7voVELsbbGECH1E6cM22cTIaMHbhfFkoIMlZ3goNY0LmFV1IKlVA2brbvj/SW5JS5cZwidum9SQ0Y2tFC9KpJOGGesqPA8v75PmluKlPN3GvkJ/CKmKj727pnD/n17cejAARzcvw/7Dsxhfu80ZuYIWriXRhJNpTQFI7gPHqzi2pXb+PiTL3H9xhLu3mug1nCk3xoUYBd9wUR4XAGtkXFgHxAQ8X1Zg0Xj2nMFuOtiQOKWCJVKEdPTRRw5PIeTJw/g+eeeELA+O1uWek8CEs/10Wx0cefOEi5+fhPnL1zFrVtLuL+4KsQtJMCUtom66EnqLCUvTLSLNWEaftL2KpgUW5OewL7x+FxkwCpRyiSU6OXsdBmzMxXsma3g5IkjeOzUYZw4dgB7ZgNNOzasnAVGtVQrRCVTGPGmRqTjodVmLQophqekXpYA8Oq1W7h2/TZu3LyDhYVlLK/WJKrYaLbRaNBzxjpBlewQkGgESIR9skenQBtdRtAKoRg4FhAyJZZOBJfslvSAexzzpHn2UK0WcfDgDE4zCnRoBgf2z8qXdZKtZk1ABGvE+JPB0m6rqwycnm/0ERkFZc0o0CKLkkOwBbz97sc4f+Eybt5awspKT5wltXqoBpbUAPPD41Vnk5Eq0aU0XwWDCgq1NqcFR6KZyorL7tozN4NDh+bx2ONHcerUYRw+vAdz8xVUq5SYqaHdpjexhIWFFQFWX3xxV0DhwoMmFpdr0uYSxQ/IzEtnCmvtOoh61MfUqD1ZUENXo9wEbTJjxX/gwnMCBF4ZvleB7xVQ5VwKipiuuti/z8exozN48slDOH36MLwi1x2CfKYNK4NovVFHu7sGxyPgZP2yi2JpCp5bEYbZ+/fruHz5Lj7/4gYufXkbS0stNKiII3IlPdTqjPwXYpZlTX82NU1CemFYcg0hlyOZAIyqA9UqyYI4/oqolH0ZzwcPzOPQoX3Cojy/p4K5ubKwKRcKHXTaNZRKdDS4aDZI5sNaWk3zIQOszGGH7Kk+ep1I2FQ5zrjOWWr+0baFfEeNxS5IPdqjajg+su1owKAScTHioOUClmOAOr2UmuC8ljHNPVXILZStV2sPNQKopQRWDisNBu0AmQDCfLM4fZaNDlp5AWMrDZ14dtRuBgq3BoSJSuL2n/6begVxlohtOQgIrU2rUUEhQzGgkNwWjBLSNmg0yVrdUek5k+lGw0Pnm5I22XmoKTbjaOkJIBxLK19auB+5XllSu8gyqkQalGro4e69Bdy8dQdXrzGN7j5WV2tY4XdtDS1S0DNNTRgiFUBp6pTqdtDwYWqT5HMZAhkOVIINGkk0VGhMzs/PYH7vDPbtm8OB/XMCBI8e2SfGkchQCEEIDfwuOi2KMzuiwceBu7a6irnZefTcCm7cWcGVmwsS5bx29S6uX72Lq1dvCZgtFcmKyHRFR6Ic/DJltFTSaJ18whSjopGUUN8CPzblS0WntbaNhl+Edoft0Ea92RSKXqZGig4dJ44QcGg6oeiLuY6kg9II9IuuGIEz01UcO3IQJ48fw7Gjh3Fg314E3BRJXd9rozrlI6iQDZHpZGxLpuhpulq71cPSUl3q3u4/aOLBQguff3kTV67fwp37S2i0Nc0u1pozmn4ElpKCaSIrangr8ynTBDptGv3A0WMHcPyYRikef/yYpK3t2zctpDjN5hpc0T/zlXmRETAnQL0RYXmljY8/uYjzF77AlWu38GBhGWv1GmoNRsR6mNuzByVXyS+Yv2gXMPFsCXGIUvEL82nBkYWKDFjloIRKUMLszBROnzwuQPDEsUM4fHAv9s4HaNXX0G6uotupybP5RRK7UDaCBjvbQXIqBYAwNX51rSkRHkpJFEtVFA2zLkXoCfpu376HK1ev4969B7hz5x5u3ryN+w8WsLxMvUA2IUF0SUCeMM5KKmlbAAyjXRIhpG6hqUEkiCPRzOzMLPbuncXRY4dw7OhBHDm6H/v2TgmTLlMCmYo5O02RVHLudNBrs1azgyLJbDjHSKhCYEi2XhMx80pFcdgsLC6iUp1CdWovao0eFhbruHFzAZ9/fhMXLlzF5St38ODBAyPlYCOEBhDSWSBzWR0EThhIlFB+Uhaifh9rtXs4/dgRHDt6FPN75nHq5EmcOXMaBw/NY88e6n4y2sZaWf0SDJK1mLWb9++v4csv7uDChRu4fn0BN27exZ07D9BsdbVbWOtGshTRdHCl3s6FLw4ceF2EhTZC41SgY4Epn4FXwXRlFlOVWcyUyzh57AiOHz6EfXuq2Lc3wP59ZZSDHkoljW46BRqZLSGEYV9w3rY7dTgEnGT3jBwUixX9ljQ9tNV2sLBYw717K7h69S6uXbuL6zfuYnGxpmOI0iIdlaDQeigyKBthekkfVZHfLjMBemSV7UnGw/59e3DkyGEcO3YUx48dwaFD+2VNpONDnBrCqKuMyx61KNERJwLB+MKDewIK6aUVDaWgopkN7D+uHlrYnWiP7nahxwi1HDu9oW2awbbTNxvX9SyOGdP9+jIwd/OehhGUeyJTqVWiimNaBbFLRgOMEi40ODmXCAbbLSWTEZ9hDAh1700DQssCKyQzMTaJPbK7+WaP8LXTgDAdxkshgHUDaAcA4VgAxiPabZbPYzNAKGUndCiTGM9LAUM6kpkZ1tQ5Z+SShExG5NkUDLL2XnY5avFuxOay081rJrgGouxnEiHc8Wa+vnIncr0AjQYjf9QapFFKYXVPwN/y8opocvFbrzcFYPFLQEhihVarJ2mD/JLBkREjYTKK6NVjPRqN8hJmZmZQLpPlkANRtfiq1TKq1RLKjEJNBZiZoSimi3LgYqrqmygEo30raDTqor8mdNSep5porTaqVeqY+VhYa2BxrYmVlRbqtS5Wltu4c/sB6tQRcJS5jFG2ctVDueLCD+h1JxhgxIyjOyF7EBp5Max08EmdX5w2ylRRjSJyOJJVknV3rHNotFpoGTY0m3stbSEOevWwTE9VBdAwBZCpgKzTqwQ+plkzOFVFpRyITp3UN0ZdTfkiePWZqsiNtIVWa00MbEafOp0Iq2uM3BbQbLtYXGrhwdIK7i0uo9EmqDIRQkbKRIzeZJGTF4jEFpGm3On7GndP1IMfODh4YA5T09SmAeb2lCVaMT1NMe1IjVEBbCXR+WMKZqUyh0aTgLCBxSUyn65iaXkNyys1LK+uajsYMVMm+1FjjoYrDQTd8fUbk/AwisnoWEn1cQgICairZR97ZmdkzFTLJRkrlcBFt11D1GtIXZvnUspDI8tKk8NeVAeG5I+KRiTrYpkHz3/rf/coryBgK5JxvrbGCKFGB2u1hswBfqktSNCohrcyzqqIYxuRIS8imBWHSSiS9DIGmadfrUxJdKg6FWBKvmw7F5SNI8kMQQDTAvkeUZfRQEZTGc0lWCsg7IRwnSK8EoXdWXvHKLWOQ2oT+uVAZDPWah0hzeEUWFnpYHGRqeGLWFpeUuZOsZeUfEfqCA0gpCan6HISDEaBAkKZAzVETk3SW2dmZlEq+pidncO+fXtQqRJgFYTBN4waiCik7rJWz2QQUGMyLGFlpYvFhZZE2hYXV8VZoJFagkH+VIZW9IpAl44KAsIO4HUQuS2qoqJHUEjqeUrVuAGmyjOolmcwXamgUiyi6pewZ6aC6SmuJRHC7qqkpZcDpr8TvHFe+fD9iq5ZjOoL+YvwAUsKMVPNbQS22exhrdbCaq0lEc16ne3axvJqXcY318Jmk39roFbj+KhLdIOOIToFgoBp61UV/S0XJO2TP+dmpzE9PYWp6hQCcXj4Mv85xpk1QeIhyYyImEU/2McAACAASURBVJHBn20ExpHVqK8JSzFHFsV0g4AapK1Y85LkMjSuNS1PDepd/UwA4c407yMOCCUDRBx+6gi0tYMkteB6wjRu/p4OFFLesz6WQ1cqCsxeqrX/iYSF5XHTDrDkXvmE6XemEx+Vq2wECNMG+WBt4aiAcABUmv/U2vVHpf2+gvdgpYdkqJhaWuspEUk0Ta1huQkdiSwRsvW6UiPY0+yhVoslXJq1pTaManZb3U8hiKTMGvlArDbgbvfZBBCOZTA5t9auRzTamBLXbNOjz1Qqgidf0vwoRM1Fml57GpsEIowedjocPIwakNCgjbXVptQEddpcqGnMqJHlB0VUKhXs3bcXMzPTYviwjo5Ah9E5z+NIooEG+CVqra1J3RS95IyikZFzdXlJooGMDDJaFHZp6EeIevTmlxC6BTTJICli80zJmwIQYHmphmaL6Y/0bLhwiyEqKUDIOh8y8ek+QuOTKaOquaZpo7bCjWCKg5/pdZTVUAkNPjlrB+nNZC1SU6jnaQhqlCMOq4s3pYew28Hs7AzmZ2ckSsgrMOrJmkD+zVSkSWoo7XUFUI6kclaqBNPUgatjbW1RwInIgRQolE4gQsrgKkLHR6vbw9JqDS3q79kIIVlGae4awhCRziBJRkjiEAWErHOSNFonEjFsAkA4TBVeEgbEgssIBdsnRLPRMKkDRZHB8FyCxT1CyrGyymcrS+0po81MN15dW4UflCV6vLpGORJHctYJqGiQa0SVX9nuDZuV1owxZZQ0/kGpJI4Epk8S8FHSpNNuEsYJEZETdeQn0/EoTO8WIql1a3ckT1QgDZ+Vzg4+m+9PoeAqaQzZlQnwSLjCZ2b0jSCPNbLyNbWDHEtkVmUqNecChefFmcZF1iHgIFsmx1TT6OYxTZqAmex5LNyeEkYv1oNqkTYBGeedfgUQchx3mRrcFvKdEp+1GAgm4706TdZO+giqZP/togfO3ZqkLUpkihd3SlirMeLLtptGwa3qnKDDhDmPBGDC0mdrCAlE6TAwYFBqSwkGyyZC2BVJjKDcRcmnxiPZVzlxuLkwfVO1LTusjQzr6EUNoECgqWyxlOgoB2QI5twso9N2xYm0utoQUCakMvIsJJbivX1E3RKcXkmAYOS19CfTR0HCH6blRvAKdBJUUfarqPpltGp1hK02pis+Sh4brIFWYxnNVl1IqLjBkfzKY+1osSyMpUKdJDINmrNM/TPW0jquK3XTtQYdYEwJ78Fj3xX1y9/T0WEBIcc1o8ck9anXWYfBmt4A09Mz2Lt3L/bs2YPZ2UDkRko+a6UD8dRyLROvbJeODE3d4TyTOkSO8S6ZXMmyaMa2RyeGklHxqZmCTGOaTjvWE3LtIpglQYet09p1I2sCCHdmwx6zPTzOCKGtH9TacJ1vtC1s/SCj9jRUOT8lXbTFsU/yKo1oqMQEP6zBVgeOBYOc17KN28ihOD4Tp+7OdM437SqDgFABd/9nsK5wFEAYo7/kUhNAuDODywBCTe00JGeGCd2WQQn/hUvbumRAIR3ztOfbaLXpVGzH2W0S0RfJpI7ohktAx6UjPUS3w2w1Uz41BkCot7ArVpwGEI/IFEF63JY2SXZSQzja8HIuP7gQCTOo0X8jVb5okdC84+JKMGX/u2d0wKTlmefvCvkCgSFryGzqoF6Dzgg1Ojmo6P0m0CTYIOgQDUDqjTkKymgUs1ZQmAwjpsi1BCARPEaiVReixDpERno6rCNkSlZRaqp6hRChG6EVUkgzQuDPwPMq8lw8j2BQZSHa8LwQBY8aabqxiAaY1BAyQmhBYQIIdQgqIFSpCBWap+FIoCD1DFK02hPZBtns7BA15DIagaSnnnVlHnzRPiThDqUmGAEyNYbyHPqVOkzXGqdMGWUbsGaPBjS/agxKcb5ASx+RQwkCj1yoIkEgFYMCCDVtVEAX/2f0ByUySEBodeZEVoATnbT8jL4ylZLGPAHvKjrdugJC1qo1W2K8Cu0+JT3I9miiYUy7o0HKdlcpBN3AOS64udNQZjsy/ZGgXgChUPWbdAQBKmSs1X7npi/1jcLQqVFOOgqEmIegidGiqCPjR6JqwuZKbTbVe+xKaZwSw/BLbUqSJIkcCVwVHDc1gSJWjoIAe82zVyF6YRM1khMEZQR5lj1UhMoJjEiCUmDKaEsihZwDbBNGzWW8SH2XOhM4D5iiSyOfYEpJizRax3dUmXmNXpNYRQJo4PikpADv6MEtAd2oiS7Bp2HOZDsxUsi6TernsV7SNfVwrRYNsEDamsQ3WuumgFDvnwaEmjLKCJ3UEbJ2163L13Ea4jiSCFsPEh2ndqCQRPE6BLZuFyFaAga1UJcbC9uojEKBrL/a7nQsMdJNaRBmFBDsceNyEcAlAU6X47mBsNAEXIrWk6VQ52No5iNTaAnGi6zpJPjk+BAeFTpaGii6lKnh+DSMtZSyMFqGjHCzXZnWq4Ce0fiSRKUlA6DH+tEG2mQJlgJUIzPDlqMuq8i0KIss/yzSLZI+qozLolhqNl/2vVfkPGTKKgF2UTZUvi+9s/zKBitpdJoSx/nIW3I883ckk2EaMdPdBdySoEY2ZTWk+Ry8D1lGucF7BaYEcQzv/ievTaCe62zPJ/NiXEWE2+BNyPOMGZsiW8MNOTpzM+ZqDwUOojssFM3q7JQ9pEhHHzU9uQcrcZrUaosYPfcNm36taYvK2j0ICNV5y71X/2aYq4dZiZu1WA5Vgbwd8ND3s3GQWSCx/j1HAYPpyZ0Y8evIROVPD38FYd7M+zzrQJ5xpXuRCMMZh30ijRUDQmH0JS+DSrzQIcN9hJktTNMmeKLtqTW7tF8UEHKPJhikU592LoGjkiuma0zzPPUo51i5r/SxiWNho7mk+4Qj4FVkJy58ho8//BiVckVKLchkTseplF2YtHUS7NApzK9b1BI4/k7kcKS9NM3W/nykhOkv3Tsf0QuuovJFFZu0DGAWkcfhWvHpGfFwLt4KAmjYieC3/I2DjYa/oaqVeoGkIFwMfCPUrgWrjIa05Cdr4zRCFaLdaogxxIiQimGLRLV4AGnsEBByM6ERRNPQ8QroRIxosl6oIlIINNrFTyhF6oz+aA2egjsaojJ91N4XkESUyHC4GvDKNioWuR5PAGnYVPnTyk5okbuyTAqek+sajZe0R8NE/vjWYZfkEtoWnGQkShEGVgMIJRImA5M1WGQzbAqhTI81lRJ91RxuSXplOl5E+n5NeySLJCNiZDvVujlTfC+pq8ZnItmZRmqDNYRmIaFVy1Q0pquReKdUYgqdg2arJpEKRnb54QRTEWEyUFJegXWnEn7TaBpTBU10SGCogGMjKSEPLxQYRr7BaN0YR4GiIG7sCghtIbNLx4SiMPDfBE0SKZHf0aEg7gIBgUwHJkCRyKxmw4vgPaPhjOqKtjG1+CLKq/CB+DdXjBML8Glxqvgq+9UsSGbIiG6i2TCVZEgSOwUM6Rijoa4gUiUqtN0FDEqvayoffwq5kKMSBSJtwl6UttCIrvRzl4DAMJ2aWjHW3JHAhmmUJGQRT7rrau1Nh2yqjCr7kgbO1GI6S/ygKinbXPQltcQwz+qc4P30vbSWUFOKKaIuzwemXzcQUhrB8eAHFZmLTOdW7yHriCMBbQWS+Ij2nnEoMQ2sw8Yrwi0EyubJdFveS0ALHS1WpoHpYSV4FK7vuehGXB/aIktR8Iy+HyOKQlDEeaBiqBzqJN5xhXLHpAt3m8JOzIXcjie2owJ1truywEpUraAeU4JBAmvZ9LpMpSew1U1WXBV8FxqdRi9TJCyEgVY1NDnu+VyyHhgWxYSNjUCczoKe9IMAQkmTspo1JsphUuJ4Oc+0LddUOsooy0H9QQWEavzG6e0F9fyyfxv1ptm0dH7v5mc7xm3mczWbye5Ou/lacm0LWLM+57iMwJ1ogCzjIw+AN3UZ0m8aIWQ2Cvc4GmSBrFtcQ6XWttPVlGtxcHAdtyn52hu616qzREZ+qlZf/mYAZ5r5N0sbZWkLe92sYyPL83x1x6bTbgdbJf3GG/178Mk3Oy5Pq381LZMVFI57HbBC8dyX1EmitqLaHwR1mgVoAQ17mftco9FUu6CnMnG2ZldTRukQVqkJ2avpDBVnpLVzd7cvbO1gf9tbh8SQeydYUUGt0SG8cL4fEBIMTwBh0n7O1Qefm+wNNc7SloO26eBENcelvEfSWTE1sTWUNWXSDk576VjXJAn0JsQHtp7PmPCq07X+CRTD2ecwA54edVMrpsyPSq7Qv2Bb9j/zM9nujVEmvvnUO5sclZQArhpv5qoJjWjflfqHZ7r9EqlcYVJkNIMT1LB7WiFQ3o51R1PTlGzQnHASYZCQh8agioNr34iBKvUYGvXSKJiJaJlbW7pv+1wx0F2XGktAoHWVCpgVNFtdNam3NGBX+lFdvobIQgGTjabFzxA3xsA4Skl7JA2anuDayHG0Ne4VNZx1XJiIqoo/mAio7Vt9bj6U/NX2ldG/iqN+8fi2Y4XMrKmIRZKnZJh1zTum39WMRX1DBeCW5r9fHDkZs3qoeWYTETVww7yH7d3kfnbMJ7Iopq/kfomVrJTsxqlBcGLSn0OmC4tchnnOBOKY9FHxZhhPre1XOkjEFWPqDBXsqsODjghl/EuWDvP+5p36TACTWSDzMgbU6XXHjj1riOhxEsU3kW59T+vIsaEKXX+k2wjuxdikESk6HSa90qxmLKaPpXIYjSBLlDKWWtp7ekL5QiSLkjnHiLZxSokah2iuamRQAWC6X+04j0dDKvrF39lsA418a+8OyRNMmDGS4+KooRb394fVkvuqw8EU/cuvvz7GVv/a+fD8V26DP2vTb2LjPDytsfWT6N6w/jgOW3VGkVjOE698uVKRQxk5FBF6iVLQSa0ZGsooaq+1Aajo22bV+B3XJ+WPGdctx3QfXZc2j9uNOjNGO+6hb8vRXmN4/+QakhlvaIIYYsmazD4GGuhc4UcAkO+LfWkDGazTpQOGoNDqCvaDWHXC6O/MvO5DZhmfMdfo7d9X+2zGgevJkQOA0EYIL5gIYdlGCFluMYkQxi3oXH3wxY73ZjzuH5HNLdf4jTekZBUwahRyOS2K1zxvRqFokIqRKSK9BQTlANVKVUS5uYHKhJUUGq23U4M88f4IcBJMkC/nRSeRdQHs+JDI14Q7dJbdZMbzVoML1w69xJDLWGA/nkQbA8JiELl77yVD0YA+/akRZf1svqvaSJxohFrGNaMRqQXwWgdhr8NoBW8haSFGh9OKZhMQkt2Vxqmwq6XqlOK0t21t8uMZkbvbU4/+1ce5flhjJtewepi6gpGDDZ5HWbihUkLGONXMn55kGzDlXUsMmAWk2T2xY/lhekfzLOMcH+N8/XjFHdMyZZf4Md1unE25jXtlaw3rXLRZSzQKNWBAp62DoufJnOPX2qFW2iWxLbM8rn2+bM+Z5Q79+36f5ydGfsMwR9pFOhQQCqfFBBCm+2ICCLOPzBHPGBYpSAE568GIXTGadip8lEXjOQ3K6ISsB2OUQsEg096slybZck2qqqkRzOMcnQDCEbt1y8NGAy5bXmaEAxQrjQcOGlRmE1BGeLrtHdIHCPvqgDY3lePMAXOYBYiWxELTZvSPVjqG/83oIDdLW2/HDTSZc4a8Io4E6iabufAtbpJxbaLb64PJ2cmoHxbE3Y32eZQBoYx6yV5gRL4QO2BYn2NT0CjdRCcMQSOj/ASFE0C4GyNt62tOAOHWbbT7R2QDWgoI06m+Gt3jh3PO1sGxflDTq1nzrrYlHZ/Z97Rx7WXD7KpkD54Awp0ZiRNAuDPtOOQqGwFCNeLVKNVjuOHRwBThcs+VnGZbxNrqUMqiFYNBbpQx1a+N3stGq+mVekVz7wxu5gkg3KmB8KgCwvTCn22TytOyNjKYThneKjpoNz2RhBHDM9kM06neapjqUzHyR6OT2p+sj5D91KTY0PnCVBtumvEnFfnQfTZPW4xrE83T8pNzBltgnBGgRxkQak1tGBMycI/TOiZPCMQIBG26qIpik/la65UmEcLxz8sJIBx/m298x9H2GYWCCgp1D9QtSuXelNGXJUoxr0aPGWgdqYln7WD2z7j2sgkgzN432c+YAMLsbTbiGesHcNqA5IQUUh3DqkbvDOnjSSRDaQ5OXhqrIhTaJruoshwK66tgSTPx7W0MIEzgYLbU0QkgHLFbtzxs3IBwFJi05UOPeMC4Fn+bIaqgzkC3kZ6RoI7F9GTs1HoIrbfTegmNCsY6TUJ7rwK9ZVNTwbQ1BYJKhmWN2HRthb2e7LVZGQbkLcbXjiM12uSgTVtgAghzDJAhKaPq+AzV2UnCtFJJAB9XsKQkQqODnFdM3RaG8wkgzNEB2z9lAgi334Y7e4WtQaFahaLdpeRKxukpOtzCmKlkZPxwj6PdmdiWeny2z7j2sgkgzNYv+Y52ru1CDWH8KJMawv6aJxqlZnPTukFGMpKJKfUUPkWmteCXYuPUJ6PYPRkYJU3NFCLaAt8UHoxrADVAmCeVMOZyyjeaHtKzrEE3nsezuYoZwrPbfLDx3Cm9GW29MW3zlUzJYPb7kK2QkXZhAZW5pqkywnBriFYkyi5C14zIa+0gASGNUNLdi8dUZF0MKZFlEDbOGFuHqADzYd5Et9sLk/Nj+D6eSaYN/ijsmxsAQs49zjXfD0RblhNRZSZUhD7RKDS0+YbVN8Uq89ANyvHuL2N+/TGOxUe6HXek20bZD5WRXxyfhkhG0rNFNoEReSWVY+aL7nOGyd04T7M/5gQQPlKyE7sGCMe4kGQfxOM4o9+jYaMK3BA5UYVKm95R8eQoVXY5KMMPjKC0MIu2lV00Zn/aIF6idK4mPUAnqLIQZv08moBwrEbdiOQnWXtm4+MfzT7TZhxlA0y3jDKrqXaSdaAoILRaSeKAoQyOkMRoTQUBIZnGmBraapHN15I3Je4WGy3kbySVTeR5NL00+2dcm2j2J5ucMbwFxmas2lTmr3tHDAOERoalXA7gB4FkxEitbreLtpl3jMgP7l9WiulhbpKxjY9xNsKYx2K82ucxXcbZLl/pvbbaE0X5VgGhOD5V6orBBjpgJFXUiMpbQGizX7Lvt+k9eqvn2m6jTSKE223BUc53rt3feZZRWdBHufsjfcx6QGiZRBmit4ar1apjU5TLKo5JWnxGByn4rR4cEsmY6WqAX6w1o7un/t16eYzob5bmNVcwp+z25M7yZDt37Hjeaowpo/GoEGiycw019EpfwYwWKZkRPwaI67xSD6iNqEvUkPWBOkkkDZSAkLVL3CQJChkppFYRSS0sIFTBdz3NprtZPU16WicRwhH75hE5bOSxuI33/Qpm2TaedpNThwBC237c51gnr4QxKkKvskrUCdb9TJh+zXy1P3fnQXfuquMYHzv3tFtf6asai49aO27d0jt3RCIFpoEGpodynyMgpOYn51Ucke9YksLt3H9czs0JINxOL416rnN9lwDhqA/w6B43HBBakU8rGyHpZ6wndOnFCSRaQaOTm2Oj2ZANM9GAsaDP1i4l3lRbn5jUOqksRbbPuCZ3tqf6eh09PkBoREdMjtlub6NWKy/zoNpG942QZrDONa/Pp8LV2kJMobERQvswQmnveQoGqUsI6qNZUgutIbRzVBQhI61/soRQScQxT7tP5tk2BsXk1K9DCwwBhBqpd1HyyeirtUxM7W63VO9TaO9Nva9Kv6RJob4OLz15xkkLfNUtwP0vsUEsmUw6XZTzTEsj7D6nz5zdXuRZ49rLJoBwHCNrAgh3rZWHAUIypml6aCwdLsL0xZhQhuCQKW3cIFutpiGtsELUvKZukmnae5se2reBbqIDtfErj2ty71qjPwQX/goAoRVq3+23N6L1u32b5PobAMI+DJYGqJZZjQckv4+lKEwqNQ1TCwb5UwzTrrKtUYTeEsrEdboUozfpbpx/aVKZfG0xmWf52m1y1s62wC46d4TTrP/6Ouc8icaTTIazQIzTFsGgkslIipto6bLePtFP28Un3dkmnVxt0gI71gLbGfVaEtHPLKr2pzo+qfWp9YMGDk4AoR/AL7G2uYQSU2zJPC5EPMwkYg2mZhMpM7I6lG39oOUEseUpgyVb27cZdmxQbXqhCSDctXYeBAbKdKgfBXRCbCF6TDr4LMkM6bdZN6gpNJoOOCx9zT568jeNZPSbw1lecGKoZmmt4cd+FYCQi3qeSFWWtzWexz5NwCzn5zl2K0A4uGE6AtyYy8n6XGuQWr1BPoHW/2lkUKODKlHB2kG7QaqQr2HztTNWohU6d+NPLqdL+hq73Wd52nxyzjenBfqdKTv93v1GUSRGFWvk5fcUog9DlZrodITy3qZy63mcy8o2KsbUTj/c5HqTFnioWyD/3LRzxjo9uc/ZuUhnJ52eDDgkci55ssls443LZpxECMcxXCeAcNdaeTgwsDVI4plxIOmill2UJKI0SlutdmycKoshc8GVnpsfW8+kxmlCpKH77HbSbMY1uXet0R+CC48bEHIcqdNgdz8PCSCMX3OYieiIo4X/cwsa+eNH6wnVE8qUtUScl2lrqnPWaNRFC63PmzIAAOOaptTv85I3aV/tdp/t7oiYXP3r3gK7uVatNzIJBivlsgA9AkCSyYjzs9OJNdOY3i37mCFsUuM2qeX9urf45PknLTBaC+Sfm9zPEmZRdXxau5EReQJCRgnTskyjPdOwo8ZlM04AYf4+Gv3MCSAcva0yHtk/gC0BhYaWtZieYI7kFKwdDPyy1FPQc0NiCzKRcmNUL06IAllJTYTRAkLrCVLtNaO1ZqIbGeg4Uu81rsmdsSm/VofnX8izvyb7a1yAkE9HS03lG8bz2Qgwbew91VRqCvGmACHTQY3oLueKpeDmRsmNk06YtdqapIoSRCa6hWnmXjVw7SZqI/wTQDiekTC5y260wG6uVesBIdlFq+UqupEVoddMGKkdNHJKBITi90xJvdg5uRstMLnmpAUerhZYn/XS/3xbxMpl3iggVGZRTXWkzajRQZ1v/NqMF5FkMnMue1uMy2acAMLsfZP9DOfG/S93x01t+m93Lp79RXf0jMHUsaEXH5YyqgdahlCCw8Q4LUleNwEh5SZEgJ7C9RYQmroKe35aELs/PzmV2pah8W0moJOF2XFHG3X3LhYvoRnaY3tPk9fQMiwoI948YmRQooNjTBmVnWP3E7j0Dht0mPx6Y1BoU85iqRcjwMs5xTkXCMuhimOrx7SNZqspTprkXCvrmX4G2TX75F0yt4X01ybvNmLf7/phhv5f7rMZ20DfWiiFY4/cZ+zrh+VvGktL5iGLSrJQEoeIbSX7NwWEdH4yLdsaqEHRR7unckpJHZOmZ8u1rISSLIUm/Tu1942lSTLeZOzjI+PzbevwMY5Facex7dHbapXsJ8frvn3HzRbK1N+sSWD1p1kIYVnlU7ak7oh2/Y3gmkCD1Oy6bmxbEhAyY0bFTjUVeyRzdtgbj30vs6CC75nso3bcrLMI4kNYN9lFq9HEhQsX8dGHH6nEm18WbUZKTrF2kMzHNjhTCtQ+YL3zN6qGcNcAobHZHsn5bTX/tlwWEuNZdc80MqiRCNVA4wDkgKOXRnUHDduaCGqbmkCmzWx5r/4D0oBx5FPlcfPFFke+x5gP/Go265yAMG2Ej9JOKUCYrbQvG/DUR7FjeYyAcOTFI5kdmnKmtYTypJxzkjLKeRfKXKtUKuqI8YpotBpSP8h0UVt/O0rT58Z0Y99ER36bwQUkts0SQ2PItVJrofRCPqq6nA+5+6f1GRkjj8f8z2V9HWO4lXnIfIAwnl+GFdS+sRKeJWy8ltSChqn8u+Ci1WlKWUTb1DHxXJm3TPE2JQ8SiY/dPg+vo2G74yNrP2e1AwZHYtb72aU/13kZpkFeMPiVtEeG99JDh7XeRk++/vdiFsj/OVIbL1F0c13NILM7NOcQ9zwHXlGlJggMaXsy64z7HJ0wlpPCRt4TgsKs82zczs20XTUACNV0jT/p8cSgCiWlSF5FQPjhBx8aQBigSP6ONCAsBSjTPvB9acNvHCC8fvfz3Znrah0gm6FqB37mGTfWE0ZvsGSzVT0YapepB1VZiiiIXYrrAwkGO4YOOCa1kI0xOyDM0yB6J1l9Mp6edSHJePltHq4LRR4QlOfGOcGgYcDMdEcB7zS+lEho9E+2o+Prxiyj292GR3vS9AK/8Rn97Z1O9ySQISDUI/hvpmibjZK6hA7ijbIXdpWQJtMn6/Fp4yDPuZkeLvfBOl2slWFbbwDsmTkVv4U1WHINja/D+jGe4KeuvuMaG/nXKplRAgaT+j4LBjWdWmvbVeeTXvhinJbWouYg97oO55yp7U1HB9dFPnIP5RwnZh+Ldp3KOvT75lmWJ81BspP3XpnttyzvMeTY0db8gRPH2B65Xy+u89/MATO4lzGyrr/T5VijgwSEYqnR+UJnp9QjmflIO9Nz4RW1Vt6er2CQc461gxpsSO+V+l55RnAeezGv4zDVdkMihOk3WA8IKW/TwoULn+GD9z9EEKjmd0lYRX35N6OELN2ygJDtOAGEuUd86kQDBjOPrzh8Pa4NMe/LjjpxkuPs5LMbpXpOGc5XDTSms5FtrcuCX4lWaBtoPCZ7e+SpbSK4UKM44/1yLMh5Wz73eWMDhfmMrHy0xAoIBRSOOiR1tMX2fqb2HLPsxMZe48GX7fPT970SDVZlFjVkMjLvimKI9ro9iHFKlsOol9kQX8c6OnJjjtuzOvKDxQcafNc/rFLzPG1gxv/Ouw7kPS/7a+U+Ix5hGZfGzDfUIFnmsZj5Pn0GYKbFI77VICDU2naVirCag75PMGjqmCJlFdU6Jn6psavRRCUWNRHC2AI24Myu3fleMttZOcdi3vGROZNniJzHqC+oKbijHm1KxjMcvhOHZo4UjrM98r7ghi+VmncG8OktjBOOexflV3TLNhqdye8UEJKd12aAFkA/J50vBITkndCpFMVgUGsHVjhKmAAAIABJREFU5WIKFg2DU97EDr1WVpsxD6vpoF3Vv4em51/fkZJ1blJGmy1cOE9A+EEfIJR0UeHxUEDIDKKiia5+4wDhzd2sIcwxyvIbWXlna47zRn4vMzSjRNhaKe+tILYrHlZuokwjtcW+sdeHbIniac2+YecBhELznXlym4UqRzOO7ZSxgcFkMc+I0HJq21lAmG1B1qU0o3EQb1TZx2Left7YW7wxALSSEfHrMRpPHaFiUWoH+ZNzjkYpvaZkOiSpjHpeslhLSS1wtvf7GoDB2CAfmNtpQJgy0hNwmGej/xqsH2a6jGPk60zONg6zjb/00fmcV5YgbdCJZWnsaYCxPEIJ0wyxhVtENySDdlPmG/c7yk5YMhk+yboolklHFaMzc/Q+b6vkHMMbKORs9hTr3nfER86zt1tgMOIt4sO+DhHCcbZH1vbT4818jveXwcLMwXloo4IR6C+xydMaHTRAzwAd1bTW+kHua67nICj7MvfEOjBkMlaEnmUTUhph5VwGUr6zvZ+tF86xXuVyvKTbaf0+ui5l1GzpAgg7HTQJCM9dwPsGEBIEUvLN1g1aQCgRQtYPfhNTRm/c+yJHb249bPocHlsf3nfErjxQxmfY7PDRDIP+SW7TabRu0DfhfNVAE1FsCmKLh1Unq80bV/9Q9hbJukhaICj3Hu0F4ybKePgO9kSGS+XYsDNcfeDQfIZWvj4zID5LJ4xcAzvYAvneK087bp6GtdlzCLKTKSP09qHWDRIIiuePjGv0mLbI5tuSmcXoIGsMNf022ye7nWoHYvY5ne3JtnF0KkJlfNXSpINDLMGEqXqvkZ1lyfNlGbrbeKttnZo3ApT5plZyIfOJeU/IU0NoS0UT8CT7Wyp1jQap6qAxOkghehftTgv1Rl33OCMPExcKmsEUzydDMsM1MT427ytmOC/vWBzb+MjwLts9NF6hxkAskw6i5e2D7b7v7p2/mRNwOBiUvDBj+tl1VtKz4xpCBWM22idgkAz2bgFBuYSC64jjRYMMur/RWWpZ6/nTOnRU0iy/gzOPAyt7Hw/b8xPbOD3/1reoI5HUZqOF8+fP4/33+iOE6ZRRgsNywBrCErxScZIyuhOTIm3qZAUXO3H/sVxjJHuuf9hz8srgCxQQchJbXRirxcRnjwW16eORlIAwW0Zg3AAjPaQuBuYcmdzZZ+tYmjzvTYZ5jvJea7TzxtOANtKnc2z0vh7tHTY6agzvlhqCw+9mfjtkcWFkgpsmP+Id7XY1QlgqCSBkuih/x+ggAWHBdaXtOt12XM+UrX3ytPtDPscGUhaltYcBPWvEmwbb8LhsDfrQHZ23RizPi/SZjrs91WKvbbYbpcsfrCGZ1jTT+njNguFPTR910Gg0UKutxRHQPrIi4wSN6+VN5ILHZCZ7ytPw2zhnnONjG4+Z+dRxj8XxuRszN8U2T8gBCLm3xRHyVMqoiQTa9F+N9CkYZPaZ61FuoginEKFlagZVc1BtBBuYYKTQMvvyXAWgCUHNaC88GPkc7azcRw3u92bibRQZVFuaElQkluvJfn/+3HpAyJRRJZbRL+sLSSpT9L+BLKO7mjKak1Qmj4mVe5DlOTFxjW9y9hA/hQOTQmNC+pLbrTUVyv5kqbpTWm82vJ/hOTPXJfSBwWz+nnQEIcMjjvXQrwupTPZGUWCRORpvJli2ns7+dHnPSLx91jUy7EppIzb5t6bOKBsbd0FG3W39IBd6FuSrzEQLrWYLnhTeAz16UA3BxejPnacFNzMORr/zrh85jFQmHSZMR5nj9TAHIYe8SPbzdv39UzcYp0NJfd7W1bPbb5lE07N4AWOJCEN2kUQqALdQEHY+BYMJqQWdM81mA41GPdbMZX2U/QzWTeo8VkdE+vrjaJGsTLl5x0fmmj778jnS7XSKZresrA2e/cxsPRVbS3luNMb2yPZW8ejWfwyWJMQAZ3iUkHuVMNPHzLuJ31ezqDWTjMcJkYxbhFdimnYRICBsNcW25NfaljbdW6UnlIiG+6NqXmdtfLtaZTsvt824zgFsHKtDHMh9c9Jk4ZFp9cL5C0oq45cF+BEAlgyhTInkV0UCwkAAYSkgS+s3THbi1oNL2XpzlBmhruIse0yyMeRcuEZ5rJ06ZrTFtX+SqxenINomto6Jm6TVY0ombUE2VdWI0a7JQyqT9V0TI0QneaZPjgU50/V34mBrtGZ8tey3zu/nzJ4yap4um4NfTsruNEg33G43otkyRkK6/e1t34spapbG3i7qTF/j0GZ00LKuSQTDU9Y21XMc/ZO/3vnhB4XrSWX6a6sG18ChJDSjNuXXYP1IpySN+lq5jhs7qYwBhXnSQkwkWVI6OQAcwGONvDCLanSQ04rOFkYpdK9rSbSQUUMbyRepiXjfV7shHT0caw1hzrGYd3xkXofHSaIyhlTRwTmSOdllnO2RZ0KPNDAGvbpm/zOEaJxfxGoWAKZLiljfw7lE54vMuRLnHyN+PTQNmy+z0NL6ugSYIg2jUoQ6F43jJesrfnWkMrJgxLZqupn7LAKWjoShcgY0mjhvSGXK5YqCQtYRDgBCPyDJzAQQZh0Lmx8vbsTslxwNbGW/7k6eMdoz9huq9PToJsnQPicspLCeekzqxdFJa1lIrWSopNtkbEfF4xlPkqn1iLOM5vCQZh83+QBhPpZRuyRmB2j5wMy4gIwFhKOM4f72JnMoI33C4suaCiG3UC+fEjgxUqGGKeed1l04ysiWmVTGbkpZR8m42jHrcyXHTwBhf9tlNlTzNv3XABDa+vbYiWgiGFzD+gCh6xkw2JX5RsM0DLsy16wRKuRPaWZrAWTqfLD77Gj7bd4GHzhvO4Aw+zKc2TGXd283XsBsrl6ztOZ4rVydMRJ2GuyunLZOrvbI9VbmpM32lo0ihYZLKR0NtEZ1nMABRvg0Is+0R4JBpotSRqnVbsZEhQIILYFMSutTmo+AMOe7fR0AIe1sytxoDSEjhB+gQkAY8EuBepWckAihkaBgdJBRwm9ehHAXWEbjBcRS5mYabHnSsDLdYPsHj0zKYb2vQFH0zwKJEopwtmEWpVEqjGu9Xkw3LMKjZoY6sSh9lmU5H1Oa0pNk07RLFpK8S8r2u2OrK0iE1TTf7j9lCqBk6zLjxdvqbdJ/d6S3stwmPjszySjdieMBMmp8q0vEGakIOWlzSftkGo2tYzJgsOB6oEBt12wOLLTXOWdSeZilncPqz97242nDLKNo6LF97B5p355t69S4SztaMjqivh7rRzJMtt2uW1yAw338KaPJPjXK+ykosTqEitzsMzMyLw4YEsm4bsyeTQ20Xq8jANGlBpoxQsXHb8ho+q4pa4AlzcicszLKaww9xriiMp0frz6ZF4PMJ6SeK+tOlv1ecfxlDJFCu/RmG4n9e2GmTsu3a2a7RXqzlX8P64P0G/fbDjo30o1vQJ0lnBG/P6ODFhCWRG6i3SV7tjo8LaPvYDlSHGW0HKVZh1Pq3bJaINtb89MPmrRnn1t40NZj6Ui3iwYjhJ+ex3vvvQ9GCMsCBhklVFAojKOsIzQRwm9mDeEusozKgM490HLOvXGclgkQaiNQG6ZSqcZpbMzhJvMTjVKlyk+UAKxNxaYTnZleL7MHR68xeuOL0Kn93+injaO1t3WP7W80GW8vi1G+bS1PyqjdtLNv9xnfy25oscBunvNHOyc/INQN0kYflF1UC8PpZLGyLgSFNg2NBmqPGoRGcmXX23FMoHq0lt7kqNQa10f+MXhK33H5MhO2/ay7eIFxrx/jNMK1ADn7WmWzWAj+GO2z44OpbYxCsORBRJ0LrgBARu3bHQWE1Ni1oti6pBh2UrNqCuOh2QDpwGF626bjbxf7fpRLj3t8jPJMO3VM7LoaEyB8VMl50pR96/tm0IGcno8aPLD2hOxtEuUjO71eyRLK0L5kSQSzXWqNVTTbDcMsGiKpF9T00MQutHrEtqczGn5j38vM8wnhTuJYTc9B277x7xxHgjG0oev1Bj795BzeO/teIjUh4M+AQtYTSoSQpDKlbyapzErjTgYbaLMBM3AZEx3MDAjlMhkeacvVb9gz7+T10w8weK9ksjMyyDxvScwclJcwaTLrMxojMELI2d9/5Z1/fgXvCgkzfzJGBfqvzzfLcc8MDyltOKSm2yypqSvtxHM4Jqo1OBbWXzv9m6QJR12UlY9P59ewKtONrpO+6yjva6+Thp6jnJehg9YdyjY0dUTygqn7DW3W5JcWVFstNKbSULuJE0gE6G0xPaMUDqm5qYfWA4PyMUFP5kfvb4/NWyc9l/O046jjw75Etnvo060/Z5h/qT/tWJ9rMxqg9c0aWzWZWzw5oW8WDb3O6C025EgZh5utH9t49CGn2oDA4Eq8/sm2fu+tnywxNoc7D4ePHZvCprVLXtznqommAM6mhXIeqsYuiS10DUkLYqcJYxRoGrFswxKs9Pijjqut9voRRsIIhwy2q65V6WyGIe029NGy77Z2lm3dt8NmW7a1QCyxMYDB2Ii37Zj55XJ0mtwje3tkfrT4LpvdK7ETY5tEMmTM/DT2ITcpS5qmAQVTByjzUCPznD/tXgu9sGPIaMxx5sGts1RqBqUJTD2hIZjJEkSQTTo2WjO2ZS6b0bRTDAjNupzqyr6WjLcXR3QI67U6Pvn4E7zz9llDJsOIoIrRC5EM/y0RQsMy+k2UnaiHSwazDe/QZIPfiM4wbaz1G25qXIwyWUdfGIdtg1ZDr3+yDplk8QJgr5L81KMH22D4NayBoJnXRinQeMpFKwYJS6jxb+pEBlP8NCKhejDM36Zh6koEQ7ZLY3freRHkanFUxvyxL0pjDfX02w+kGazrB/N3eb2kDSwgHN7GGy2FG5uAG5gTxmxkG/V7q/QOdpIPO9v20mYbf3/CldVxTH5ar7jeO7mLNYRtamS6Xfnv1FiQk4Y/gwMXTlSQrx5jr2P1Hfv7K3GYDPbZRu2dLILSXybFzP5Wx17yrEnvJO2aEKhYEpW0+ck2GTQU9dn0Lzxn/ZwfbTtIt1nq3/3LRhJhjaMXG8xT6yWUPycXsf8S76njmVFFaYmuaJqJlhOjG4WCGKuMDkqkw+43fU0/uAbYvjerTl+6pN65fz0aXGvUuB1lVVw3Avq8a8PWpsFxGQIO+4upscPXiWQ0pft8sDVtv8cVLCnHkX0OM58j1kfz3+kRYf69zqOcjNrBd91qPOnM1bG4NRdtf1vFhpa1eOXmG/ezvgulfwZJhzbqxY17t2+nG3KY3smOIOs8GFyL1rdO3z697n0Gj7f/zT0nvQ4PjtX0f/fPVzpWJGJBhsL0aJZ9kFT4dvVjFEL3O41wJFGPeLZYh52tHzSziHslNULVyZN+B32WpB/TkU77nHZNW39eX2vYaKQZgBuNpWE92v87dWIlTZ9uu83aNTXy5bD0uw3s6fH+mI6QbLRPrP99ZgIbc4mt5uLoT7DxkcNm32jXzbmW2lTl0W7Sf1SuxXsr+JnefNKtYddlTdG24z7WrDZReUYOpR6+oDamlv6YGWbmpJwrc6wgdqWdf5ZdO2uGkjZKMra3GidJs+VswL41ev2+Orj7yX8LqUwkNYQEhB9/9AneeeddrReUFFFGCAkKtY5QdQg1QviN1CFc6tw31US66UhXmYUpGX5mUEYJ76VxLyQDwjGbQGpcS/7zpqZPens0xoEpftWxNhwo8sj+lEiCK2uo9hs261NiBgx+A670se3G2z8htY7Jfimqy7QX1gWW5IxelyxGNCxhqLaVwEK8nzSPmEJDZjU46KEraTNMWxMhXymgV+00my9u203vKHEgnb5i3KmR58hzm/9et6jppI+fWZ4/DRTs1ElNYQEXoUYJ2ZfpuW43htSGpcjVtJPx4Oqfk2v2LxDmv2Rv5+bpApGnPwcBr+mHBK4l/aFto88/eH0+d9yHqX9ziYzbkO0gYI33T/o1eXbbxqZ9Oa7EE5YeA+lxLS8U94ATuihEnnwV0ptxafor/YwJpffABhC3s/196vopw579FRZMn+lIk3eTvpefaijZsW1BsY4hgoTkXRMTlEYiz0sZixGNPrZ4CEc0MU07D/Eex0+64Zq/AaNa33gj1bwR5uWskZubOZAC2GmwbftAjVGmiZjIIOcc9QjpUTU03cm8SOqgdD6lP6m1rg8gD2yD4tVJOyF0/ggslPlqx71ZX8kKx3daB3a3cJ1Zt926sTFkXNqBxT52OnCcrulv+1x2/uv40NmuwEABQoqF1qw5AobM++jaa97LvoeZz5zT8k0ZCv21p4Nz1La5Xq+vF9aNr7RJwXHIVHp6ye1O1W8SJF2qbWTbvG9ttH3bN78HTYuugOpI5kxq3TPrUPLQ6UE/vI5bx0byzoOjThw8pICP11Jdh/rm7sDKl7z9IDAanIT2brYPXESyDqoOmXp9Uv2zgRNBRzAJmpQYjefSIJU55+p604u6Ur/EfZlzS1LVONbC9HgdNJLVhrAAPHFc2b3Ptpt5Y1nH9bp27Uv2OdoEusbJ+DZNkYbYiXsjNii0RzeIXiSrfno9HmzzgTaO92m7ZqbbNz3nzTptxmEMcwadQGb8jO5CT421wcE2sOIN/8/MxeabtuFmt0zvqiM9WrLrZjvcOO3yAGQFVNk+/T0+5Nx1TWxntI5bZfE184JRdOGYGHwOG13n2h2SHjC1Rg/cMxVxl3Fkl/L1K/CWLypPah02mwwVPa5v6RtYxba81YDTzrbqxufZpUQAYaeDRq2JTz/5FGffOZvoDhIUEhCKFqECw3JZI4QKCDXySh1jZhtZ9mSrtar6j/pVvdUUYVbq0fKSBo7SKjt5jHOncVu6MfH8G4+rTdmSjdREU+L8ATt1+w0eLvyJYWWNuq2nT3qTHNQ4Sgw9fW27pvUv2lz0LTiym8MQQ2nQmLQAK/Y020GWOteG7q2BLV7LrkTtODhouPa6EbpdAkWyrJUk+qA5aDqGtcBeDQTWUTBSQUDYE7BBg5df1xjBaoxzY1MyFGsMqBHviJFnjHnr/U8ZGRYEyPlDN0rbH8YAMK0q/tQC2TgUYIhtELe4JQ5InAV2fRrcQGWBMTMx3hrjIaC/keeKinD4DYvGCLFjKQ12jfHVZwSngG7agBSj3IC3GITZCIKODTUeaUDQAKLhaqOEpr/j9kyAt41C6EtZ46PfqEmPTDcsohAWwZ8xICTQtgZ1/O9UzEaYBc011wHP9Kg3oMKM41AAYQ+hQ2OV6cVq3DFKKYDQfuUBLSi2YNCABDMHFLzwmeiYUGCgxqInP9lnBYRwBRRa48ZGw2IfUt8cXW9/9LebJYxJjJ/EPy4rkoAVaiSZ944BVnpOcLO0/a5gkLVLlHcRo9VoEHF+xu6VFHub1EHJVLDpL2YT7gMKiTOl36C0VbcKWGNQzecU50oS67GGdiEqwH71vYe00lDDzQLkgXXNzPEE1KX/3oZTaANOS4ChNfiNmyoBgtLfnBM6bhIDxuwLsu4QFBlnlAUO6bSmqAiElPXwZW4njhk7fu1VB+ZoCjjGrz0ABNPmty6p+lwKCG19ddqgTsX7UvPJrofxumgcH/1ze9BxRrzBudIBpA3MmhTvwsMdHInDKtWZKceBLmnrO5p4qR8QptauNDgfsAJ0j7ZOIPsONlNlAKSY/osiAkIPkQB4Hjt8/bST2s5TyYKAy61JnKGSOurSaCoqaRoYjW8LsQVZRTkXOM+isCBfu+5K8/fNgfQYSZxVjsyn1N5s9oP0OqdjNwG3Ct4tIEysUZtmn8xjCxbNbrchE7XaRWk3UdIFSZRVW3r4eyR7id3jEjezdTgm+7d1YCTPHsdc+0D7aOZgsl8PXVw2vIi8c7ZTUtfKdqK8+9bm4mgvPMpR2R4vtudGuXRyTOLK2eh2/UMufVQ/ghLfY4qJXtKyTcTdpl4LGJTss2wSSjpq8zTIQGukCKbsXxLQODg0stwvbbeafXPD4EP6mXR97nZ6aDYICM/hvXff09RQYRZlzaACwjhCKIDQRgi/YYDwxso1BlXNQjeQgmM2fI1cWVBgDVe7oVkQqF48jWRxdKU8d0NnULJ0Jh729d65tBenz1nW58lLb3ijAkI10sWLyA1H6vRSm44xCHWBtgVGGuMD1Jhm8TzbRlK5xfNJYMfIkB7PdFCm1Pg0Tl3+nSyH3Ci7RgjbCMFwg40jhCZSKJs7rysXV4PeGJqy0aWihX0RKmvIWssiBjL9qYRpEKPRDOMdlm4z7WlXqlTDJ4vX8JU7DQjTUMaCRN0vuckQkBFomGiCjT7Enq10X9hNUSOfBM/pnUPtAwu6+F9pA0L7VoC1tKM1GvSnTY/8/9l7E+a4ritN8Mv3ck9sBAEQBPdVpERKomRZctmybJdrmZpaoqs6qn/dTMxM90xHzHTEdNcytrvcVV2ukuVFlihq4SLuIEASO5D723LiO+fe9+5LJCiRZauiLSEiAySAfPneXc493znf+Y5GkV2grYc2JZxTJzClgY4ChDqiHjOEJkuoicUMXOrYGLCQYWtddTYj5gLCoQVvgZF1OOj0aJaQFBFehOOpjr2CQ0tddZ1o3oOuXwYX1HHK7kmzRDY4odeiw8gnlnyCAE+CnWx2jX+WukLpb4aXSPqH2fjZpZaPGShZWuyOULBHZS7cTKWZc96jURVlITmfhZnBKIwQRko90+xnhv8YvOFPB4nNmNrdNHQAcX70ZHNcPr2QHQvr5Os8G4Do0Lv5E89kCAkKXVcvt4dHnpPDB6J9lmwsh6m+BdopEBAG6hw796SZQA3aKRiw2SILCO1NcNy4FxybI6tNAbbyHngN7mcGQQgKbYbQ7h1zrV3ZJ5eybFdNPvOfbQHz/PKDATw5a+wrcz0yH8G6/FkGR2257jXX8U4BofzejqedHc5vDHg2yzrkbJjbzuL12Ty59XHplBqKt73K8FTrUWvIqSa7pP9zzoBh6qo8jy1VcJkhFhA6ljg3BwyY6P6WMchls7KMcLpO7WRw7drzDswMavSc/XXtOSc9B8Me4jgQcQsJ4MrDDQXhRjA9bIZQWQEJpATY2Uc6djZQbQGmDfTZ9ajrVs8Fu2fN91T93GbH9XqyqulMj2jQna4Kh62ZmTdP5kz3kR1rm9W055ENeLrZTtrSbD3lwOCItagrX/dUPtPsrsm9//20GTHj0Ria4ef7DHl6Rx3287/LzOoz1ZY97ac49mK0G7PnBZ92DHV6rWdpedR7QK8RYIrvtkIy7k3ZzBXPOctGY50uhdOYmbc00KcZmWehjI6c6yFm37Ncd9R9a8DA7kTX53dOz10+BzOnPpIoEUB4lSqj7xEQmqygBYRUGjUtJ9iOolylYmvxy5chfLDBxvSW1mYBoTrt1vCqIddFrQef/Z06Pi6dkSBLM8jqZGjk0v3KH4HWsOXiIvbst+ZVvd09soO64TS3njlH2f+d31vAZ+l78v+sviZz9ez9Z9fNaEbsF0hHS+kw1pmicAUjlklinSylj7JJLyOnBBaMmkZ8GSEL+35uaDq+6qw6GUIeXNqR1HGK7UHtRFDdyI45eJVB64DZ3LzZ+cgcNvG95QSg42sBoZ0Ax8mx590elsY6w9mv9VrWWU5NsZPB0syFc2A6WQMn1p/OM9eU62Clq8NcI6PqWZCvvk6WMXWzIc6ayYHs/J5QoOT8bc5xzJ6WDr9Qqozj6j5bPoNpYyyZo5vOvwXxTrhUs8VZEMZeV7ODxrEWx85kCW0tV0od1bFQ6h8dXGZWohSwpvfmUEWZKcwAtOYMdRQs2BmV38pMx9BOH+Fs2ySJjkHelhtHTzLtIwBF2rvM0MwMzVmoHeWyZCRIFeEByR6fbDNhFdsUgCsVR7Pz/I/NKOxeq2pLjIlx1r0LhN1t4eJ4tVrZk8kKMmsx+6l1G9x96f7bjo+uv/xf25+5dlnvlw6xBLwGtFluBtPeU0YXTefaddDlY01mPd0bFgwaJklaEamZZctuyFaG6xI5o7TLwU8tg2PNXHDonEcpjd4GBYYTrRYC5I1UnvrvrrhsD+btjT0CtSZHA0bDX87adc/M3C25KzsPeIfuMIXaCjDcsc6yd6NqGRUQ2kDZ8Hnooo7M5tOmJSY7rLOZfZ4NEuXCI4Z+zuBnFBGUM3peUoGGUlkb0TNAFUcIQsre94URI1lC6z2kDr8GfZwcWd6vsKeGBCN0Le+2NsPPadef/r2+h+PGd9rTPb9fstVpfi8iG3lbJL8xsVt3l2UOibWKefVDG7hTUGrG3bIdzPPls2952qi9CxvIyGcIP+MgHlqmeVu8x+E99OP0uXfZ5ie/37hrI9kPT3znM9AxP9+T/Ov+le5lY2tlWzs+kXtr2cDp6jDAmkkFVQfV9/LtpZK2muBZJ23MpKc1++sGaquGrvXZI/CM2VkL/pzPG7XWUguYFuo/7Yp0+ihqqsQ80tBY5p0I8TmYRSWTQfoQXr2Gy+9fRrWsTemZKbT/tv0IlTJahv9lBISLqzcVEDoOeX5MDcAxh10mg2uidjaqKFk2Gj49NC2tRB2EUV8pJ9GFM7k/TAOSwzSOIdWxnCOyK8KbdyQyI20Pxuyg2ZUhTK+V1SoUCiE8L8IABHekYVFem5RQbkxfFp6tk+CiqlQqsnFJM+0HXQMI2aDXHhIqI5wDhKaeR3IjBthltRVD4MnW+9nHlMfK3pcduLt2itlUTg2UCNww2pnba/nggN2KI/dz5rjnt+nwz41TnMu3uAe+e3F3/rII//CKUhCrTpNbt6cOuEbPLa1KKaMuzcce8y4INPNj6IhZPaz9W/e+dMUbi52CJvUihtaZ+X9qzlID6dK88pmK/MxlmWylJNpn5qcrxTOjjWqWUMM4eh8avLF0UZsVMw6v2blpHY6lEoqjr0wACyrl/q0fPWJ750BRbv/aZ9M35Z7NLhMDvIcFmuz42sPS7mUVZtKnVLUwPSRZ3xQEoQGEkel9Zh0/LTZXCg7nXaltpnorLwwzBF50rRkgkB729mksyMp9JVkiAAAgAElEQVSv2zRfJdNg1INTN3WXVzDkTBnwJZfMRsw6s9lIDu9xq7tiiHlDay91UmRWs/2Qn5ihTIdZ0/KUNutjnW3a/xSom2dKz+5hkGZ3gDoi+UBj5sCPBsDcVmZfjVK5M172aOiVER9HA4zdi1nqqsUOjKBhmY2QjXx+3tPoeC5YaVeyO1/Z+3SJaEbaLeXIM3nsfao9UuaEO4d2czrOk/zI2iPJVzsUcTvSw4Ewgm67wnTvEjCxZt73FAzSsaJcOzMZPOcY9AxDDX4qIKR9YUCG/UH1Hux6yzLUw3bVPh/Xmb2n7N53z5J5v4BWw1aSdZD1982xQayDnn7XvSWBIocmqeeHeX4HsLhATqziCPprxqJwM3rWDg/Zv9x56o54RklOZ/JZ1cBH2Okn/Ug+TwdkKFj3lBf6vH/+BQPCp832qV3MuACf97FsVkuBYfb1WZ8vbVeSJK1Ps7uXi5RAUBupl2VyqKLJPnu9fte0Xfrcd/fr+cPP2Yots4dPT1DV4K21EyMA4YjjTzUUWNaVAUI2pq+ZVhOSKRRRGTdD+CUGhA9WP92VIcyvEOvAKYVRNoRd2ClFNKvhE0AoGS1byyQnwNCXM5lD9SLGO0j/3sa1s2icczjpDlW6k9QmuFTCUYetc6CkmU3dZsZN1IuPzDQax5qA0KeADCOggTyn75fkcCQgjELNGrLIVJpdVlhTCERxiF6vgzDmIWmzixp21INcF3omKGOokUIlNBQn5zA3Nzo8XGbcDF03FRRxx8KOgTEvabbUpAiN2umuSPkeGTG9iltNbEFQar4c4Gn+1hHKEccuR2MaXivWABigmyodDxnX1GlworFpTs/njBg6pQX3u6lLGYBTB0RFgcy/nexg5tq6TpeuRUutk++5+Rr1nFm2RzPQLt0rc5DyEMCdvzyti7Q91gUpZc9SYzOqcBbwYFZRs9xZIMgCclMpIx/jjpUGgOw1XMC31+6WyLxsdbPfXRTpvGm3HbfwwNK/7D43YQa73GzUntRs7iPPQ5UBmHJZ5o5U0X4QyHfuOaGHsmBQ1hBpoqQEc93z2Z3a3ByQz9sM9xhTMGmz1XwKJ8s/Yj7TLAzBhanxGFrFZlTyh106VM4f5/zH1A7u3jtZHalda+rdZe93Aaz9d94+56OxxqHVw8B8oI6hqEkOTK3hHvObOdLOw1hZdfd6grlHZEPdB88NwvCYDdcyG/ic3vdezzjqtLKzvnvUdzvL2XMpSHOAjnOu6F9ZEJONZQZa7H3k7UaWxXPG3gDCnP0YWhOjbIjuZmYJ7W8t+LK2wGYl3Uy+Bht5zhWLZVXkK1ekhpAOLM850kVtZtAKu6RBZ0/tYhaAcGoKczXazp53qay7aMfpCZSuxWyMsgCPnK3Gb3GZHrksZUaT0ZmxQNAsJVdQxAWE+ikmB5gO9JDDKj/P/8ye6rtX3JDvIp/vzuAXhdD4YHoOjvK1d9+3Yw4kyvNU79rzcr+ZX1ihlqe7el7M8PO+1x2LbK+5R2P+SmYtmbp2V5BE/u15OYET7jsGPru9Lvq9ntGs2CsRs/c9fxZAHfVONafGe96z/lbfuatGdIQ5feKIpueEPXqyC+x9KWZPjS/Q6+P61ev44PIVsVsKCk39oAGE0oaCQeUvaw3hMgFhanCHuBImUmmV6OzhluJB5T6pOZQMoUYC5UuyMqMoo+5BN2wirSxu5kq7ZtRdLNniMrRIUzM1Kpa16zDcBUDE+xhyYexhbQ90Cwgj+D6dH0ZBqeBHVSEqGjIzw6wEFdVIEy1L7SB5yHRGWWCvNRUh4sQCwiTLWki0PRMXSYVmpATO3kN+2adORZrtN8/gij2kT+UeRo4IhwEtavKHayEcp+OJgHD4sHM/yzlVDdUwy1a5Uu7DW9p1BvNO1ejNbzNlxoF3sjp0ihUQjhKFGc7oGNChizg9xI07aY501xmzjou5R6m1svVGo7KeFlQZI5oe9Qa45WhnjnNpHzr1RHTfaTBDMxcUiNCgCOuCVDhHxULctc3DxtyjEV1II/ACUixtyTxXWjfpGnQ7p0PmO71HYwJ2rb1d0Z8n+RQau3eyR/YAzfRf1KWyLSRIq6E6mDSiNcpipNFoXUWMYpF71Yx7wobYpJXxgOW/3fpRO+/5bHxGh7bgQjMz+mUDDK7C66gstKGnOkX/+dlx7KNdWkMcCrtCnwTK5a3GBmu94u56smFrkl0vr2o3cpLStgLmtybLOpC6xXwmLU95s1fL9pAu6VF7yvnb9GZH/10K1Ec43sN1zXZfpzs9t6fy42/3vYmGjlzwuY+0wyHfrcuvtiFHWc0J8ti/NXemXtYuAJE/Ld1xyM6ofKbVWVk5+2HXt9q+zCJZADVUg50+iw3KKSgsFiuoVevinJKizSwFg6RB0NOsIFtGeFZjgD4CmTVW6CUfmMtUn10aqR2DDNzn68PdOt0RZ5CpvbdrKw8EnTPFyRbKjDFAa0Fgmi3UcI6+K10VMjIaTqKu4+iTKbe8nRUk10qz7EO/cFeauYC7IsyU7Gk/d/3ic2Zw3PeNWtef9wPTJfx535D+nWsNn/rNT/EGM1ejp2zv6zzzg2UBCbm4OcxGfrw96MQMaFSVPxIPzVeREyr6Sg9QESqMJfBJMBiEge5H/ykB4TOsj9RqO/eoz+aUd9mFaqZVv+lKfrqhN37JM9QQskUOGQ1Bj5TR67gyEhCqwIwLCEukjX7pVEbXb0mG0K270t2QOaxE2CrwYExiWtvpAEIx9JZ6ZhQPU5re3vvLGsv0vJKoe9bvMnXJHWfTjZapQVUKYL73m/1M15U3V7PUKXfjpXlCa5BGgweKyvg+30hqDGtzqIJo1PkSBtQKqlxUrQnPm/cnmcGoL4dhMjAUGuOAWm64EF3SVg7GgShoHZSUEUr01D6TzkN2+LtGNPudnUF9195F7jzg1CnQccyipm621K6JvMEWoY4cbSudsdES5mkNhTofKtKTrbfs3+bYHRJyUXrtKBfazq11Rp37MCIImUOWjaOOjHUO9D7silHnwBnF1HHMnLH0vQYwD0gnpuMjqoSGbuWss+xq1jQ6gQDXQn6Wt+/UUek48jmsMIgCQX2pYES2C+w6UJEQK1ihCqw6dkrHMwBwuEGuFWYZ2tLZjOQewkznbprNk2POBuRKDzJLlzR1zLRWVhjEqPOKUqjQtrWmid9JtaFzagEhHdRSkdl8K+VNOk4s/QeFcsOs/VAttW64vPKi2zYkvweHHFyn/Yc5yo1NtQpwbkY23aHp8s9GcfjYHBKxSefBzRqY+ZM63aIEQzLqcGYX9a9cZ9v+xM2Imb1h12N6IOvjZCZJRYpYX63ZcXdPZ7S3NCtmf28z/uZCw+BxyNo4q05p9pYikR8lawsyt8PWRRP4Z7RW/btsTs14OGk/uxNEOXoIVI9a87n9rYZ7FxhM218Ym2HVdtMz16qR5gvMdi8SB8jsGld5lN37bjgEm6exufXp+bPSFdux7B9xoCpVyQ7SLrPXl4jJBD1TX8/+nmy7xCFg2xc2y1a7qDWrNghmxtb9mc0WujoSNkDnlLekpQLD8yhZeD3VXA8gG6eMlm+Doe7ZI6teGAiqspkCwTRbmHlIBIIR1R13zdfeK8Raf2khMOJLl43j9NilmV7y6YDTs2R/OHAqaDLyFvf+oWVgPOXbFGs97Yc95Yc4f/5MH/WE1gpPuhPDvN0VnJVpHTbxxi5LCwOfZUj0GzV4SbAniQY557SPLhMTyoQJ5f8EMTbw+TSj8ywjr65NHtwNr7XheVVf5Vm+nANHLrr3KZldXXU4qDLa7wW4fo0ZQqWM2gyhqIuK4iiTOGrTKtVKWkf4pWo7sbLOGkLbM8uN7Nqjjf2GhgGhmVKxlFbJy+lrJqkupyfaE+beTmlq+lgP5BA4U2OeOql5o6F/a1TP0npF613ooZZR5cwhN0Td0KVlTb7rAJlrp9QepQR6EvW0amSkxnJj6sYmOOTiqtVrwuVmOr/daSGK+vB8gjs2xzbOZyHJDK7cmtlYPMglc+EjFpBp7s86EOaZU2W5ITED44KYURyuCRlWC7Tjw6YCFIYwgivWYbNen3W+XKCSiWYNRbPdCLMz5k5m1krGZ9mEDGQpgLEgzVWrtbRW13Q5K2gknciIyaSqq8aQ2EsYh02XqJPlsZA7rRGzVDu+IX+ver+mz5YXYmBfBqjpfJgvx2/POb/mEM2cw882mKnKorQmyQChBYKcy4RZQuN02FqXTLFWgZeCcm0nIXvFUIQyypSzN0YAQnc25D27Mi579GTLhiT3sJnIS6j3J0qjJpMhNUyGRl3gwccaXh6OfBVN/YQnRfZhRPqaUrT5fEUBhDr/Up8x4F7WNcUWMNoX1ALm3bVUOSaFnVObOc/Ra916VdfxJYXQCl1kgFAfPoMScodmUPNHXgbYdFvaveUcjs7YU2mWgFBftpbUXDy3V4ZAr5iizJHOAG0+e2NrpGTKBQyGKIgaZ5QCoezZhu2q/t/dA3rGW+tvhHH22Aa2/k323six0nUoI2TGRP+XF/jIxD7sfJgxdpx7DZCZoKNx1nTGhk+vIeihH6ezKzeZ9Z9UKq99fgsPrKDXXiqS1iZm9tHNeumtubbJXVlmWzqOlLOahtb9sP22k2DnjHL3zFIwol6BR0CIgjimoaiL9lNlbIJBUWouMIdGZoylqTuCZ6kAllPbbcZL1pbJ6uvetIOa9flMg9mm1YuclvJn7u6xY2f3ml2P7pp2LLVZh+mIi93OE3rtjiUQ5NNJrWm6XofPiN1zIyvdDbCk7zXXGRUQcGyFc6p85mHxLMqf8uwuTe8zPyU75D6DPTjySjJiz4TSPveN5c+ZZ3jbswAZ49rtDYL2EJnR/tWeiBDyvOL/WQ5BSiODnumeC5WtJn66nJfPAOKfYSysKRzO9X0WIHymj0oHfsj3GyIdDc+P+EUJawgJCDVDqICwjprbkL5EYayK0N85vl9iQHiLulpOH61hcGSUyASk2IisNZMWDDoKaKnioTGAT6AaOm5MatskI2ONgonG7JVNyApUbXsGe8UMhKiqYnaIWLpQtijtAnMzYxkYyYuJmEOBxfHyYgZGwWjELGpSEKe0Uq2hXqvJIcssYqvdRBz3UWSgHpQEVgeVzqGKR+kBRuECAZViFz2hk8YDNvk1hjLNlhlFuVwWIjvM7EGV1ee5INBGgbWWIwPLdLKL0mlOM652Heh1hRo38vAyhec558gC8VHAMGtxYgGNW/sic+02RbeAX0QWzLy46MpaJfvdoYqmboyIeNgnMmshVX5zDIylW6ZN67UGSNefOiN542eBUqaumNAhZhsIyRKalTsqwmxuzmbjsj547q5wzZtrCO1cC4Q37TSGAaEBg5IlVCqwpYdJZlASYzoWmXy/6VVoRU/sfRvQrAfbcJ2Zm390V00GVtTxyR8DOdc5deitY0ynPQQGpGQTaKhghvRHTAGhtnhhZpC1TEUCwiL7gqp6KDOEFH1illDVfBOUSBnl0pZ9xqgrASEHwhffMZPPyOxH5oTaeXFowEYFzgIZm0fI9VdMgzh2zli36IJm/bllYFhbt9v1zLJ2rpur47oHMEkzUA4Qkf3FN7n9Pq2CZta3TWyRTJnTt1PWkQJcBUkuZU9bU6T9CuW9jlM8XJdt7oN/ob20dH2kQQgnr2P3brqC2LjdZIrdXa0XyGBa+rtcJlOd3HQ0c/bCzLsZ02xUs1ZAaTg/ZTrk10q2p6zJMDNpgJoFgfI9nR9rYxW86suUb1jmQS5AZgNXMnqONNEoGzG89bLTVPezgYXpGWnPCve59ASwV5K6eY+UtbK0nFCWC5VHI0TinLLNiQ18aIBFmQimFYRpWWJmXK/rnG1uDb/cbe7cyTLkWXbXtvdxgDTHTUx21i7G2hz9vOx50n3rbiUD+OWvTKBsGIZbX0LEvVIwuhcQ3P15mUW0J7b9iTsn2U2JG+DMw28aENodPCrPnLfmv57/fdGA8Ndz1599FbvPdKsN79FszndpJ7I2nj4gAeFgoLoUBIS1miQS+DNmBgkGla2mtfRqu58Buhof6bOfKPuLUZ+yGxA+o4Lprht5tgwhh4Iq4/1ugOtUGR0BCAUMmgwh2X1fWkD4eO2mthlMHV5r9pzm1KZpsVuAbZ1k7Q/kOP72gE3P1tGHVN70ZYFNBUNO7NVmx4YWR1bcKx6g9hGzNQO5nnZ5GkwGgNR5UEfTHqw2mm8O3CEnxpDX5BwQSOazATMFbVg7qMa6VKKoBVXXAN4Sew72ex3ESSBU08EgFFBoD0c2uFdAqEp2qaoX742UAI6uUTDTHnNWXtxtL2AOG+t0WKqbfLe1UUZWXw5n99C3Di7HgfRCI0xiHDp7iGYKdmYi0kieFp2ro5S93KxsBsrNWnHaF8hzG9CXKc/ZSLHpE+j0rrIR/ZxTnHqSGQixy0VHxgCnVDreFRDRvl/yJQqddgzya0D3xyhDy/eawAB7egkYTDDw9G9TN8ABV5lj4WTlctU81gmwADTbQykozjkqWvtnm8kzQ6gt5BXg04nPGkaoNHoa25HsovZoVGCoAFOkUgyQVtBqXN3coWbWrrmXLITgBhryR2A6b2aP54GPOTBl/1I+u28oiErLlmdIqGSoIlIEhNyDxWJVQWGxJIafL0ZUmRlUJWANvkgNYcHJ0g9I/yanjSrAOmZ6t3sdpu76Mms+FVxwwX82LrmwCt+iHqYzKK5zb+cw/7PdkNssV3ufQxnZlCBs9mRKAbZZQn63diB11E1mj1mcDOqZ4BDtHMG29nZMs3Nur0WJaGkduYKBIQfYsaWpg2myMEKNsoAwDVJlwYl84EqfXWTMRKl5aNWlGX39fBsEscBCA45K08uzsl2LkhftkCCEEffK3YsTaLRAMAuwZERE3VN6PqTTbzNQzk0QvCTWdoit4ZfNYJm2HmnPSPfMckFI/qAc5X4avKvPL/bXAvvh7LU7utkZo+0mKgIKLRjkzdJx5Z5jnbw6paYswIjPSQDU9BbMu5TOXY44c21Q1p5FadAkzZIPZYFtXZ5TO5vB4CcAs3TarVXSszFrKqGMijRkbgXRbD/XVIXWnif2s7KAjD63PQH2cKxHPFd2tlqa7V7AYm93/tloo8+mMqr77GmghY7LF5YgfEbqp4LWp3susUHGvOwJ0wwY2+v3HE+pHTT9Pnk9ljxQTIblDrSFKqymQPGZGtM/Q1o3BfF70EaHg8HPrjJqTo1nqCHkY8VsTE9RmU9GA0JtnePUEFrK6JethvDRGjOENuqmzrEoj5kG1UqVKZn6MtOw2mZtUgpH1pxeN7Rd/daB2vvAcv7a2kpDD7NOjzG/7k7JiahwuxkqCiOQFgC50UjbfDuXERMuitN+wB64xrlPQYreuz1QSPUh0GNdDikz0suJFLaEghU+ypWiZAKZiaAvGoY8KJmlYLaDzhbpVKyj0JobAYQGyBLUivKhAcXwPalLiA0gtA3Hpd9UqiSpYja2T6LebdbMXntnWZET/UxbBm8zpzzkpH5wwNqzkjqBOWqgOh9upDbd2OKYWaBnR0r/r8eeBZwZBS91kARYc/UZZ9/UOuXEUXI0TktlG3LM0zU3bE7Vueea8AoRvHQsOP6WuuS4/wM+O19lpzm7dSydTLN1wG1tpw2YMINFJ1mSxtZ9Ma6xpRyl1CMFXll2TscqdSxTZ9M6EPYkyjsT2RiPAITMfBlw6IJCF5DI57FWjztewA2/W5BoHVk9PV3wZneFdZB1Tq0DmbnhuiLc+UrhipOxdH9m1m+BNbc9FDzOFQGhKqcmCUGhiuYUCqSJsil2FcVSRQAh6wR4SKqKKB1UAkJtZO4XmY1KECeh0LaZqZf6J6+CeEBQSODjOozZmO8Givq8NvBhgXRKx7X9+1ygL7ja0sHseGY05TQgIvthVKZ8FD3SWFDH7mY1oBoEUpvI+1V7p9/152oPGF3mOLOJPYNVpk+j/Is2gc3muSdMAMyIFmlWRDPn+vFKo8/8JWcsHXEim6GxfydlnEJNs3XFdi+Y/8t6zIJNMjSk+FpA6IBAnRGbxcwAtmY2DRi0PV9zLIgnONImg6tZXHsfmV2zNGCbBROwzaAKWSR2/o2ts7EAM2xmtWWR7wGplR7r0bRdQqrGySCIBYMmMOjSZtP6fvsYe9ANsx/bHWyDTnyu3eUENmWb1l8PCtpuolKTPWnVenkGxCKTz5IIBYOiMMq1Uch6mNKz4NhkmXdnXnNTYNcOHVwN2tqAdArRbH23kzjIrG6+/GFvQOh+qLFhaUbQ2EEDYjNGixtm4CeSFWLPWBtpyAC0nM2jMuRDQQm5d4sljQ+V1rea4EuqkyDsoM//tScQedIlZGr+JSqjn//+rPP3hQHCXY7nU9zr0wx8Fj7QGX0C6DKYMPWfFdhBgpasC6RYGv8tdYUMvrDHbhRJeYQowUpgjftkqDD7czyaTvXTr5LMD8yeLfecZkLTIXPYf3sHXkfdsKNhkv7alvFkfz/SAxRV5L0BIVtPSA0h6wetymiViR2yjlTER/obs+9jScV8VK9Av9uXBDbNKzcuxp8f/tnnmJYv/E8KDwkIDeDQ7zTZVpCC3wkGafg1cyTGWQwcT/HM0dMz2TSJNlmZLGvkWLohM5abQGejZYbddU6MvRwSFaGjL3QlOjZGPt5+z+Tk+Xv38FGQk2UHNeM2LKySz2Cok5ZEKprDiILNEPIJmWyoVFNhKJA5E/GcSB9fgSFIhxMnjEBFDx0ennRSbd0DNzYBoTQHSAGhqQdK+83ZjJbWWFnFQz67KLxJRiyL/AsIdbNkFiCnRf7MAtDpY4NhFwjvDQjFnTAF/DaKaUGNBSs5UGgPVwcgaYZNnXwVQdH1lmbexCFT8Y9ddVNuACKX2cm8BI+1TVBAXgCdXjq/CgrtIaxGjI5vBUjK5h60dkjXAJ1fN7Nq96p1PKyQiymfNWvZbAuTeTPuqjx7zMrTtIavYBqjD2dv7T7IJNMzAKHOnYmcSXaBe1MdRwGCBhDSGdYAj33pVdW/tZTTDAhaQKjMRpO9FlClEUj91Dzot4DIDQKkDbRNFsIe+umeSmmsGe1NMzmc5T4GBCge546iFRxfBYOSIaRYSqEEz2cvpppkLEpeAZ2+Gn49E2MkCd+vNb/SNxuxZOvVcY2krhBeFXGigNDWguqutdF4GzhKve2hzIGtwxwGWcYemcCIBl6yWL/r8KfZ3dQGObbIBGhs70zXNmbm1FpS81vJXvB+dN1rjagBgwKm9d7EZqZgkBlZMhj0S/cEx6SKAfcFCArNOud5YGlyKSDMaHpZGD1z7B1v19y2gsAMVCulUO/Lfjf1rQ7AtiOYsgVMENOCQbsHUrtigpuSOZdMn11vNtgzHARwz2HzuyylbkYmy35ZeqR79ljwIADIqc/VvaX7yu6v7HQcSCCJWcJYMoTG/uxSDqbdd/az1Ngaxcr0DM3O5pxXkYpE2Tl2AeEeojImu2mBPLPx9dq4UH2jOBFni3VO6pi6bX9ITVefoEjzzVpetn8xWem03UvaB9mhY6cL29pgo56c+iYWamdzmdWSKttFz5NMZdkNVexO8+jqIZi1ATKtXx6m1KsfoTbFBjzNmc59ZC2ymxG3wZAcKLTzZc9ZBYMZlTlDLBYUSgmCOGm2Hc9TIpOndS8zhPJU4PMzcM+ed5Gxvp72Rp/+77Uy6enHz4K0p/tEBTNPAoTDYFDHUFdD2TSgJyDkPbPW3dJEhU4qAXnTFza3/5/uLv8lf+2CyV2UUWecM+/hGcCnVQBOb/TXBQhrKiSTAkL2ISyh+GUEhEtUGfVIK1MzF0skroSCV0Y/GKDbS9Bs9tBsBWi3++j1Inlp7NP90snRg8ksUCSoVZXzTORNRG3NHBcNFf5UZYuLnJH7RFQB5UVuNJtKCzdaa7mscpKIP5iUv6pgadatWi1ifIxI35NXpVpEo1HG+HgdHql8TkQ/a4hrMnzidNkIuId+j31dAnR7LJJnqwhT05F4CHoB+t0Q/T6L6KnylKBsshSlEnugsZ6CjhhE2XBM7omDE2J8vIqJcfZuKqDoG0eSQjNGbEYcBRPpSTwPQTxAIPVNPoJ+gnarhzAYgIkP/r/bjdBudUBpXe17RRw5QLHkoVotoV4vo1L1UKn4qNUY2fVRKnko+jqeUmMlght0+IqIEx9RpE29edj3+n10Oj2h4cWJ8tj5JeORAgM7qwlqtSrGxxoo+h6KRT5jAb4JhyuWYG1XIK5OpVxEHIYIIoJp/fwo5jOwLqUiz8l7oGPUanWwvrEBj9fzmYkzxBvHl0sNo1B3CRSoGMXGyZwHXoUqdz2UyhyfGPGA/bJiRFSbFP49hYAaQFJBHCvQo/PI+Q2jHvpBF0HIVyDrVdaTrF9mFYuGdqjtDDgRIgttgr6T4xMYq1GRj7PEgz2C7yXwSTdKAgkO8P+JASscZj4nI1SUTO71AxEZstTJAlU1vbK0diGNsh8SrDJDXUUYJegGEZrtLtpcq6HOXZQAGxtbaHe7Zi9qvQE7TWu2coCS76FS8jHeqKPRqMk8VStlTE2Oo1xidFIDH9LOLyaosDQwzXZzrgnCoqDPeIZ8DtcZPyeMWLPHaGdJHUkjViWOrxQ1cg9ydES3TwE4+5ZJrSCDFZ4EWOKY65N7vKHrtlBEvxeh3e6g3e6i2+0ikHXbQrO5LeCP9zy9bxzT05PyIn2Ujh8BYcGvShYsjDnWVCeNEPR5vR5arS5azQ6CgBFZFbiRbIWh1fK6E+N1TEzUsG+ygXqde4yzzjkN4HmsE05kbgeJFv4XZA+x7pjX02djDTKBri/3wn1Iu8T6bWZFC+h0+tjabgo7IQtSZQ6NzbE6UE7AHYMh5UoBB+b2i42i3fKFakuAr6DQ87ieO/IqlXi/qtIqQjsJW+o0ANTRD3TcaSe3ttrYam6JneH0cR+RNcFrE3imwNdEuXnNok/bo+14KuzzJFFWtREECSWjAkEAACAASURBVLSBDO7xFYU9CZrVa/x8go0QUdiXtVUuM6trsoRSC2qyR8wkc50Y0JqY4EHCIJ7sZfP7gY9+P0Kn20er3ZE5Z7S93w8kmNDtdOX5bZsl68xpFF2zrX7Rw9hYHWONKur1Chr83qjIuDLGIMEH/u0gQhIF8u+SeU5Ooi/iaQkSUkho+bhZBmSDMCVQFOJun4aRQQ+vIvfO56F9brV62NjYlnXPPZMCHWn8rgqD2uuWANsJjEn/sjIa9TFxfvQ85robqPCSZNF5nurscY1znIteUex/0A/QbLYRBBGqFZ6pBF0F6fNJ8aZOp4NutyP90HgN7q3xiTFMTIxhaqKBRqWEeslHgZRSGxT1uP7MfjdMH9pV2lC+3/Mrsv6FGcAgoZzRzhwzEGZAn6XmRTHQ6YbY3unKWcZ7b7ZaYhfoSKvdVseaX+pXKFOHV6NtmOR9j9fFd6hWqOzIM5N2T0GgBnA5v1yvIYpFAkmeJ8o6oF+jjFKeK8ZmMIvK2hI5n0omzGh9KGVppcGYVKDGFTPjb1l7+kUCQr2/p4FOz1S/Zobhi6pXVF/1aZ7KWtan45ra+bT9alOwlGbj3P49mUft+ta0lxSTkf0qezUWn5T7TnwNVTN0Eg9PD7b+JWBQffGhz7TPNwS67Yg/yx0q/VTp/s5OyeDhqOk0QRiOVa/Tc9pOqKiMdARIexFqk3qCQ7ac+FJmCBc3bg+oEjYwNTrsq07nqOBVsb3Tw/pGC4uLK1h+uI7HjzexsdHE9nbbqFFm0S01snZujGBKYYDpfZOYmdmPiYkp1Go1dRQMDaEo/VJULYkRRhrr7e1tbG1vy/dWu41utycAyaZn+Qk08Kp8yoPZV4ch6mFqqoFDh+YEdI2NV7Fvagzz8/tx5MhBlHiO2HsUp5WfqlFHcQhiAqSKOBP83ebWDjY2t7C+viH3EUiqT4UAWjttbG1uY+XxGprNDnrdAHUeshUCCh6eA5HepkM9OTGOA/MzGBsriwN29Og8jh8/hPExLkQOWCTgQDKHCR00BZEEKIyltoMYnSBBjKKM+/LSCjqtAN1OiOZ2F+trO3i4/EjGjscEDzcCPgLB6ekJzM1NY2KyjqmpOvbPTGFycgzjYzVUa2WUS0W0Wi3hotdqDXE4ghDo9Qn6KdkfYGNrCysrqzIPdATYsJN7nQqO9mAVXQ4eZkmM2dn9OLRwEFUGAiolCQiURHqcQE61ItmGg07gWKOGfreNTjcS557rrt9n7yoGD0potQiE+DkFLC8/wtXr12STlssymYohHEUtjVCrSEWjQUdkAlOTU5icoNPG5vSUZW5jbLKMWr2AMOoIuOsTvPgeSsVxFP0JDJIq+j0CVzoiPrrdPtqdHWztrKPV2kKz1RTefkzHzi8JgGUmhc4ygTKDGAx21KpVuReasKNHjmB+dj/qlZIC5EGASqkgQDWJucYj+XcUsUVJgHKZ4K4kilcEOQQDPgUcfAVGfpGKWHXJ2sSRh51mVwDj2EQD7W6ErZ0mlh4+xur6BnZafM4Y/TDC9Ru3sLK6KvPNQ0ocQYmKa46Kc0YweOjgPObn5+AXCpiamsCpE8fQaJAyQYCoAQUKSBBQFD2CC812l30GGXpoN7dRKTMIQTqnNq3uCBCtoFKrodcLBaimzry0jmAgik6vEdUQphUPOwKYsuxLAr9+kMg6bdQnUSyVEQQDrKxsYPH+oowVgeHOzg5WVx9jeXlRgAT3xMmTR3Hu7ClcfPEFTIw3RNBJ7AeDEV4FPRNwaba62N5q4fHjNdlvDx48FmDIIBHvkZ4bAz50DsslD0cOH8SxY/M4efIQ5mYnMTnJeQrgeyFK5UQCP+xdGsfsQ5pInTHdEQaUmOEk5ZV7Lk6KqFbH5TvvJYr5OR7CSJ/v9u17CIKsXtRtgyCm14aZzX+YHfSKISYmynj55YuYaIxja7ONsk/bQwU7AhOuYQa8mgijHdQbtLWsxYwQsn9qSAr8pADC7e0QQcijv4Lbtxdx595t1MaqguOp4OYXSnJtZnQl9JPSCPnMBMoVjI2NC0CYnJhArVZBrVJEpUJAxJrrWMaKr25nR7Kb+6fHZezCoItue0eA4th4TQCZ1KslvHc6Ckor5lwqq6UkoDqOfUQEUrI3CbjVfm1th1hd3cDDh4/R7vTR6/aws9XExsYmVlfX5Pm11YR6w1qzyMAKzwHukzIWDh3E/PwM5manMT8/K7a2UvUlMFmvsd0HgwABwn5bggHc+3pWBQIOaQd63bbYRF6P9jMkJZNBnUEBO60uCmAv27rYojCkzSrgwdKq7GMGhbgeVYVaXTLax1KJwcOe3KsLCDmvY41xHDgwj8nxSTmP5dkYiA16AuIqvEfxufR5GYAjeCRQ3t5uYunBkoBREXOS+t2yBFB4Pmysb2B9Yw0bG+tyHvCMOXL4EA4fPYRjhxewMDONA9MTQMQ+hX2hKHs+gzLKCEgIqCQgprWIlSoDBw0pu+Be4L4oFCooFEjDKSMZMICoNlqgHKlhyUDOkNW1Hdy7/wjdnjIGlpaWsLq2hna7JUCQ5xGfm4tBWAIE53EkgLhRr+LY0UM4cmQBhw8fwL6pcTkza1UqqxLg0WazdovU8xDFQohalXUCXfT7PVTLFVnvCZEpvQwCZwMGuU84J416Q8ZeAaKZv6EMoWxnhxWjjA5HjOgZAM1TO/7P4rk/9Yf8lr9BMB+DAuqz5jKFFsgNDYHBeEIDFUBofGXaVLHNFG+K6DeaoIamPGVF5FlUvyVjm65DF/V9ngyhcufIYui0O7h+7QaufHAFjWpDwB9FsWjfqrZJfYXJmrIAQn73S18yyui9DVJGGSUnCCyJEMXmVgf3F1dw9/5jLD5YxepqE1tbPTGuQV/r4hips83T0yJ9I+VOw8pMB2vnGvUKxsfGUK3VtWG0FMNqNpBG2faVswYzHuiCZzSP2SlmCRlxk0wDM0OiGMTra2RTsigeDXskUbx6nc5jIhm4iYkq5ub24ciRAzh69CAOLSygVtdMJRvIGwaLOFsrq5sCrra229hptrG900az1ZYMIe+VAi/C3y74CIMI/S4jyT3J3hAAsp6QDrvEuqVBfSROKA9YjgEjiEnSw4ED+3Do4Axm9vNg3ofDBLBjVVTLdF4Ccc41WpygHxdwe/Ex7i2tYnWjiZWVTTx+uI5+P0EcspbRQxQAvS4j56b1gBx2sWRIq1XNCtbqRclcMFs6f2AWp04dx8GDc5ienkav10Vzewcrq+syBitrW+J0BmEkGYxWq43NrW2py+KYM+tGw0NAxLkToGcyQGytUa/XMDk5LpkmZiinJhSA8pCdmZnGzP5pTE9PoVSkE9mRSLrv19DvD9Bs9rG2Tkd+B2trBORNAdzMnrQ7zFI3VahFDkkGHUxiyUT7pF8P61cSyH3WasxyNdCoFVGrFDAxXsHUviqOHJ3BgYOTqNYIrJSKKsCw62FrK8Tmeg+rKzvY3Gxhe5vZoQT9sINev4Ve0JJDn22I+SWAkFQ6AYTK7ec9EgTx0BctxpgZ5CLGaxXMzewTJ5jg9MILp3HqxGFCAwwGdJK6IkZUKvM66nAQ6HNf0vGCxwg5nSI67EDAjE1SRhgQEPawsbWNtQ06ZZtY3+RrG61OB2E8kOxcENHxYyaEfYs4n6pKxvXmSxTb1D5hgKlJgulxxJFmZGb2T2D+wBQOzut+mpmeFADI4Sv67PPTAeK+OE0MZYT9LqoVX0AAx0MyMAGz0VTPpbNOG1JESYIoZXHoOc98hTGzU5xhT/p7aVC9KNl4At/Hj9fx8OEaOh1m8Hk4cp32sLPTlL3JZ6UN6vcJDpsSxWfWvFT2cOL4EXzvu2/h+PEjmNk/KTaE11jb2MHyozUsLT3GyuMNbKxvyzXb7RCdNsdKe/lJpjJhpjIQZ5CUdAaiJieYefGwf38D8/OTOH1mAUePzkjggRmEKGoL8CmXq3KPtD9qP5WNoWNSEkbGw4cbuH1nSQJyzRazWAGaOx3JyjFwpeyMrC/e7nIxQxstBEjArB8DNftQKzcYc8LMvjkDXKuY3jeGAwcmUG9wbxPwbcuYcN4YpOt0BniwuI0HS9tYXWmj3eG6LGJtvYn1zTWUa0UBhIzADiKtpfbJMJFMLxnwGtHWoJ6uh1qVe5NOs49KycPUZAMT41U06mXMzkyIXWzUi2DcJ4mZbQrgs49dTCpwKIEGgrKQ9lIEkghiuAc99EPSqQicyBCZgF+sI46L2G72sL5GG7qF1bVt7Ox0sbnZxNrapthvJnsC7oseM138TGbTuKcJAnVPg/RHCULpuVOvM5pMhwGYmGhgat+YBOG4V2ZnpzA7M4WZ6QkUmQVjwIQZsKSPAQFhESh5pCiqAIvWHA4QeyUEsYfEo1MyhlYrEJt49+4ylpbXsLnVxc5OHztNCpVpCxZVyOV+ScAgK9V02fqBoMUCQqnzLhRQKVUwNTktDeV5DjLDQCDO84r4l+cV74dgMgholxTMMwjCYAbPRJ433JNsPUGQKaI7cSIZwk63jXa7LQCLtpXBpMnJCUxPNnDxuVN49eI5TDXK4DESJx3Novv8bAYvIpTK/ByyczomiFiVGl/uv36fFrcKz2+gWBpDkhRlf3AtPnq8hrX1TWxsbqNJW9BkRr2HKGGAlyynpvgUBJvWt+SzE/xKgJEMhrAngS7a33qNtFienTzDGti3bxzzc9OyjxjkHiNArFVQZeCuSNpCF4O4jShgMI/BVgb+PLF7zDizVyrPhKKwPDIwagMOEijP1RcbYrQJ7ig4VMpoqk77RQDC3xI88a//GJr+/SxA6FJHlU1DVkVJs84miCGAMIpkbVlAmLEZLDfjX/+Jf6138BUg/LUO514XK9zfvD0g28wrVuTFSPmde4/w03fex/VP7+PevRU0W3Tm6LxUxflFgRFuPfQZKZTorESEtdkzDxMe3nHU14OvVIZv+M8C/OTvsnoamwGWCCf/1memitkcpeVxM6Tvp4Mh9EX9nfZqEWkXQ+VgnR6jjxq1Y2Zsbm4KFy8+h4sXL2Bubg7VWkkybDvbdLJaePDgEZYerGBpeVWcha2tptCJmJ2i30oaDg9aoeNICMb2ajNUpVTNzNYriLa91h+YmhjeEx1+gpJ9U3XMzIzj+LGDePHiORw5dACz+ydlvFjXRFeKdLe1zS4+vHYPH3/6AItL61hbZea0iyRiLVAJvkelN1V70/oHccGkNo7ZSNJy+LmlUkEAcqXiSdbnuedO44Xnz+HEiRPY3NjE8vISbnx6Gw8erODhyjrC0FA1BwX0AlKFO+LAkizDDKFklhg9Nn1yJLqaEBjT0aHTR9oYQZCXRlfrtSqOHF7AsWNHcfbsSRmHfr8pAL5cHsODB6sS+V56sCpBCP5/c1PBObMnBWnnQSpnhMg4UTZLqK3k1CkhrY/rhlFZgijlhRdQLkIofXMHxnH85CyOnZjDoSOzmNo3JU7Q1vYmVh61cffOGh4sbuHxI2ZGtyVIQKcrRoA4YdSdAYJIHUORhWY2pIJBUkIcMbsVGqqnpxRLofgMEPR64gAemJlCo0anLcYbX38Zl146h337GJViIKSNsTGC96o4RJ1eW+i6tfo4Jib3I6TfkRBiFrGz08PqWgudDuTVbkd4+PgRbt2+jbX1dWxub6PT6yGkM15kJJ2gMEGjMSEgttXuihNsi6PpqEirBgLjXhc1Um2rjP73TQajgPn5CRw5PIOzZ47gyOF5CWRMjNUwOU6Q08Ig7qFeJTWQjgsDOdo7iXPG9cFdSidWe2sSGFZQrY9rho60zyCWFzNidOyDaIAdoW12Uorfzk4HS8sruH//ITY2d9BsdsU5pVNPIGjFGyTYZGr3mJkmIGy3toUt8Cd//Ec4e/Y0DhyoYYeZovVNLC4t497iEu7ee4DVx5sCFpJYaxWZhfU99n5ill9r6ISSZ8Si+LxCu0zakh3kOL344mmcf/4o5mbH0WjwMA9Rq/uoViro0TFlNkwyhXRYGZioCSXz4aMNXL12B5cvX8X6BgNTPbTa7KeoGetM6dM287ZVGdbEWwIhAQDrZGkLaXsiyeBV/BrmZg/i4IF9mJ5uYOHgfpw6OY9Dhycwd6CObndDgj3MTJMZsbLSxpUP7uLq1QdYXe3qvYQ+un1SGrvK4CPljwA+JJV9gKKAXG2bQ0BoMzHcowRSpOQpZZ3UygGmpxrYJ6CaNmIOJ04s4NgRZmZq6HW3JNPK4IIFVQThtsRAPofz4mkGuReQncEAD8e0LlmlZjPEo8ebuL/4GPfvP8LyMoMJoQD+VrMrLBHJ4pB6KnpcA0M5LwtNMiSwMoxmDWKqc067xyAeaeTc6wQPMzOTkimcPzCNE8cO4eTJw5gYq6JRU4aC1DAnAYoegylKJWbAgtfxma3zqujwT7waao1p3L/3CB99/CmuX7+Lu3cfYW2jLeuE+4XrRveTpalDItrMcnEfc86Fri2scIJenkcEO6T0c+JsqyMVYJL5KHHNK0Akc4L7VkUTGGjlZxLgMwDA85bZda5t7cWrgV5V9lWFUY4jz04f1eIAl144hW99/SWcOT6P2dkJDAo9rRUW8agAfjEWFgLnloEcVUqk71CX+l4GwLSWtYYwKqLdifBoZVPOrbv3l/DoEc/vdQkaMbASxQwcaACTPgNnjEGJlKXEnezxXCzL8/Z6baEwk9Gt1H0N+jBQwaDFwYOzWJiflWzwgQPMDO/H/v0TGK/7SMIWvIQZXRUTIhgslVgSQep5C0WPFPeyMGa4fHo9UqLVf0lzOqnau9LCFSTqvk6ph7L07J5/esrjF+JVfvUh+REwqV6bGcxAn9G5cv5aE3462wzY0O8ktZ6+J2ebfq+0dyEglObXu68hP/xtWxpfAcIvZFcVHuzcG7S7AfxSDV6xikGhjCsf3cR//i//FfeX1rC52UMyYF1LDb5fl5oSRlxJZZKyOqHqaNTLftHGad2MKtilHQmsoIJJmwsoNJL2wuhWrooaQ8Pz52Gjyj3SxE9+TodfudP8HKO2xYyjZGx4iPCQYRSzK9F50rbOnz+Fl156ERcvXMD4+BiWlx/j+rVb+Pjj6xItZiRWaFp8rgH7/6nUuFSqGW6/Fs6zNojPRmonHR/yull3R+eAq1ZBMp1QdVy4eXviCLA+Z5D0gEEP9ZqHQwszuPTSebz04vO4+MJZDGKN6vIwv3f3Nt774CZu3FnD7QfbWNvsIw4LqFbG4fOQG5QkO0iRDUYfBYxLVpKfzc/tIwzb6PeaQsthkJe1jARmzNy99e1v4bXXXse77/4K169dw/LDVXR6zAp64ohLBoP0vVizhbZikAZKaj6FTqQAmVlGzYiyTw6j/lwffaHAEhQOYjq0Pczs34fDhxfw0kvPK6g4MgO/yAMzxNtv/woffngdDx6Q1kNQwDH10WMtXKuDcqWOqekpcVajWGlFmiXkoc51wFPcZJ8j1fenwyLZZda9sUaP4Nwn5ayAg4cm8OZbr+PU6ZOYmBjH3Xt3cPWTB/J6uNRE2PfFqeh2uYZLKPhZ022KaYhjKOWvXJdlJDGzdnSmSKvlvfexvbWBku+jUauizKCCl6CQBCgXB6hVgANz4zhxbB5vfutVHDk6J5mcapUZwqJE2rVWsSCgqd6Ykmh4p01HbYAHSyu4fm0Ry8tNrK33JWvTarewtrEmkX3S/bhemdlmXx0CQs6jyMXTgU5bpkjo2YSjmV0JpA6IjhOzmlJXQ1GIImseu/D9Lg7MjmHh4CxOnjiM586cwPPnTqLoMwsXosS15ify6rS30G61xHGmM0Ta+ICZvnCAngA/jiGDUBTxKYGBKYJe/rzVjrCx1cGdu8u4ffc+VlbWsL3dQhAyy8laY65xVQZmlo37lU6fOKcFD2GgDjHXh9YAFdHvtyUo8Ye//33Mzk6LA3z16se4c/cuNne2sd3ckSCRKgOTEVA1QF+ph7R3BB7c38ys0nEkGOz1SLtmBjCRV7USYXzCx9xcAy+9eBrnzp/EqVOHMRiwtpE2ie/TtjX8HH4en3t9o4OPPrmFT/i6ehvdHoEN7R+p9mQ1ZGIZNksoJCFzWGYEfq2vZS/MsTEWxwNbWxuI+glKXgVlv4ZyiX0ZY0zvq+PEyTm8/PJJvPLqaTTGGOhgzW4bd+7cwYdX7uDGjUe4f48sgTKCyEcQscaxghghwoTZctZo+vBMs/WiZ0oBDOWSoDAVnpLgje1LR+eZGT9T41sIMLO/gUML+/HKpfM4e/oIxho+xuq+ZAyZHSTtlswCZppLFYoBMZBiAiXMWJVY71gRILi0vI579x/j2rU78p1lD2QihAEZDpxTZiA5DxUBSAntt1FsVnn3smS9SOEulgkkFPDIjrHqqiKkxuCmCvQwY2hrto8fPYjnzh7H4UOzklnfP0WaEmvySNPuozBgAE3fT4YLgWGEGmLU0Q0Z9Anxzjvv4e9+/E8I+h56AWnGHqiZ1O0nqFRZQ1uVbD+zSwRenvTa5F7QXoBk1UgvPkqvExQNCuD8SMYviVFhJqvoI5I6edMOSeypAt9UFFDOQwZjGfzjSrMtkKRQIe2bqxnUDDCLnWad3aCHg/urOHloH77/1mu4+NJZTEyWhDba6++g19+SjOH4BBkDBTlTdGFXJNvL7+XKJIKgiE4nwc1by7h5axG3bj/A6lpTAlwMNJENwYw/9ytppVwH6mfouua8CmNBAlT6nBy3MOij1doRVg9fWmOrvTUZiCBw5zlC1g1LHQ4dnseJ40dx9swJHFmYRqMywFgFklnstFsS9JFsY7GISpnBwlDmhI3GuTd5VnOcbP2iBX8ZTdRK12TmWS01A4zqaf22+fxfiMf7r/EhtuzwCfRbNzNob5F1g2RUiMAgNT4kmaLqouqLWrXe4WrIrwChHUMljH5FGf28y76w3FocbDe7KJbr8Eo1BJGHX/7qE/yH/+v/xdYORTgoUkG+fhWeVzeOL50TVWyTmhqBYplsLSPABGZSL8FImwA4Q2OSwlAtpFVHQe2+1oJpRFmCHsw+SgYya3fADaHJucwiao0WQQfj9oxkspBee5jFcUecMP57YWEap06dxLe//W2hsF5+/wquXr2JmzdZl0PKG/NyzH6RksIopelepx285Z50E7LejFFTpQ3pwUgAoCBKAGGB98Fn1MOQmSURdygRcLYRhy0U/Qj76IwdO4hvfeNr+M63vyGRY6EQxRGufPA+/vZH72B5LcLqFutJmOVgRmYaBWak6EgGjOwq6BEjEZKuwswYHRRmsrqIoy4GA4pb0FkhnY9Ofx/f+MbreOXSq/jVr97DrVu3sbnF2ooivCKjr3SwVPxCe3BpdpDCQyqqoT1wxAk0wjT6fxFGVWERAmckQqlhzUy325bo6L6pCTz33Am8fOks3njjHJqtNYl8v/PO++K4bWzQIWdWpgbPr0ttKzNbUkdGgGKaNovzYnqeqciJyc4SFDKbyawta+0IzkXERWt3wngb5WqAmbkqfudbr+L88+dw6PACfvXeu3j7n67g0XIHzW2uSdZUEthqe4OCzywl6xtDpY6lveSofMnshILCATgHBMx9NHe2UfQKqLGZLOelECMkQGdwwI9QLUdC1/vDP3gT58+fwL7pGhoNT+qAmq0dyUyUyhyHmmTutY53C2trzGqv4M7dNaytse6WGV0CKm0KzYbrMmMmiym0Llb7meg+gTKvK9kpUqc5Xgnr6Zgl0QikZrjNVmXE2+fa3EIcbaJaCTExVpEsyOlTR3D+3AkcP3oA83OT8lx0eEmTi4KWgFNenIGKemNcKI8MvIhoCtkGHqmJvoDcra0ONrZaQllfW+9idb2DpYebePRoBVvbLRHW0TYItD20DQpsWYfH+ZZAkWlKr32ZNAPAl7SbiPqYmdmHl1+6KFlY1hbevv0plh8toxd0ZbyFRstsoFeR70lMAEsHm9lftXesVVPBKL4K6HabSAYt1OsEF7zHNsJgE+VygPPnj+GlF5/DK6++ILRSoRhKzSX3qGb8+NrYaOMumRk/u4ybtx7g0eMdhCFro6ooVyaEmcH70NYYVtnW9qhzG7o7+YRChGqN+2aAVrMJMlyLXhWDiGuWdbwh6rUCpqfLeOXVk/jmNy9g/uCY1PkRCL3//mX86IdvY2UlxM4OM36TiOIyegEXVh3wEwQEhAy6SREgY2AUFiK9n7ZBa/BUidhSmUyvO2mFQRplILaxgB6SuINaFZicKOHVV57HSxdP48zpw5jeR0o9lxEDZj0JlHAdcA1HCessaY9YawlZRwTWj1e2cW9xBYuLqwIMuWe4vriXCLD59xSCkl6WXEdSCkChENowBkO0hkSESOJAadwD1rnTltIOilsvNk9+F5FKy1pgBREUFZqZHsfBg9MCCI8ensWJ4/M4MDOOyYkKCmSxDHrwCwy08CxR0aEwqWPgTWJ1M8QnV+/hF7+4gp///IqcvbSJHP8gKkkQoSi2gawJrbkVE2gorWQqCG2TAERUSFliYHvKUYiKQQ/WLTMDweCuMntI16TdSGu+pcbQVCWlvRh5PVU6NQKHck6QMaGsCZtFJRDj2R/DS9poFDuYrIX4n3//d/D6Gy9j4fA0ShVSNZvo9jYRCkNCGUK8F8k6JwR1JcmKttsJVldbePhwGzdvLuPuvYdYfrSJTpf2jmCY1OuiBI1I4fd8Bgw0qCnrzwh9SW5Xso8a1ONZLYGwTktqtzmfFgxKiyhpFcWX1kxzjilMxUzh8WOHcerYHE4encX8/jHJJIZ9Cr+R7RNL5pgAMgp6Egyib0T2DNk0EmgTHyITlFFAmOqYpoJBVmVajx3rS31eN++rv/tXHQHbBeIJN2Gzh1aZkWC/LPR6Kjyr/WR2kEEd23dQFHGNkmMm1mIYIr9t0YKvMoRfyBIuPGwtDrZ2OihWGgIGWt0YP/3ZB/jf/o//B/AbmJiYx3aTdAqeNirPHkeM7GmkvEgVMKkvIM1ElTyZKeKhZROkCgAAIABJREFUSPAkLxuhE6VQzfhl2UAj8OXGvAR4aNZR+fZKO9J+dwoWVXVUDzuScTwqyPFQonJegYXbbARP0QYe4KSjRJIJ+rM//VPUazX87d/+UJzqdou1jgQ+zPbRSWbNE6PgpJxIClL7u/h0zrjZ6PxonZ7eE500074i7bVFI88sEp1y/VtmT/hi9rIwYJagL6CQjs73vvtN/Pmf/ZFEjekmswbknbf/Cf/7//k3aIXj6MdT6PSVHlqvTgqVLaK4Q0waAemHJQGDQcCopCcKmgSt/M6EHkFhFJOmRuVWKsV2cebMaZw4cQr37y5idXVdoqrMDlNxkRka1nAxQ8gTk8+vkiN0IjRKxWdXKhEjqkqR5bWZDU3Cvjw7QdDkREMAYhwyY0nlyQFmZyfxtdfO40/+5E3cuv2ROD03Pl3E6grFWujs8FAnlXQC5WoDtfoYWp0+VlZXUCHdkhFX00tO+qnRgSkoPVMjDQoGCXzEOeUpSgcjChAlO6jWQ0xO+zh5egHnzj+HCxefx49+9EP81X/5R1SKs/C9aRQGFLmhup9mrwQI+tqrTVUwba8tfhb/jrRR0qlVcc6jkIjpR0ZuJmsqixS1CTtI+Iqa8ApdTE+V8d3vvo4XXzqLY8cOCH20Vq9hfXNDAEpjbEqyRM1WiKvX7uL69Xv49OYDrDEq3qJjM4Y4oUiLZhooxMBsBZ0wm6VmvYGl0Ha6rHslDVvXObMkrMHj2UKhGVKCSVXhe5gZ0TpN1hmShkwBjDaC/iaisCX1Xfsmazi8MI3vf+8b+PrXLqBcikVkgc4uMzusKdWaYq6ZgggItTsBqrVJATp+aQydboLN7Q5u3VrEpzfv49Obi1ha3sT6RhdhpGC2RJVi9hos0QFmRs2Afs57kc9Mp5ZU647Q/FRdllmeEvpUPuy2xJljtJ7CSkLPY61Sp4Ve2GXuB36JtK4aSqW6OtoRawVVzEMp8kbVUXqRalCIFDMKnRQKPdRqtEm0eS1sbi6h113H/v11CYB8441LeOHCGZw+dRgFgqiYtam0S6QLN3DnzjI++PAG/u7Hb+PRYypIMjDDzCepu5Nin5ixtnL6tkF8qpXnOIqWcCY97QakvVMAp4BioYKSX0VCYBm3UasQmHLPbuD88wv4xu+cw6nTBzA/Py/0wJ/85Cf4X/+X/4TBgDW/zGDPIEzKaHcIPBpgkjlmmwoGAXwPcRAhEHGZLGMkzq1DgxKpfsmwm++kUA6UNUFRDo4dwer5c8fwyqXn8L23XpdMOhUclV1Bu06VYbJW2D+SwQCqh5aFPnz3/jLee/8T/PwXV6S2jGuL44dCVdgfOrc1AZFU5xUKMO13QoEXzh0zQczqqEIx1WojticpERBGUsqggTAFUbyXaq2iIg8hhZ3opGnJhJxBXoSZ6QaOHJ7FSxfP4LkzR3Di+EH4BSqP8pl7puad9xAgiGsYeBO4fXcdP/zRP+H27YcCZuOYgZOyrAkUWENXF4EfBlZ8KlsjQRD1ZR1z/7P0QKpwhdavLBKb/RSBC55bpk0EAYao7nKlsDbWKKlqrbatAVV1YGa1bRCY1+B5oEElDfpqjTfPDqUEWyZFyesCwSoK4Rp+7zuv4PU3LuHsuWOYmKRIDGm3TWH0lClYJZ+jQC6KGOAcx8ZmFx9/fAsffXwHn3xyB+vrHey0+ogZxPRrKFZYa0i1dAYGmIEmU4bOtFHMlftT38Gqxtrm6dwbPNPI6iBNnswI/juOKAKlZxbrRAkECQx5zkobG586BXWcPDKDt775Cs6emJe6ZNodAZn9rpx9tWoJcdiTAFS1wmBnLHaH46OtBDIZEAV+GSAc/neWN8w30fhNe4tPSG79pj/6f/zrp0mMvXVNU0AowjAaUKlUqyL8pDW+2trFZgclwDFEF82ukWX2/8cfPPMEXwHCL2QqC0tbdwbs3eWXGPGtoN1L8It3P8Z//L//CjutGINCA/2AGUFy8Wvq+MohrC0ahHrGLJKpY5BGmhIhZAG9ii5k6VtDepB+ZrZRcFqSJweKbAYD9MQYmsgID2p1LBQI2hc/mxlCn5kDilKEbamZIfgqVxKUygRFlOdl9LmKP/njP0a1WsFf/9X/JzViKgTCiKkFhKTNUuCCimV8NAIicjsIklQ1jnUvFAgQ2onpEUVwLPRR45jS2dTm86owyEOPhz9pgSxCp9PjF/qolBL83ve/jb/8t38qdEIeOASFP/vpP+Pf/8cfYLvXQC+aQjgYBxKqlVFcQ5vel+hM+lUVP2D2K2SEmgCUUV4KCmjPPVKySHkhZU4zJwWcOX0ahw8fxZUPPsLjR6siYDAoVAhHEYoiH6OWStVlnQgtFI9ZVXjVXlMWENIp4qHGKLlkOCXLydYSWkfIjIhIdVPFzRtgcrKG175+Dn/+F9/Hvfuf4N13P8a1a/fw8OGW1IYwIx1HdHKqUtdarY8JnZA0SjpmfokgnGOozo/emWn+K+FfzdwySEAgxPtgdpA+D7ODYbKBSj3ACxdP4czZU1LX+N9/8g/48X99F+XiLErefniFcSTSfkJlzgUIehxP0pFjEXCQOhnJRFYlWFIA1e+onsnDPhIhHWYm44DOXwRvEAgo5HdmkZC0MDVZwne/8zpevnQOp04toFLRIARr/8TBKpRx7/4qrl67hzt3V7C0tI719S7aHVJACXYJXNU55F6j40JpflJX2XaFPyN9ifuGjpbNLsWka0pj94oIzRAk0rEUmkqVNDRSuVQ8h+ufdZhcr16BTnlXnPc4aqNcTFCvDfDmNy/h6197HgsHpzDeYA0p1fYGAsBE8kJaGGiGiwqQzNL0Qg8rK03cf7Aq1NDlhxtS68XaOYqZxDGVF7kmaRO4BrVSmE4oAaHULpMiKrVNmsHXumY6wczUM06RoM9ayn5XRCBIHaUjl0RsGcMaZ3qtHMuefBcFUAEJzEwrFZH/pgIxbR2DDFY0ylLHOd4ENBQGInWWoBjoyR6nqu3UZB3Hji3glVcu4JWXz2BmfxW1SiyiNwSEpVJDnv/yB9fxgx/+I1bX2qjUpsT5l1fMeeSYcZ0p+NV5tPLzNmOgWTibQSAgJL2a1FFmuzzabYLBiBazi/EGMyEUznmIFy4s4FtvvoDnXziMhYVDYs/ffvtt/Id//9fo9ZgtnwLA4EQRzQ6nYgzFSgFeaYDEo/hRH4VEJINUSMkEZ+SOrPNialukFYeABv69AkKpEyxzn7YQhds4cfyAZAgZaFiYnxThJWE7JH2pq0FhTKiVvaCEbjfEyuqG1ILfvL0o6pIPltbQIz2U9daFqlGkZF1hVVSBw4BrkoEOjqtRug6ZIdasGmtqWbtDUScRHykqe4WOGcEyzyjJpDNTXOI8aVsMCheJmrK0QuIa6In9HR8rCtX6+XMn8NqrL4gAUaNWwNQka1OpotoWG13wJxAlNdy8syqA8P69VWxtsQ0TRVVYZ0sA0RB73QsI4JjZZyAP0r9Q2QHackJtI2fCsG2gtX5is2SmGMSjmFUke4NHMjOEQu81PYUVEDLARfEcBseULmoZGNqCxdQoCoPH2EVhF7C1VEFeBITFZAOlwSZefP4QLkrW/AJmySqgC0HAP2CwjfRjZtJrompNpemlB+u4feeRnBH37lPxfEuCAUlB208EMdBnOwn6FRKgLEufYJZxsG5WVNQlqKysJBvkFHVWEcLjfbLxt4p5Se1l2mPQsIHkXGWtJu0GWTd6tpMiOjtVkSzhC88dxcULz6noTKMKpuRZBkJQSdE4llMEfdp9lo+osqn0HjaevdJGLSA0/Z7NDGoAKKuLlr6iX4CL+BUQ/DUM8jAgTHnYlj+hnyEzb5Ig/C5BTSn30JpBCneJsrJRppVgoLMIvgKEWa3tV5TRZ1u3hQfrN9mNCwOvgrhQQi8s4MpHt/DXf/v3uLe0jo1NOsCUSKZMe10irVKjISDK9n9y+uIYJ0ya9JJeIdFgS21S4RMxbGbhq2Sk0hJFKVMcOc0OiovLNLmhgllqqT2QCWz07PJQLLCAO0HQb0qGkNQtgsFKJUalSmPel8zg7/3e9+Wg/5u/+aHQtEi/VDqYOqkEvXQICQYjHnaGMkrvkv3qaOCFFsQosCh7qty5tAQQOplS1zTSKm3l9aBnXWPSkRqSaiVBFOyg6PUxMV7C73//2/i3f/4/ad8qFuUHPbz7y5/hP/3n/46VrRJ2umNAcb84cr0ulV5VIbVWGZPWA3we1ukxqqmUJTqBqlrJqCvVRenQM7LJjMnk5CSOHj6C6elZ/PydX+LRw1VMTM0KIAzYi03qLgaSJeRhSml/ccal3QTBtTYp5yGq4N8YtoHpa8ZamKgnGTmCw5I/QFmkvVnHx3YBPr722jn85b/7Ayw9vIH3L1/DRx/ewtLShjicUVxFklQlW8iaM1KjOCekbFEwQctJ1eEhbVS/M+Wj64Hf6RAwJ8cMABvA83AuFz1U6xGa3SX45TZee/0iTp85ibkDs/jpO2/jn//xQ3iYhl/YD99jJraMiBkqghgCQU8FOuSzCXCEI8f1W0OBFFfS6LwA7c6WNFWn6AobUcfs9cjei2w1UWQGjQIfzIY0sW+qiO9//5u4dOkcjh2fBwo9EUfxS6ydiUVV8PIHn+Kdn32IxyukvYWIEh0f0ql0zTISzkkgMOGBwax8IAqzXA+UoOeXUOHK3L8l9LpsoVBBpTqmYi5C4wS8UgnVOnvOhej2u7Lm6WRRPZT0NgG1Pvc1KW9U1utgkDRx4fxRvHjxJF5+8TQW5qdQKfM5mWFU4QR+JyAsFhsolceF5vV4tYVPrt7Fx5/cwSfX7oh6YrvL/U4aH+ut2O6AzrwwEbV3obyYGTEZbJPF5u95UFIMheBH6GYsvJd+TQxSRBgfqwuFi4ELCuf0u13pN0aKWLfXllo4Or0i1MEspPQGVFVU0lKZHZFsktgrrjmtYaWtI0WY9bqsnaRQ0vgYM/cJNjdXBMRQ5ffFi+fxtVdO48Lzh3BgriIAgjWUbLOyuPgYH3x4E3/7g3/AymoL1dq00EXDmPRhzmtJsqqU3VewpU69fBk6ZkYlU2BIQEi6I7NG9XodhaSIoBMDMr59jDcUGLZaS7j44iG89Z0LuHDxqABCAiHWF//VX/0Eq6sDNHdIi54QANbp0i6OwSsPUKoRpIfodJoinFEVaVBDMZd+cvb2TCmAUJkVEErwikEr9gYtxhjjteKm2MYTx+dw8fkT+O5bXxdASLYHQROz0swWozCFGBNY34zxeGUD16/fxM1bd3H33rKMV0ABnoIGLsl4IC2Z88ogCEEEWyXQvSZ4ENEyZvwoFCT9B7VxPMdVAQ7Nn4qR0C7q+eOL8jJ/xv9zr1IYhgJV7M2oYjEqJCZKqWSFoCcU2Ddevyh75CBFmg7NiLJwu7Upwld+aRJhXMXde6v4b//wc9y+9QiPHzeldq4flBCEDLCMSYmHtF+JCiIa5bF/IAMdYpu0p6BmCrXWnuwZBsds31KxjR5bNFC5lraKGgEEuUo1lUI1aTaqVDU+I4G4sAkkxktwqQwSuw5traiICImHSyCptEwCwoq3hYq/jcPzNZw9exxvvfUNLByaFUVsMipou5hp5RyRrcCML5/93V9+go8/vi0Cd5vbPQmG1cemUa415Hzu9EM02U6CoZJiAbV6XepZqQRe8tmGg0FsnTuCRM4dzzWl0NOeMGhclj3S7bRFRVrEcIzwkZ6pumY5tjxnpQehMA581MoR6uUI504fwuuvXcLJE0dwcH5WVHIZxOi0NoViz1ZT7eamAN/xBoPrsQByKYNwAihp9l/6ebrAkHbU1t8S7P/mv74ChL+GMR4BCMVNtv37bB9Bw3qT3tpGhIhMBQabpBG9AEKeNezNm2US7R1+BQi/AoT/0tVaWF6/OfDLdXSCAfo8XEp1LC5v4he/+gTvX7mBa9cXkYBAUF/SA4iF3qLkRsdfmyuLNG6Jh4ynDhjBAWsHJLKW1Rha+qhGN5T6aWlFohqa1p5o4Z6tM7RNwBUwOnWFIlnIs0cbtjLi7Bd5qLBNxqYAwcZYAQcPTkkvuAsXXhDBif/243/E6iqFEkj5YmTQZAgNIGQ/RoJCzU7w0CUdhbtYM598tqzthtZTWEdNnXM9mKW/oNTwkWpKIMA6hC66nXVMjPk4d/YY3nrz6/jd776utXdRH63mNm5c+xhv//wGPrm5jXsPI5SqB4QyKn21JMrP+oMKpRUMJZd9DEOJtvp+BJC6NlBnhECBAj+kwxw4cACnT56WMey0+7hx/RbW19hguoGISm4UDAKdP3UEeHhmgJBy7pkTJDUjQr0jOCZNitlNRldN/RazowUKFxBQlBUYJWwPMsArr57BX/67P8TDRzfxwQc3cPmDG1he3pLodxTTCLKNxzgKvoqNELT0gp44W9IMmwejHNTipqlwAsUORCWQ30kh1jYhBKSsZYyCDtrdR4iwgbGpBG++9TW88MJ5HDqygH/655/g7//uPfQ6NcQhpeInBegxSyiAUMBgIOMqqoo26yVAVJXvCqiL+AzVXaNBDxEpvN5ABGWolF/yCKj6IlHO7CDpl7P7a/g3/+YPcOHiGUxOkRJJqpeK6Tx8tIorH1FhcBk3bz9Gs0UBHwJrZnPHVEyFfbgG2quoQBpzTDqiUp1Ib6Y6I1tIcH9yzunE9nukLJFOXUW1NiG9vJhhbLX7SAoFlKtVMAFHqpw6WRQLKpk6zBAxe5ahq6CvyD5cHVRKfRyYreH733sDL794BseOzmAQa4sOaTAtPbe410kxrwgt9PqNB7h6nRmdNSw/3ETCDBazrFDRpAEzY/IzUV8wwRkjsy9S+3Z/ErSpEpsVqlJdC3XqCVRIadRG0lyTbHnCvnYtCRJxPYURwRnrwVhHrNRQ7n2honJVS0sMK06hNWZC9TLNrCVAJGNue+kRgCttnm466w1Jn144WMHv/+7LuPDCQQnUcD9TsZP9Xq/fWMQPfvQTyQh3+wU0xmZQqkyh3aGdZeaTYNBmaay9sTVFNjuoQgMqKpMgYIZiwMBYBT4p0CHp9WX4zPQKPZPU3w28/MoRAYSnz8xidm5OxEPu3buHy5fv4coHy7h9u4mCt18Cg/Ggjn5YRpB0JUuYFNizlGudar5cJ0rPUzuYua3K8JBCQ6XUizgXbRPtRiCy/aRRl4shXr30HF55+Tm8eOEUDsyoGEsQNBFHFDyqIinsR4wxfPDhKt57/0PcvHUHj1fWpYaQPSoJlAgEWRdNOulAgKBSpO29kRpN1VcFgKzPCQ0o1KbjmUgXM5IUGlPKvGSlJVOsYlYaRCDg0B6FdPQZkOFzUWmXwUACQpClUhkIEH/jjRfx6ivncOjgPkxNkjbMWCCDQQReE1I/+9771/HTn17GOz/9AJXqfpTL++AXJ4UirrT+orSJkggZW1iwTpZnjmTZaJttGx5uFgJCc9+ii8NgHpcKz0qeDQx2sO8rzwvaVT33bP2nCKUVi9Lnk62WGIikurXOr12Ltqm9nXYDLFnLW2ijVNhEpbCF+bkyzp8/jT/54z/AwYVZYbeoVAApohx3FU+6v/gQn95YEkB4+/ZjdLrM+PqIBlrawAJOsQFiG1jzzmOYWTeK2JDRIOFaZe2YWmn6K8z0k3ouvJWE64q2kD1AWTNsyyEY5GZwSoNJPMs5pvRnePaYyKP0kyz7VJDuYbw2kPYp3/vumwIMCQAZPEuijlDEqbzMn5FVEfQZSFPgrqOcUUWHAaFkZA0wpH2RYLt537/UAXzS+10w+BUwfPaRtuBPXBWn76ALCG2CROjoEmgnm4FsFlXcp0+t7Cwty0oTKua2shpEU1b4RUQLnn1Inv6dX1FGn37MnuEdhUcbNwel2jia7UAaoJdrk9hpx7j/YB2/unwN73/wKbabsUTlSFshZYkZCfYF4uHYZ0uAAjMPjMQxI+GJEyjtE4RpqYtX4sNmUtVR0M1hEuXGb9DMof1ZVnpimm4aAKnECRNhkSZMA6ErFQt0/NhcltSTDtrtNVRrAwGDzz9/HOfOPYe52VnsbG/j7bd/hvv3VrC+TuELUiHpBJJORKe+pGIFBhDyQUgZku88gKQARSPFIipDegqzCUKZ0fpHig2IwqpxFH2Pjchp/Dk2bakhOzg/iW/9zit4+cVzeOH8SZQ8OiKBNGBefbyM24tNvPPefVy5voZeWJOaJqWNMjtrC/v5+XRUCTxZv8ZzkqCEPe0S6UHIGsZa1ZeG8UeOHMWxI8ek19bqygY+vHIVy4uP0GfvLvbSG5CKozQ9ZgPlWSRDqKqrjKzz7FK1UQ4DD3AVz5EoqskKW+EMxGw/AFRYV4pYKHr7p8dw6ZUz+KM/+ha2th/ixqdL+PnPruDW7UfodlnPwYxXA8XyBFNW0naCoFDoUBTqERqj9pDy2OLAUkYJBAUYcpz4kupSETgpl1jH2EGn/wgT+wZYODqGb755CafPnMK+6Um89/6v8M7b17C02MH2Bgv/x1OQR6eSGUIBg34gVDdbQyjKzwSECSmjFH+JUWQvrQH7VLYE5PPZi4UBSqwvZC1i1EUcbmNhYQJnTy8IZfT4yYNCF2U/LtIUV9c2cePmXbzzs8u4v7iFtfUQYVRDMmCmXp1COSDoIEgTaAI+RhI7ksWmo8daRgpbsMXCvklm7Rihbktfs/v3HqLdJgW2JMIufMZmu0f5BBTLXAOcSdNtUWoIiyiQPinJVq5/ZpsZ5KBATg/97goa1QjfeetVvP7aBckUMgtFKqFkk2VbM/tbkn5ib//0Pbx3+VMsLm5gYytAu0tHizW8jJxzjfOzNOsrEEcl+ZS+LN6jh0hk7lUsggJIDEjZGgvuT5vkYFacoJwgkM4im4CH/b5kCFkvxENYDlkK0LA3m1DVlSauBaq+UHhFbdcESUg7lyyk9G9jH0d+nmY5SI1Wx03ViAlARQm3AEyOd/G7330BX3v1CI4dOyj2tN2NpT5w8cE6/uEff4FrN+6LmE6tvh/l6iR6fdon2jw67RTVsRlCcTUMALRAMAOESSEGdSsTaUFDDRiljRZREXYC12C1FGH/jI+XXj6M1984jfmFKiYmJsWWbW1tYWmpi7f/+Touv7+EXr8hwUG/OIV2j5mZJtipCEU6Kgx20QnnvlORIhU80HpCCwwl4yY1aswyEyiwJo/UOtJ6tzEx5mFupoHf+cZLeOnCaSwcGMfkeBG1KoV96FgrzXanXcfDVeDd95fw/vtXcP/BMnZ22oZNUBagRHAovcFNn0cRC5PSBlWnlvpnQxMkKFE7og46/88XAaNf1Dp5Bl5S5WnbakjYLFoqYIVztF2CFSEJUK1S2ZNO3TbCYAdRsC31ka9eOofnzh7F4UMz0naD2cQgZIugMWnvcecOxbY+wE9+8ivJDEYxBXEmxDbGpPYz80nhLOlRSkZHqIBwEKHIrBt/RiqJbiBVF2VwI+Ra5fNzTbI1BTNk2juXmXIVWtG6cBWFUSp1uVJFs8nzkoCQ96I9CMXmOqyfNF5rghIC/tFGEVvscoz9Ux7OnTuNv/iLP8PCwpzUaYo6NqnyYYxWs4+N9RauXr2Fjz68gzu3H2N9g8wM1glWAa+KmGcuc/oca7aKYJCQDe4LrPHrwR8MUOVhKBL9PCsM5ZxnhJkz/kxIyyH3qjagNjqeWqcqTBeqgyqNVNvXqPlR0S3WYkPsnz9oA9G2KHu/+c3X8cbrr4oK8/S+mohssWaXa5w9cQkSSTu1DKrdgFABIP2KlB5uQGEKCMXu/2Zh2leA8Bk86hFvMQSqdG2J+TbiiUqn59mjiQ4q/hIEcv9ZlhzBoPQdNBod6jprhlCrfC1LJNWY+e2ToP0KEP56FuNnXKWwunVrwHqE7XYf7V4sgHDg1dELfVz/dBEffXIX124s4t4i6aNsEs56GirfjStVhspsrOMzjdu5RLuUjDYKW/QMlEKiYM/SPTOxGKsqqhlD6VFoCsANakzFYyxYtEqjVmzUIzijcyEy0qTCsb8R+zVtS0+wS5eew9deewEXL5wV/4mNrd/95WWRd//0xn10O5SyZ5STdRR1acFhoI1EhTOGlmYhpd2FbVJNJyEhUGK9jhQdStRYhXUYadXMASl2zBAyWux7PYw1Cjh39gj+8PffwpGF/VJ3xcghgZTUHiQhenEDf//2VfzkFzdx694GtjdJmdIehCyaJ32NNRJ0eElDUSEDAjZGmpuYmRnD8ROHJGo5N7cPr1x6CQfn57QpfB/YWOvghz/4Ma5c/kSb+KKCQnEM8ClzXxDaIL0Dgj/OsdD26GEVKPLx/7P33t9xnOm54NNdnbuRQYAgCQIkGACCYI5iVKDSSKOZkcfjte9e+57js3e9f9SGs3vtSdJolDUiRUoUcwAjQIBEJEjk2Km6u6p6z/O+VUBTM+Nly8ezP2jg04ZFA+ju6qqvvud9kjKT0sknfkL6zCgrVAbAX+T7zsPMJIX1JKUZi4ZRV1uF7Z1b5DPZu79NgOz0dBpffXUZ12/0YnhoGk4xikikDj4/N6BkUCwEwzFUVlcglV6Sfj4N6yl5CDDnsdGHeDulTJyggn63FEIBG9FEHlu2NaJzxzrs2deO2voa5PImxp6MYuDhPK5fHsDQwCJyJo9xDIahBcgOO7MYVhRgkTJPAfXraKgCU1/JanGzUpTNGFlESrF8lFxyY8G6gWJOOqt8dhY5cw5vvHYUJ4/vkyJzhiuEItpFSKaOXihWoly5eh/TsyxgZ11ErWzGjUAtstkAFhbn5HdY8hwM8bzJSbcjK0646aipimHzphYcO3IYrevXo74OWFoEBgemcPr01xLiMr+QRjhSgUCIXlWB2kT7LiAsimTUEtBPn24UAUQRJDPty8rG1kdGxyDAnUM4ZKJjy1rs2b0FRw7vRHUllQMaaU90FmIQhsWAHAsffXwaV672IJPhJpsBJRUSnqNeKa2QCTMsw6bs0Va5Nq9vkccxKj+w/O+UfRFtySbXWA8IAAAgAElEQVTWvdnSc0G5nIxNXGkzuyAJyiricWEPKScVaMVgGqnhUOm6mcvJVJanDp8nGGHKsjLmrPPglwQbWQSJebn+guxj431ZjP9UELg3elmbuBmnRymAykQS2zqqsGdXIw4c3IlotEpAAJnT2QVTWKFbd/px++5D2EyuRcQt1+bmVR/qrdbBmYzG5JrTwYhypvrfRRaiB33yPZ3JwMn7EPRFEPJHEQqQwTLR1FiJPbtb0dm1Gu0d9YjGKLVnpCdZ+TxSySDOnevB5UsDePKU/W4BBMO1SGX8SJmLAggDEa4HHBgQDzO+0k2PFjCoaaMeKNS6IJV6awqs+i8J9Ox8Upjlzo5WHD7YhS1ta+FHBiGDx5jMLuX39EdH8WjYxNffDuDhkIknTycwM7uAjJlHIBiRtSIUjsPM2cgVbAkI45CPgEY9pt7gkddvQRKQ82ZaAj/4YNIk1QxkccgaERCyiodgnOeJBLKIH1YTTrn2qx9XN3IEFpRB5swU0ukFrKqvRCzCHsxpFPKLgJMWdci6tTU4eeIgOjo2omFVlUiMJUyN5fR5C/MLJgYejaOnZwQ9vaMYHZ2T4x8I1iJRUYvFlIlszkYkxkA4SpwZmkV1Dv3zPKcpWeT6rEnclDwT+ORzBKtuXyi7EQnKuV45ljCE9GlLhx7PZTdALBZLoKKiEulMVl4b36+XMiqqVKmg0iGKsn3KFpK5k+CvYgaGAMIFxMIFtLW14uc/fxfr1q2W6ygaoZybUnYbT57MoPf+ILpv9uD+vWH4fAlVRVA9YIThY+ATPb7FAnJ2HjaHhKzyIBvnI5NiIlB0EKEENpuRdOJEohLhcExALGWvrK1hBY8mius9XLYpbuK59jTqwEdSHTn4cX2RGoykgTn0yIcCpgDeYoGKo6QU2Le1rccrLx3Fpo1rJck3Ei6KnDy5NC3neiIelnulqI2eYQhdf7A7aHZ3NcJuq0NX603kmP4VEP5FNsn/0SdR+sMrQNC/5nmrPUAomRju2iH9gxxM8t7nFtBrwr3mcZTarbzfd1WnLqHy19oJ7zP7a+1EeWevb3q2v2iE2XtEYzaXmxAcepKMOGbns5iYSmJgaBL9j56gt28Yc3MpZE0b8UQNQvQ5FTiBU/8fbyJcJDlVk+QySjpotre4eOn0PRymiV69B5RqiGmfGzpORzipd4cdIhWVVFEFirxg1Crj+lLc9ymTXi6XXFxpCLdTMAya+y3EYsDW9mYcO74Pra0Nwg7y9aVTaTx+PI4xRpKPzWB8fB6Tk4sCeNn9JUESnB4yXELubm7aGqfbtnBOItWU6G3XYC9YUF6f93rdfil3Usyk04CfkkkmjGbR1FiBHV2b8MZrJ1BXQ3+PiWgICAW5eSQ1WUDGiuBm7wSu3XmMi9d6MTU+C7+P031WgARRyPG4GohR6uKQjcmITJCyw0RlAFu2NGPv3h0iU6moiGJ14yrE45Q2cqMAZFJF3Lx+B7dv3cf9ngEks0XYPvZR0jPqd/ut+LmpTE03QEz19EsapaZeMSBFASH9WQyTYeoiQSc/E4JC+uf4vaoijrVrV0vFxrbOjWhq4pQZSKWKuHGjFzdv9uH2nQGRRQaC1QIOuBHjtp6pj4EwGSYWxGtgj8pm3O9uqqh0oUkk+gog5GbEhwzCIQvReB7HTnbhwAtbsLqpApE4O8ssJMnKTlj45ux93L87gZkpblLp0WOKp8FcOPFl+sgQSsOFSlXlcycYdCIiMS2KdKsoAQ8qTyRzzR+3BAg6hSQq40FhQd54/agApyBll0FHUmEJOtnLeOVqN25235eNYDIVhAMyA1VwihXysO04HKYU+lPwG+xp5CY7JwXx3M9XVYSxvaMNnR2b0NG+GbXVMcSjGkY0PeXgOj/32z24e69f5Fd82KxPIcfLwQw9o3wfGn0Amwy6HYffiSNosNiaIJ+yV4YjJQFnEUEjjdoaA/v2tOMnP34ZNVXcJFOq6Xrt/Ox1K2JuIYv33vsUV689gM+gL65SwD9VCGTDKAkUhtmVR/FIExDS0yobTspqAvSUKkjjeUh8pDdKvd3y5smJK9ckh0yqbIx5TvqkG1I+viIHMGSuySzy91X2nhfPBitKWDUCAYQiR6MY2CaDq75ob42SpGNKk+nRIlvCgRb72qQKxw0oob+4yKHJJNY0FbCjqxovv3wEtXVM9KRsNQIzD4yNZ3C/dxg3b/WKjHZmLqNdapQHCmOgzPzKCNiVTKtufhkUyqfmt+ALMPSFDGQWPjuIaDCBQJFriIloxMamjavx8st7sGFjBVY10MOW0moZ1y9nWxXo6ZnF7VvjuHixDxNTDHaqQd4KS+WEP0SGRj21Gu7FNUAZQhkUesE/8jc1JIxgUAu8FRCSOWF/JTfOO7ZvxKH9XWjb0CjXCJUUQZ8pgJCDDrKEi0s53L6/iC/PPsKTKXosuemnt5abdDLefHCt0CGWbKPkdSgQ5D2A6w6ZNA5tKO9kRVJTYz1qaysRj4WxtDiH6akJYZukl7JIhokKGMp8KR3lEqmS7XyOHrvwCsPE8471AkxgLZIZ5PqTRSTE952V90SpbiIG7NyxBbt3dWD3rm3aGSlea62EME1HPMPT01lcunQH9+6PYm5elQJGKK7SWL4OYc3Vm0lQaLPrNEQZtTKEGioTQJDhMyBTTnsB1TT8lClppt+dayrPIaChsR6NjQ0KhsVXqGs+7zWsgJmdW4BpshOSr9QN85JxiCx0KjN1Vw5dPXhuZBH0cyiXBuwl6QP9xS9+jk2bNiISVvmplXfwZGwKD3pH0H2jB08ez2FmhlUN1fD5KmA56v8s+rkeGrB8Fizk4RAMBmxJgaZ82bIYYGMhwpdUYACMXwLUqmvqJbBmbnYR4xMzKk2VYDytrZFUcRm0aDKr+A49VoZrOcPTXNbUC89h7QwZQl9xCXC4DvK6MrCqvgqHDu5C1/bN2LxpLZgxw2G1SX+5w3NBfaYe4ychPcvSWz631lkpIPQko1yrVH1ABvqvgLC8ze7/Xz/tje4UFJYAQvFa6+CQQzPuf3m/kjL6QEAGqTmmHLtgUIgVUdu4Ay1JcHYrfZ6Rkf4VEP4VEH6/s903PtNX5ASUi6xd9EssPL1kvOEw2psJd5PTWfT2j4nMa2BwHOMTi6isapBiXE4LKSHhBopTYpa6qj9Ei8CtAj0HarZn9xenjEw75I05lcogxbLtDG9IjLXWiZ0EiEgimPYHeV5DOfmX6ycUeGkgQFHCOxjSkMvNIxg0EY8D69fXYO/eDpw6dRixqJg8RC7GC4qvOZ2ykFwy8fChRt0PDD3F5NQS5peyIqODbJTDAgy5GZPCdkkuY1iJ23vnhjusTMF1/COyKPEXEbTxWHC6zcAYbqKz2NjaiL17OvD6q8fEU5Iz5xGLMHCGwIrPk8FSNojh8QLuPZrHp19cxtjjSYQZysENuT8gpnnewOIxduClkc8vSaBORWUAG9uasG9fJ44ePYxYREu0uXEhm6L1HAzXcDA1OY2enl6cOXsZTyazSJkh+EPVsoHgZ8ttubInuqHzNsPBMCVMDAFgCAEXNDIx7EY0YWbYORhEJERPEeW8TAjMoLGhGpvbmvHmGy9j48ZalRQb9I34MTQ8h7v3BvHthVuYX6Q0LypSZQYnMFTGYs8Yz7Gwsk4a6qHyKJGryhrolSSrp1NBIYMruKEsiH8nHs/jnZ8cxfETXQBSEsRAEMA/kEyGcO7cHVy/PoRHjyYFnFBCTFbckQQ8TtNtDUpwuzQ1YERrS7hhJBgsOJRuacJfyPAjHDAQYaqcncbc9BjWr63HwX2dOHF8D3ZsX4Uci5S5uabcNEiGHfjs87O4cvU2Rh7PIc8NYLAOuTw74ALIFdjBViWhNWTpuMEMh3jN6XFmv2Xz2locP7Yf2zpaUVUVF6kT/Qf0GrLOb2xsAZcv3xLPWq7AKTk7H+kd9EuYEhvi1JejmzxKxIuFMBwrjKA/pt5BgmMGyziLMAhMfezBWMT+vVvxT//1Z6irISCkXFKDV3hNLyULUpnxq19/hGvX+xGNrYbPXy3JiktJB2bOQEVlnWxW6cHkpongz0sI1DoUlYh6wl0Cek19XcFJHCYxUCIaiSJn5pDP0r8VFIDOv8uNFf2trEZhdQvls/ToRmNkpX0o2I4kFxIQCyNJObxhKGPqxoDLkEvCSDTgIRQgQ65F4IU8pWasm6FEjI8QLF5PzjgScbKENfjRmyfR3LwGlRUx2XxLUEkBGB5ZxO17Q7jR/RAPHj5FwaZHjecg5awElqqfUZ+k/q9lVtAFhrLVcMvTCex5nQb9BhLRGHw2r4kUamoC6OpskfqXhgZuRJYAH8GKercpqfP7azE358fAowX8+jen0f9wQvoI4a90S0eBAr1nJj2Efik6F5bUG5DxmnS9ayJ1FSmvAkLKqCkrppeRayAZs0MHtuP4sd2ioGAohyXpm0xJZRWAhXQqhUcD47jePY5vLgxiPklPo63MsdRR0A9KH6F62wmWuOEvTYZVhoebaq6frBrgACWGbR2b0Lx2tYQPTU9MYmhwAOPjEzIYlXoLDuJYy0OAaLMegVJSeukL6vcJECB69QZaUh6NhvBkbARmZl7K6WkbsAtpZFKzcKw0mlZXyz3qzTdPYlV9TNZNCcESsMphZFQk9F9/cx3XbjzEyOgCFhbpkWS6rgZKmSLjt4UVLNimdNzxPsz3KWCOoMdPSwcBIUvf+b7pQednwVAfBdqhUBEVlSG0d2zAto521NfViO+8kLdgZvNIp00MDAyLPJegMJPNybFmaisBuFQ8yIP3Ca2i8mIQyfRGgmnEwhlk0xPiZf+7X/wttm/fLqm7VKzMzuZx+1YPum9yONgDK08WswJ+I4GiExFfqPaXGigSsNFiwc8xwIRkxptzHeB1l0agaCLsLyAacBCPJ7Bt2zasXt0knZOPH0+gv38Ii4sZqesJBBJu+BAPy0q1DEGfKGBUrS73NwnHcpMe+f74bzyH1f9qij2B51U04pd73b69HTh5fD8SMW7kOURjwBCVChq4J9VEbqHVsn3GDZMp9Q6u1Mx4HkI+z3+uZNTbUuqzlPtc5ZvYyv+N77fp/cv/lsdTuYXW7htVi5G+GlEWGCtZHFTSscPXzJouS+96B7ncy3BGB6Aqwde/4/2bhzrL/cTKPy7/+c+wAuzcO97yTd59bpcl/1OvRGfDPPaaCJ1JZ9HX24c7t+8iFo0hEo5KZVs4FJH/OxLmd4bShcH9LUkPXdep+AiJJU6yUnifd9lcTxXiVRF57QeqZlz5+q7ns/xj/Zf5Dd/4/KMiwYG34IgXjtNQ3kTBtM0Ikmng6cQSeh48xvWbffKoqGxCiMxilhNLXTjZyaXeOTKEOnkUz4fhYOvWNpGJNDevQzjIBElOA8cxNERJzCCy2SIiMXqjuOmiWVw9GTJBcQuyPfpQTn75H5XCUJqpPjpKYVIAlpCocLBn1ybs3bMZe/dsRTSiMq7gchw9QSGlkyxtzmFmLoWRsSncu/8Q1272oFAkU0pPGMN0NH00x16yAr0EbhiO+xnp3KckAthL/ZMaDd2skfVjuAljp3nzWN9cL6EJb7x2TJImma4XpidLOgTJupkw7Qr0DWdwu3cOZ7+5gyePp+FzQird4/vgERDwyRt8UgCOAuFVOHHiADZvWYuGVXXigyErwk0qGV1+l3S9oIFUcglPno7h1p0B3Lo/jrsPplH012piKqexDi8miRaRhUgkv4aKXLgRk+AZd2LFi8JLdqTZniXlhpuuStCyf982HNjXia7ONtTXV6rPzeBWPor5RfbsjeKLLy9g7OkikmkGndDLyedVjxufi31ZBJ8qjVPpmXAA7kKhn4WbfCeJkGSPeaNm6EkCbRtqcOzoNuzeuQ4+X6ZEfgFkclHc7RnHjVsjuHz1vjARlOzxOnD31joHd72syniwi82dg4udxnMXEnhz08swGYJCP3xOBunFKezsbMNbb55E28YGNDUmNK3TTeVl4iWZ0c8//wZXrt7F4PA08nYY/mCN+LbMPAEnu8fiSESDCJDdsE0UCyyHY3x/Hgf2d+Hw4R1obq5BTQ1ZDfaosWNPg5EY2MOkyIuX7+C9988gnQkhX4giT8DHiTTDi2TjRYaMoJDvhQyhSmMNkDllGIWWaxeLTJhMw+/nub2AbR3r8M7bJ7ChpVY/Z0c33gTPWbOIxUUTv/ntJ7h0uRcOqlBENYq+KlhODLbD6y0sgI0yaG6cuD5pvL2bo+najHmsGaRBH6UAQtm4UX3gQy5HKSIHEiFJICb485MFcRhekgUkHTUj6X8BI4pslsMNbmJ9CJCxCNKn5EfOckSyTBk56ziocCAoTaUozS2KB03ZMZ5nbsCLm2ioMjr1hvA9yIAXcwgYi2jbWI03Xjsi50BDXUyGFfRH5XMQcDqf9OH02W5cutaPpTTlm1QuEBAyUp8DMG9tcbeR4ikhM80zidI5la97/jbeEOll4pBGGLlAGtu2rcXuXRtw6GAHqqu5dqfg82fkOFsigyR7UoN0itUnSbz//hk86J+A7SRg2ax9IIvMewQl8wUB25yt8JokKPBe4fL9RbpixcUGPxODebb5yBgtYk1jHIcOdmLnDoKRZoRCOmiinJOeNEpALdsv3YJfnb2KW3fGMfKYkskK9dFKm4JO0HmcCUiVymdNgzJKBFmS/gl+1spuh0IW1q2pFr/X/j07sL6ZHYE+ZFNZLM4v4dqVm7j7YBgzCzlYoFWiElaBa6LKjOnR1CRXyvgIEjWRmceDChl6VDOZFBwrK/4x3gM4HMymF2UwUZkIor1jDY4d24lNmxrRvGYVQhyCFNnNx+MYFtXOyOMZ3Ot5gjNnb2F80hRZPf24lBWTqZRrlCFGZPuEwVZ/kZ5zehw45CMLKKXvcuw5qLThcyzxb9bWBbFlS5PcM3d2sRojIoFgHK7kTEfu9UuLGUzPzmH0yTj6Hg7gXk+/pLmKr4/+dvH5MfRGax8k1dhvwCksIhxYQiSUhJ2fEXD27rvvCiBsaPBhchIYHHyKC99elQHt3FwGhQLXb4Y3ad2VI2tSSfKmCwj5uRPgkxGnZ1/8zb4MosEctm9di+2dnWhubkZ1Fb2xPiTFo5jE1Su30f9wDPl8EBarjuT60locAZ2yrhDUup2Z7uBluUZFBAu87sgE04PKvk/uM5hS6mBVXVy81AzaojS7ImEgl52Hnx2tcYJzKmw0dMoDg7w+NEBG/bd6DSn7qt5h1WyU1nn9520VXX9a2WCwRMDwnC9OVq/leprn/CVv/yXra3m/46nNyvut7/vTCgRVNaF1XZ7izbM/cT8mQCSoZAnXa64hDEBUNlqZQO99euzwSoPlM+ijbA+hB0zLe4f/AUAo98pyvkrPjxXv/J/6C6V/V8gPcD0mIMzggQDCO4hFGVQWlXA4VtxwcOwBwmAorJkoP0RAOEZAKAfN/YDIeMhCxJs9k9WiEoNN1mZ4dAHffHsHX351HfFEE4KhmJRMS8aK27cn8dEyec3IIxYFamviOHBgF7Zv34LWlvXiFeDvDA0+xt27gzh77jrm5/MIR2uEkeSNjhsNb8otTIVLrXuv0/OKiURLEh914Q4YGTjOLCoSNo4d7cLe3ZuwrX0tomHG/qsSXwQYZP0cVkRwsQ0iWyhiei6Jqzfu4ovTF7CU8SGb52aHG9QKGCJhZPplToNMVHO2PDlzY25cL4+7fHvH1fM4cmKbY1R/WnxjXds24uWXDqKpKYF4jIErBM9MO2TBcRYWatF9fw7Xbk/h6o0hTD5dAKwgfE5EbhlhTsWL7F5chN+XRDCYwZo1CXRsa8GpU0fQ1FQlm0cCcE5CyAhKymQu53bcsGsti4XFGQyOzuGbS0M4/XUfCkX28IUQNKJwLAJn3miVkQ2Fw4K3KJ3zWJllsEjJnARK6ObYAKPWGXLCDdECXjt1ECeO7cK6tbUiY+UGTWRL/jhyBQP9j8bx8Wff4NHQFGbmctIzxt466a6T3ku9AetNuNQv5QFCb4HSs8RjJBj3zpqHluZV2N3VjP17WtGxuR4Bn/bzeXxL1oph4PESbtwZwZdnL2N2ISMbcMcXguEEYNBDxNRCuUGrZ1HklAyM8BdgM7xDqUqVMBIouJv3MAMJiiYK5jwO7duOX/z8TdTXhJBIMJRAp9BkxCkZM3MBfP7FBVy91oPh0RlkCwEgUCG9fTn6Cnh8QyFUhMMIcOPJyN9CVnwqNTVhnDx5ECdO7EE0WkAwRLBpws/uTDLP9DM6cXlcuHwfv/r1GaTTLLavQNYkk8LpF4EZi7hZ30L/lbIMYFenzY0Mb1ocWvBmlZNBRMDICiB07AVsbqvHKy/vw7atDDFaJRskYRKFTfGJJPaTT87g8tWHWFhioipZHgYI1bjAkAyvytgou/O6PrU/TTdFHhjkuiNBQ/JgMqKWUwsgdNh/FkIoEEbIYB8kO8CyCPhyiIYLiEcZukN2rgrZjI3FxaykfbLfzFMIUEafTBcQCCcQiTBQhd5ZIJvlMIFDHr4mgUYaSCI1KN6y4G3ivOh4blxSQHEJa5oqcPSFbdjZ2YT2zbWIBJncGhAWX8IkjHp89mU3zl14IAAglSH7ERJwQDWEn5t+nlvugILjIXFr0QvGbaz4kzjI4HqhfhTDYDIsAUMSoVAahw5twb59G9G1vQWJBK8rdriS8VWPHGV8hlGNTDaIsSdJ/O6Dr9DbO45sLoJ8gcw5N84EyGGR/YsXzcdzma+AtQ8a0aKyQpW+Sf0BgZkAQgsBLMGPRbS1VOP11w5j69YmrFtLVoiTcSBtcj3kzbkaC0kHI6Oz+PjT83jQN4V0hmXtlRIkUqQ8U/zTXmKje8w5yOBDpLaq0uCgMp9fRMBIIx6zsGN7C/bs2o6d29vR1FiNYqEogUZ2Hrh88SaudPej99FTLGQpn68Q+TQ7Mqlkcfx52Lyu6YMsApFIXM7BHBE8pYccZnBoVrRAkYAoZ7hm53MoWgWRwjatiaBjWxP27d+EPV1bEGU1TTGHfD4v4TGshEpmHfQ9nMGv3/sKI6MpSRnmOlEoBOU+7Kd/jp2OrJ4pFRRL6AvZOzf4Ro4RrxURh4MQiH7vQm4B65vjOHx4Cw4eaENXZzuCfsllFfxRyPuQNylBNZDKZvFkcgq3793HxavdmFswkcxwCEHgRq8fwTvXbmVR5a8UFhH0zyFszMOPBaxduw7v/OSn2LZtC1atAnp6TNy6dQ9Xr93C+MSchC2xQ5LqEZ8k62pKrK7Xbmq5SFzd2iEOkIT1VVluPJxFdbyAE0c6cfTIC6ipqUQsyuAvKmMMmNkivjpzAdeu9WFyMotMhvd6DsEJwBmqxXVE1xWGM/GcVqmmhg7J/sM9n91oazedlf27zAlgIJEtoWEnju5G+5Z1ct8z07PaAZoIq7e8wOve6xT0trLebsJNYF9OIHUXlu/sPcrZVpf1s0Lou0P5MkCh7CbL2+2rmNKtqCnzV5eT6st6b57Usqxf+p4/LNegWoqktsZNxFYQrP9OMEhAIt5B+rcpFS1wb62eddfjULLnlC6ZEuZ2hcfVYUL5nO73fHfLO6jn/f3vCyNXLLMeIFy+0a4comWSxjtsum8lkZNOZfDgQR/u3HIZwkhMiJE/AoTsYw6HfpgM4ejMQ3cPq6l8cojlZCIwpBwuDhgVWEoBI2OLOPfNbXzx5TWEo43i6xKJqc2NGOOcOaW04CN7UCRbkBQvSEfHBuzY0Y6NG9egurpKkrmYAP9kbB737g3j088u4OnTJIqIyk1FWBmJCdeJtwcIdSGWIojl8BAuzKWA0DC4KZ1BZYUlgHCfCwhj4Zy7gfIAoSZ1isSFckTHQN7x4879fpw5dw1j40uYnGXQDqeqlYhEG5ETFoVgzQ1yWI5+1guzFBTKjywDQokmFT9lUbxMJmqqwti4YTUO7u+UTVBra50AQgLBYpGT+ixsXx3OXRzCN5dH8KB/FkvzprCDsCSjXNgnTtrJLoaCaUSjOeza2YodOzZjx442VFfz5xyE6Mmif4RSHgKKAiVY3Ejw880hk12U93r6m0f48PM7MO0aSTMN0Etqs2+LbI2yHQEa1PzqpVJA6N6gRb5LOZuSdnxthj8LgwXsBIT2PF57ZT9OHN8p0rDKBL2MlNwoIGT/4cDQDL44fQl9j8bxZCIJB/TJMU1P5XIS5iOMiwfjdAOuE9NnFwePvRN/I3jTzaC1eRX27FiPA3ta0blllXiT5C+5AR0ZK4qHowu4fmcYfyAgXExL4iqj/g1G9TtBeXjJslI1QpBv5GH787DoEZXFWxdk2aJzQbdtrZ0gW2ol8cL+7fjbn7+J2moD8ZgjReYi/5DETCCVBr744iKu3+zHk/FFpHOU5YXhC8bh+H0wrTyMUBBV0QgKyUUUMykkwkyRrUPH1lZ0dW1Ge/s6BINZRKIW4okAcnYW6WxSPHgFJ46MGcLFyz147/2vkcky0KUapqm1Juy6kyAd5CSpFJy8i4abny+ZYwJCbvy5+SRo4yCD3limQK4Awo6tq7F+3SqEg2Sn6NWykc8XZc24dKkb3bdHMPI4hZk5B0tpjmkYaFUjFSjc2HH4ImmNsvHSNF/95N04e56BHksgmzeC6hUQEvAx7IX+Th98dgaF3JIw1gSCG9bXYOvm1Vi7pgYViTqk0xbGRifx4OEwJqeXsJDMwc/jDQaKsAuzQupXFheTooiIRiMiw9VnUwmkfBdAKDrO5UGDFxkv8msOIYoZVFHW3VKJE0e24NSLnQgZSwLEKB+mv4vX/vnLA7h4dQg9/exfy4pEkK/HA4SGuxaqVkDBp03fGKX6vBCptCgYKHJTzfqNQBbhMJnaJCKRLA4f3op9+zZh546NSCQI2jISasTXEQxGEA5RUlONZMaH0cfz+OCDM7h7fxRLSz7kLQ4NwlJFxHVbJ8wqP5RexpJ7yPL1Ip8jlgFhgAMh/xIigRS2tHwvuZYAACAASURBVNXhR2+8gA0b61FfR5mnKb498cgFwgiEavHg4QTu3B3Ftxfv4vHjJRSshPhpCQZBQEg/osu2LCexcpAka4d7zoKvjyFfGYTDJiriNo4f24ETRw9iVW0F4hEy4Y5c7/6igbHHM7jTN4Yz529i8Mk80pxzOkzDZUBJCEVe+5Rqky33+SW4xOcnUOO6pB5KKjIICClZps+d6baRQFAqOggewpEMEpUWXn11H15/+QVEjQKCRXbIWijy/A1EZA14ODCPX793FsOjSdhOHFmTazNBO4NWlFHnsdANtbsjFJUEwaBKOnmM5Fj5CpoITUmkJJGmsHVLDV49tRu7d6/Flpb1cBwTToGBUezN5aZKwRmvSMpUH09MoO/RKK5cv4feh6MIRmrhOPQCM/SpBsFgVMJbWGlD5Y6BWQR8swgH0ljf0op33vkptmzZgMoq4Ny5AVy4eA1Px6eRTPEcDYk6hD4/BfMrtoWVa0v941LxJK9KASIBV02FheamEE4e2YZDh/ZLpyADg+KxSvmbzL27c6sPt24NofvWEGam2V3JQTT3HhHYLiAkGHRKvH4KOEv2H6JkWtkKc1AWNBhsRxlpCqsbYujsWI/DB7djz86tsAtLErDDgBkBmBLK5gFCxVGluwmp5Fr+8xyyqD2jXEbseTfrz/ycVKiUgo4y/kpJvcLz/pYcV6H6n/c33Lv+96O33PdW3nN9v592wwjdfAzPSahKN01hJiBkNRAVLgSNHAYxi4O2nJW9DQ+Ml3z0XTC4AgjF216myFe81ZIGXc6Xq94r51c07syth3r+X5QR/x+9xtIrY+UNL49VXNUY3xcVLwSEfQSEdwgI44hEorIv5n2Olg0CciaxizQ0rJ+HQU/nD0ky+mR2eAUQuhtrOZkIBtkdBnoJE7IpeDKewtmvb+HTzy8jEGIKZBhmjp4J+hl4chAMMo2LN90UYCdxaH8nXjiyDxs2rEF9XcI1ZktCA2Znk+jpHcOHH57D6Og8Ctxg+OllipUFCD3GgBN7Q1iKGVRU2Dh+dDv27tqEzmWG0JV2ydaJCznlMOpJ4CSWTNDI2ARu3xvEjVuP0PuQ03AC0woEw/Uo2HEJNNFSdPfCdL8vg0GXzRQw6Hp7VW7IDTWL7Xnz5aS+iNUNldi2rQV792zB3r1t6snyZWE7KcCXgYUafPKHOzjzTT+eTuSRz9KTloBTCKBIplK8c2THUgIGq6uKOHF8F/bsaceaNdWIRsnW2RI3zgcvDJE42hqKQfaHn5llm0hmDXz5dT/e+/gGkmYCdp5HiCmPTIlUX4yIj4IM22H6JDcVvLQ1il36ChluIB2ADFJhOA4ZQgLCpEgJXz21HyeOERBWCyCUCTV7o/zagSgDh/M3cL/3MQZGZmTSbLMbscD0WRcQMhDClccJS+j2wJUCQm+Z0E0hXyETPjNoXa+A8OCeDQIIPYZQgwR8yFgxAYTXCAi/uoTZxcwfAUI/QZGbALcMCMkOGi4gdCPtdfEiXrLgMImS1RtGDiG/iRcOdOFv3n0NlYmiSJmZPusFofBGnzEDuHLlvsh4+x4+wXySlTAMOoqA+6MCk0uDAcQJ6M0lztKxcf1qbN28QRJcW1uapNLEtpPSxxkUZtBCwSGbQXY3hpwVw6UrPfjte+eQznDjVol8ISKAkJsvMoTc4BsM8+D7Y7qsdDtyE8tuN29qTmBIqSo32UxzJSBswCsv7UO7AMI6GL6cPPh5cXjElL/HY5MYGl3E0PC8MGAzcxaSGQPpbAAZBjux/8uVixMIKiDkxlZvKN50VCb4AgqVxea6JQwCBwf0JVOYyH2jnRbJbiwMNNRHsaNzPfbu2YRVdWQIK5Ezi5iZWcTjJzO4dacP/QOPJd3TLrobxKKGibAChQOEsHiR+Wo8MKjDCfUDrdycPUbDA4X0Gamn1UZlPI/XX9mBX7x7FOEAAyl8MLNMGGYyaD0u3xzFpesj6L47itm5tIQ9kSVcAYTC2y97Z+XVCCAsuoCQMmWy9gyjoFSJnZAKCJkIe+DAVuzbuxk7d25GZYWyvgwlYkgY/YPBAP0UlVhKORh9PIfPPj+P+z2jmF+g55VJxNopydekXg1KRTQB0WMHdbiobLoCew8QWiAgDPqTiEdMdLavxo/fPoHmdZWIJ3huZd01mesNWfoKfHvxHi5d6UX/w0nMz1NOSUDITk6CHMsFhB4Y95jJEkAogRwcDmnCaiRC6Z6FN18/jNdfPYkgfd4ESszJ8YcR9AWRSVsYeDyHL7+5jtu9oxgZJXuVgJ/JlwIIyUwx2ISvgWFYYVkLpZ9XACHZavYQ2hJWYxdyyCRTqIjGEQ1TgcHQoFlY9gxef+MQ3nnjBOoqDSRClvqk6WMPRpEt+PBwcAG//u1XGBwmGKbMmcFfvBb5nGT+FOyVBQjtAnx2Af5iGju6mvCzd4+ho70Oa+vqULDTsFhcn2coUwBFm/JzXg8+5ItFJDMZzC2ZOH/phlRUJdPsMvUhleZQqUrTWaXInnLkHAzMwV+cQyJaQOvGNgGE65qbBNx88skFnP/2kuwnZA3yMbSM1VY8bxTQLnf9LoOkPw8IV9f50b6pBsdfaMe+vbuRz2dkEF1ZUSNrCaXZY2Nz6O19iq/P3cLo6IK8fkfeHwcvZH95HjvCEK60nip4kyRrqX7ywnTIqhNAmRIeRI+1lV9ALOKgsT6KUy8fxEsnDiLE4Zh4CXNy//M8hDpQLr2LcS1b+VdPxbK8qSgXNT3/3rvkJ8tnB71fLpslXLlpl683/V7v7S/3S8+u0ZpkzeGvZKS56dNq4eE6ShZelVwcCEkJvXvXk03zM+ywC/uWqTNXHbF8fZTLta5Uwz3X0XH//PcZTpTW0D3Xc8kPrYTylF4p+v/584BQ7kwEhOkM+h/0KyCMUTLqMoSuh5AAkBJSAkIq4WgR+cEBwqn5cdftsRJXzgVfZhECCGOwijEkM8DktIkz57rx8acX4TOqZdGWSjJwIsjfIUOiJexkhnxOEm++dhRvvvkKamqisjE1s+pR4aY6zWL0h5P43e/OSKgIJ3QweKMtExByauaiL4ZbOM4MKhJkCLdj365nJaMEUSK1YoqiCwhF+kOfiS8kUd6TM1l8+sW3+PbyXeRtlpMnUGT/EyrlgpTCbmGmvFmeBw69ZVsX91JASAklDehkCRkmQG9lRSKAluZ6HDu2Gy+/vFtLjH0sFU/CKaaRsyvxmw8u4Q9ne5DKhMQ/GAlWwCFAotTEyUsaKdnYykoHDauCeOutY9i/r1PAIDc9Ildy0/+8IJzl2g6yOy6za/sq8OU3/fj1B1cwlwwjlyHY1HJwqVaQRCxNeORNUgGhOJy1m4ubIY8hdAFhUABhRtLXitY8Xj11ACeO7VBAGI+4wUNkEzTA6MlkGpeu3sOtu4PoeTCGop8bPg1BsWxOuMk6urHxnkNJOr9chlDoSW87royJwgN9HRtKAOG2LfUiIxXJsaQh+pGx4woIbw/hD19RMpqGXcIQEgwaZBo8tkoYQggz6AFCqR1xo/aDfp+AQTtPIFhENJhHRayIFw524d2fvIJoJI9gICMpo/QJMFWMgTW2HcXAIP2sIzJ9H59awmLaQo7gnH4CejgNplfmEfJnUVsZxOEDO8X30751E+prq5GI+pHNLsHMLsDMZSQ4JxQNSww/ASGv38tXe/GrX5/G0lIAWdOVeTE8pmgoIPTlJP0UfH8FBqJwQ08/HjehPFe90KS8AD4CHdtawqaNq/DKS/vRvnm1yKToHyVDyym9F5RAX1cqY2BodB5Px1OYmM5ifDKNJxMpPB6bQdZkUnBEfWACCN3kWDekXe8ApXJRZQgZbkGvq0Th87xlXYBNUpuhFjbqayLY2LIKB/ZtxZHD2xAJMT1QC8sZFsJz7fMvr+L8hetYSOZlTTICHIg5SGcYQBKXjS6vK+1XU4/wioRZzf8rkh09Az1fEIdlAYNy1iwKuQn8+M29+Od/egOxcFrWxGyG4IEJFqtwtfsJrtwYwdXuQUzPJMU3+ixD+F1A6BMwuAwIi/TxMlFUy+K5tvAzYhJzMJjDnt2bsWfPZuza1Y6qypB0mHLjXGDvZ8EWH3EgmMDiUgFjT+Zw7uur6Ot/jLl51vpEJZlWNu1uvUtpj5/XHalMoScZJVPJM4CS0RVAWBW3sLNzHd599xRWr2bVS1p6ZDmk43NQvWHmQ/j9R9/g7NfdWEryc2IBItcHrh3fBYReUTqf1wOElHpr7Y9U//hMhMOM/y/gZz99CT95+yjymQKcQlqEiSEjjHCANRU+TMw5+ObKXVy80Yvr1/skFdfwV6vXjOy5++C5Kt124hfV/l0OrxQQWuLJ47qdWkqhKlGJeDiOQi6FdJYdiqN45dR+/OTN49iwrhqrqgiCiEwVEJqWXwDhr35zBo8GF8Tvm8lSmqrppzKINQgKNU33uRlCgkGCwmIK+/e14h//8Q20tsRRHaUaZgkFMwU7z4spBD9YlcChFFUKrHkwYITDuHK9F1du3JN6qonJDDJp9vKSOVYwR6+l1IZgAb7iPGqq/GjbtAVvv/0OauqqsbSUx+9+9zHOn7+MSLQSgSBZVp5btHRwfS4FhKrA0DvtnweEzU1h7Olai2OHtmLXzu1YWpoTCXpVRTX89KTbPmTSRQwNzolCqe/BOKZmMygSDHL/wUESZdd+6mA0KdWTi8rGlGBQgsukY0NlaTbX8BTiMaYJ28jn5lG0l+AvpvD2j07iJ2+fQm11WNYhfu4G+x9Zdq85uMt2E29XIf9SAgq9YZiG7XmqmOffTpf/k/pKlCV8/i8FCOWCEZVTSuJ8mV9eZ1+Zv/YX+3EFhIbrJV+pVuNhJftEX7oElbDv1qKMWP2DTBX1djO61yzZZ/6RbNj9jLjm0KPI4X8ZHwEBqoRAlfWla1y5H7W20+h1U84XX6NW2HlfJQxhKUvv/r8VJ6tSgqq4LENl+vpx9/Y9xOJxqboJ0k7ihsmQHSQgZMorAaGkLP/QGMKJ6aeuyMrbWFOi6RI9woXFUHAiSGX9mJ4v4Oy5bnz0yQWASXO+kPQBUWLGYlh6KZjGyDStaCiPRMTGj14/itdeOwHtMWe3E0MoNGTBNG0MDMzgdx+ckfQ0ywlLoh6ZwnIko5IaJ+cXQRDliR4gXJGM8vVwss5eOAlk4MlYEu3MoA6mmOUdH/J2BJ+fvojzF29jdt4SllAn0QSETDrjdNqTremFuiLsWFnOSwEh2QSGFehONQurkEYwYKO6KoQD+ztx8uR+SZmrqCQDZWIpOYWnkzl88dVdXLw2jFw+JqXS4UBMWDuwc5AhGax1cJbQ2BhGa2uNeLd2dLXJJJJ9jJSKiZlZwgW8FE7eaBkuwGJyhuTwo6zFuYsDeP/jG5ic8yOdzIkHCbb2s7EAXP6GJPkREFqa3cLNjwsImagoz8e4fQJgn8sQOikUKRklIDy+E80iGY1IyAcfFusajAQmptO4casf17v7cfP2APyBKhR9YeTyfH7tX1NAqPHfy34ODxAu+x28yaoyhPQyGpSMttRj744W7N/dIh5C/ptq+1mobSDrJPDo8aJKRgUQZmCTnaBMjx5CJwhlCPk+lfUQtpQeQpGNcmPF80q9Q/R4Oiy4zmUFEMajFuqrgzh6qAvv/Pik1DT4sKQVDm5VQjTKIuxqTEymxC/V2/8Y/QNjGBiZgBFKcKqAgmMhGIuiuiqAxoYImhpjWNtUg6aG1Vjd0KCBQ/Ro+TTtV27obs8R2KPmYxBHABcuDeDffvk5ZmcdpNL0RLHvSxN1mRLIaTcBIas2pAPJZepYLqAeWm+TREBIVQABYRKbNzbi5Rf3o33LGrSsY5osEyjZw+mThE6CjUiU7G9cvKIMTcmYBqZmspKqevXGfTx9OoU8yXQPCNK7KRtDfvJerDbXKs8/6EpGl7dVfJWUaPJaobKMG/0MGuvi2LG9Ffv3Mmxqo0j2JHiEMMD1ft6+M4kbt3pxo/sBJqeZRBuHWWDKJQu66ddiTL2Gp3gMdSkofBYQroREqGSU9TMKTIrWDF4+2Y5f/OwI6muKYnJnmqMMFEKN+PbyAL69Oog7PU+kEscX4EY1pP5BpueKP1WuCmUquDZxiOeyhMLasS9VJG4EhPzblHWSNS6go6MFndtasa2jDVVVnJb6tCbGYS0DBzD8vAKYml7EyOgUrt+4i+GRCSwsmeIzDYQoG+XnwcAS6XFw17cVhYnevks8lBwJCBgsyHdWEVTGCtjVtR5/94s30NBIOWYSRcpXmarqC2MxlcfUtIlPPruAi5d7JZW2yEGlRYYy6noIFQxp750LCIWVVLko2WUJ/XAloyiydzCLygoHb791DD96/SRgZ4VF5nSAvutYKCqeztmULXLRC9d7cPr0VTg2rxMGlATVN0wmiemS7lrolddr6h+HWVwX+Dc5bLFg5y2ECdQRlEoKx1kAfIsS8rN/VxsO7d2MjetYx8LhT1geAggHFvDL35wWYJjPh5DLUT3B65YJuKrOKQcQqi7GhuFYsHLz2L+/Ff/8zz/GunVhJCJB5LNLsPMZ+Ci5FqlyWMAZOWCLa60YxaMYHptCT/8wvj5/HcPDs8jlQnDEe8/hDNOXac/gsV2AD4tYu7oSW9s7cerV10Re++jRiMhF7917ICmuftawBBhMw8RYnj+qDvC8g88DCNevDmPPjnU4enALdu3sRDqzCNtimBKVMuxRDYs/cWKClR49uHt3BH0Px2CJIsBlCIUd5MMT4Lmp5+4az3sAgaGoEdiLatnImYuIRngtc+1lzdACcuYMXjqxH6+fOioqldoqpjVzGEk2VwOWnuUCV9jB5X3usiesXDFgOVvu7/6sxxAqFH3+r+8yOc/7m14/aHlAQbb95YIL1pc9Ay6e9zV+n5/TDTUBH0P5vK5trty07kSjHIKpAko6cHOud9BNsdZnLGUDvXOg5LtLkXlWmXI+LRc2lQ3Q5FXJYKLcZ/s+x1Bf5cpsYoVSLj1bPLJ0+d/kWiVDqKEyBIRMGY3HNBNg2UMYjopE1Av2YcKoVOT94ADhxBPhiT0fjIY1qHeP010LGiqTMv2YW7Tx1blb+PDjb11wFJIpKRdxphhaDoMAtIS9OlHE6vow3njlIF58cb/GcTtZBVKufIgpn4PDs/jd777C8Mg8CnYYWemeC6iZfvm16DbwT3sItQDXu/kSENr0EJIhPEZAuBmd7esQDVFiqbIubqhUu81JCi9QgkD6IljmHIIRrsa3l+7g0tX76B+YwPw8Ax24iaZhnpT/yqxGmIE/Ma35LkMox5jhMuws91mwC0w51FTIzm0bcPBgF9q3tmDtOnoJHTwdH8Tt+49x5fow7j2YFlaH3YchSoiEqSHAZfG5SsA2tNagq6sZBw+0S+8R2UGV8fmkE40sn7xUHxcljUe3bII+S0qNA5FVOH9lGB983o0nUw6WFjIoMtpcvDfuIsapN/sgyUIo7aIJcjKKMrS7icBRqjkIgF0PoQsIX3/1EE6e2IX1Agi5wSBTkpOBA9lATmgZt3/5Wg+uXH8AI1QtiXW5Ahkfbix0URUPxTPsrDs1kjO5VDLG18VZL7vyMti4vh57drqAcFOdyKTEPyjMY0AAIUNlrt8dUckoASFlcbIJVzBIULjccyj+VXoIKRktuIDQLzjBQAARRvBbOVg5lms7qIw5WNMYw9HDXfjxWy+IrLrozMtnpYM2biTC0sGYzvgxt5DH04lFPBp8iv6hJwhFquALGsgWcgjHoqirj2JdcxUaG+MiQY6GY0hEEiiYDInIIR6JSLqsTNbcZZul3QSH7Ly7eHkUv3nvD5ieySOZYmpiQj5rjY3nYSFDyI0mp5VkjLWzj1BLznlKoEWyyzARTRa2CylsbmvEKy8eQMfWdWhprpPOuyDlskEmx+ZhmqyFqYAvUIF0ll1xrHgBFpaA4cdpqcLo7RtBMsVuObJbHkPg9vx59xNZHzxAqLUTMsv3/K7sBmRlCklOJyVJh9yMHjuyU9I1OztWC1vPARX9YNKP6meisoUHDx/j08++xqPBCRlQMW1Zi8nDGrMv6NGdtDzDEroA3J3ul6xcEnbjd48Vvwd8izh8YD3eOLUDLesiqKqslo442TiEV+PchT6cv/QIPf0TmKOH0B/VUBkvUEa+67XngUIq7OShcYUi32bQkwBW+Yzo+yQzbWPdulVoWd+Alpa1wl5pBZ6Wo9NDyP1SLl/E9MwCxsdnMTA4iqnpeaSz7M2MIsjEVUml1t42mSQSF4n/3F0jhc1RSbYWaxdXACEsBH1JVMQK2L2jBf/w9z9GQwMVGYvMF5XP3iqG8HRyHv2PpnDm7E103x6WQDM/fccFMnGsBXIDReRc+A4gLDl3eMwlBZJg3E4hGjFRU+3DG68dwquvHEXI4JpK3xxlfxHEIzFk0qaEyaTyAVy4fh8f/P4ccmYEtsWkVQ6LKFnmOshzUaWitkjoXZ+Xa6r27q8c0tDbWrTk5io9rsGQiUTCQW1tEC1rYnjr1QPo2rpaPPkOE3/9QZgFAw8H5/HLX58WYMgKGqYF2zZZdDKEypKWIxklU8uuPkp3zfQ09h9oxf/633+GpqYAorxWs1R2MISJ1zxDwEKwLZ+AQQQYOse3EMBSxsLjpzP44svz6O0dw+Ii06fpsWRAFYOq6OGhKmZRmMj2reuxvWsnDh0+ioWFJVy6fAOPBkbx5MmUgDRKcekjtizKy3kxe6E4HhvhDoVcz6Be9W7atNt52Lw6hF2dTcIQ7tm9Hfl8Wnp6tZ+U1zqTjENYXCoKO3jjxiNcunIHOVa8SLI0FUOuOaRUkifyGg5YCAbdeiP2kAbpdWf9yqIMY8kQMlSmaC0hk5rAvt1bcPSF3di5vQ1rV1fLYIKJxxzoalhNaQZByXi5ZLfrbYHLxD7fd/ft7mvKBYP/gadz+6bLpZzKZTAVyJTPfH7vd0bKhUNyyvCDbjWNm85OABKPx7X71Skik8lIIJX0h7rd3PK8JUOJPwaIK5+RLPkiRy0PpGk/a7keQgWE5T6Xt0srG0d6/YslTtvlrUDJaepdMoqRVwAhJaPiIZTaCfUQBoP0Cq6kjKqHUANlQhEO539gHsLpqckShlAlGAoG9WGRISxGJPJ+dsGWm/LvPzoPu1ghXiMunCxWDoZZF5FbBoSNtQFs2VCHk0e6cODADthktPyWeG+EhSAIKwBDQ3N47/3TePhoGqmsTzrW8nKj1QVZwem/DwiXGToyhL60SEYrxUO4A/v3bMH2besQC5ONcgGhF8bAOHojiELeEUDI3Dub4AdRDD+eQ0/fGE6fvYLHYwvwG9Xi2ygQWLlJhisx0CVTO/fmQfC3fGJK5LAtiVHhUBCRMOUm9GVlYWYXsbqxCpva1uL48QPo7GyR6oj+vgH84aureDi0gLEJUyRCnPaH/JTuGMrIFOlDyCPgy2DHjhYcPdKJTW0NWN1YIQERlKYx9pzpogSAguH8AYSCDA1hdgJ16gwFKcIfrsP5a6P48ItbGB3PY2EupYCQgSpS8qyyUQ8QSrojN0JuviI3pdTDSyl3QQvZFRBmRNIKZ0E2Xi+e3C2sUVVFBEaRITtZuQlTNjo1mxVAePHKPVy4ch/BcC38gZgbKsN4dS/C3wOE3oZcC5VXwgaU9VNBHQEh2aE0NrbUY9+uVhzY3YqOLfUlgFBlnqbLEF67PYwvTl/E7GJWfHuUrfpKAKEwywKOGJwPBYNkCDmld/wgzqV/LUK/ZSEHK59B0G+jKuFg/doKHD9CQHhYNkdFZ1aBu9vjmMuZIgMLR+rFQ5nKFJHN+4UhoKct71jI5E2ibYSiDqJx1rUw3p1ppVEEGYogSmIH0ZCfimLMz6VFziQ+T1a+OHot3+juxekzVyRBmPIzH/27MvBQeTDDoQz6G328QXEjTVkLAbGyQSKbFFBE7xVTCy3pw9zS1oRTLx3Etq3NaGmulXApBgxFIuypJCDMiKyF4VE56VOLIxiJgzkc45MWfvP+Z7hzbxCLKcqzuRF12UFhC/Wmpdwv13tlZ+R8FAWzy5RZlHOy8kOTLSnbypuzMhT46TsvypqwvjmhCbhFdmgydp4TWh/SJkHhAj757Gvc7x3FwhIZcQLClcRbqR6RybS3kVuRjXo3SE+y4wUvUYrPIQiHOQGfjVg4i91dDTh6uBUdW+vR2NAonW9SUxGox7dXBnBBGMIxzMynAAGEHEwUS1hC15vnsoSU8xEQEm/wsxFuTtJI9XNil2aRJwhX9mgQ8XgIiThZOQc2Q6/ELMyqF03TJftHZpResKxJCS3VEdrNyM+QnXYFScLzCdAxCE702Vylia6CXnS+XI88XwiMXQ9hIpLH7h2t+C//QEDIIKklsR1wGJOzAuh/NIYr1/tws3sIj4bmEY2tkioCJtYydGo5aVISJ/lVKhl12XxhgZUhVI97RvyD9bUGTr28Hy+/eBDREO8Apsj5oqEwKuJx6cpN5gwU/DFcvNGD998/i4V5yg0VjMnQUqd8woQxcEg81dJVuhI+xmPvWDkB3ZFgDHaOidM6VInFiqirY0BPClUxE//Tuy9i/65mkfDaPrKQQZGLPxpcxL8JIJyDSRauGJX+UIY8Scoqga5UPrlXiFwgfz5UhoAwynogWMgmJwUQ/m//8jdoaKBktgg7R9sHQ1I4lGFAmabg8iwKRkIydCCLn3cMGVhcu3EP3d0PcffukDCYBINM5RUJup0VqTLVMUeP7MOevfvRtmkrHg0M49NPv5QqiEzWlsApSpCNAPsX+XsyQhBQ6F31K1tdDZH5U4Cwqd7Atk11eOloJw4e3C1pyAzJYXKjKpS4loWRy4UxM5PHpcv38fGn55DlZy1VH9x/EKpx/7ES2ajVCLx/qzdXEoEFEHL9YO8jQ5kysqazS9NACoXcrNx7tne04tgLu7FpYxOCBpVKlEAwlfS7gNDb8nsAeEU4uBzgWT6J9j3xzErVQTl/2xiOMgAAIABJREFUoHyQoLUCvPd8H0BY7vP9ub64ct7j8/6seMK5ZotfkF50W9hJgjACwliM1zCH3qx2yUqgjPoMuZasMGE60S/979L/W1dZrQDToJpyvvTYyxS4jK+idL9qxU0ZX8uD+zJ+x13Xn5WorrzYlQTSlbPHk4yKnDtvIZVK40HvA9y+dUfkogSCz6aMsnqCLKGXMvoDBITJhUUBhBKOIJsqTiU9UMjFPyqSvqTpw/RsHl9+dQMf/P4b2GLoJ3PEqXkEwRA3SzyRebPNomVNHPt3tuDQ3jZ0dm6BbVNm5CAaYyId9faqLhoeSeE3751G74OnmJnPywZQZBuyILu9bn8WEHJS524NRRJFpoeTyFlUVto4eWwn9u/dgq7O9YhH6GvUUmQFhryHq1SMvl1uZ6VTizN8O4SldBEjY3P4/cdn8aDvCbLZgICygjRVh6SsnsEJy1T+M7lOeqKWTirk4mbAi3RTkeliLHxeNx9RP6qrojh54rCksVZWRtH34C4+//ICJmct6STLF3gDoieI6Z8KCOGQebJQWeHDoYPtIhdtqA9L35HjpAUQEoByOkVtPr/TFyTdUPzUHSY5cnNYRDFQg2+uDOH3X3Rj5GkO87MMgqHoLiygWSbf/H3Z/PCeqB1wUszu9v4JIOTPuQwhJaNk5sjEURrJ8IaXXEBYTUDIrQUBoaS7xTA5k0H33UFcuHwX3166h2CkDgYBIf2D0n2nKZPe7XJFsrjiG/QGRd8FhAGk0Na6Cvt3b8ChfRoqQ28hj4N4I30GMlYcD0fmcfXWID778gJmFwgIKR8Kwc9ABbJVwli5iZeyGVBASJbQYbocu7gKlMUFECI7Z2WFIQz6CwIIN6yvwomjXXj7rcPS3UdPDcGS6urp4cohlw8KIDSMKkla5DknoYXcIALI8KPnz4eArJVBjsXwBpBLOViYScMyRTeIaDCOXMbC+NNJATscBNBDaOZ98hh+PIl77AA1uZHV4Y4tZcy2bPYDAfqSCnAYq18g28xpGQc66gXjOc0bHXvMeD6T/SjaGWzdtBavvnwYne3r0dIcQ9EhG8ZUR55z7FYyXZY5JLJAdphRDsljOTFdwL/+8kN03xnEAs97+h09yZ8bna+KURdouLHwPBf5T5zoERRSdkPpH2XaLIvnQCCfnUH75ib8z//wY7RvaUR9HQcYS3Ll8hznwMPM+2UoNT2bwdlvruPWnUEMUQZn0bMWkTh8stW8yet6wxuvMnCSeLicMureW93qBQ27ISDUTaCMnUJZ7NxehyOHWrBz+xqsW7tWNgu8Oduoxu37k7h+awwXrvTi6eScDCcsDxAyGIrHXvzYXMd0LSsFhHJlSvWJm2hYss6XSq7Zq+pYlPJyOKRx+grgVEVBSRy/rwyDNNyA/8MkWK4jwgZJ4I0CMEmodiW43mrocfccBC0DQiOFyriFPTs24O///m00rCIgpMeR/tCoKEZu33uE019dx6PBeZHR+8XPzSGV+svks3f9ZH8MCFf8p8oOKiCkhzAezaO6Cnj91YN47ZUjkj5LNtvKpRAOBhANh5Azc0jbQRT8cVy73Y+PPrqAJ4+zmJ3hgCyGIj9/rktUTvBdSTG9XwChnz5bQxpbxevNigFeJyL7Z8cehyFOEeGIg4oKeouSqIyk8I9/fwqH97XKkMfxM9UzgEIxKIDwX3/1Jfoezso1SzBYpIdSPi8CQloAygOEETKWxQLymRkcPLgB/0JA2AiRuLPblAMMBYQ85wMo5LXn0ggFFBBSNe2jsqeI0bFpdHf34+zZa5idNWGaeUld5blBe0LAsOVe99prL2Hv3gOorIrh+o0+/PJX78OWNT4Ik0DZ5rHUPkAJfpM+Sbl7l6z9qgfQlFGPIdTzgDVDq6ocbFwXx2sv7sLxYweFQRW5NAcftgZ3MAWVx4+pzhe+7cGv3/sMS2kHZoFCWg4pXV5XAKG73izLRXk/Vl8z67k4QOG5wHOMlSaslorHgHCAto0lCZahd/mNV4+js6NFBoTSAym+VoZR6VC5NFPUu5d5IKDUT1YmAVTuzlt/foWQLV8WuOzlf96ndt+5ErDlfZUFYty3tsw2lfdU3+unucegSkXUWSRDuBdUVRMZQ0oTNeTQQY5VMxZHLspiKkD7bpjM8i7HfTOlwNCT3ZYHCDV74fuFypSJIl3rYLkfcql32Nt3L18hz5Av3mfkMYTaQ1hAKplGb08vbnXfFnuGeDcNt3YiWtpDyE7IHyhDaOdyCgilZ4c3YVc37+dkjICQDGEUS5kixiez+MPpa/jd77+GJeXEhkxpKaMKMVJbZodc4DJo31CDl49vx66OJrRuWCf1BqwYiEQ5+SPA0TCH0bE8fvveady6MyIR+0ychJ+lx38OEHqBLdyUKiAUAQk3Ph4gdOZQVWnjxRO7cGBfO3aQdYsy3Usn65oGqJomzy9Db5UwhJwjSwcbMDkDfPjJ17h5s19YwlxBmUvKSpl8p8u3d7GunJzeBVJ6ykt/HsMuuOFzyNyxpoHhNmQOOT01cWD/LnR0bEJ1VRyDg33iyUjnQsgVImAfGif9BIQsOucE0ikwoQ9Yu6YSL57YjddfP4BoxBEgaBeSknQWCfB1EhDqQxjCABkBTvEd17xsw/JV4tzlAfzu0+sYempiYZaphwwQUUBI3xdZQgIFmX5Tlka5lHjweNNWv5YwhBZlUZoy6rGE7En8EQHhi3uENapJRBCg1MvKCiPMwcPEVBo3bj/Ehcv35BF4BhBqJLNMskQC57KybvVH6aZT11GVqfFDDvjSICDctGEVDu5twwv727C9vdFNGfWCAfzIFGLoG5rDpZuP8OkX5zFD2az4SVzJqM0ePjfcRMCJAkLHsGAHVDJKQOiz/dJbqKEyWVj5tCTLVSVsbGytwcljKhll0qPhX5LjxBsEbwQaKV4hGxWGZnAwzsqX+SWgohoIRYEMaz4NwAgBE3MFTC9MSMjR+Ogs7nX3IZcmSKPsK4FsKo+R4VE5dvFEHBOT00ibFiqrVwnInF9iryavuahM+72oaw54wsQ/wg6mYZrsGWRVCaVWmhYp8mA5AQraWcZ4RjuL9s1r8dorL6CzvQWt60PqJ6VkNOCxaDoRl6EPwuSK1C8IYGKqgP/73z7Aje5BzBEQOnEB4cssoUwj1KYvV5zIBL1wGfY56eCAk1abmvSiI8A8ZLADcgbbO5rx3/+Xv8OmDZVS+QHHA4QEkpSvRkTGOjOXlZTX6zcf4sq1B8jm+HejMIy4ROLn81oVwgGPB668AYUX+u0FQmj6qZ6Tkgzs8Dyhf24Ju3c04MTRNuzd1Yz169fLOsZEV7MQw+jTPO73z+Kjzy5iYOSJ+OkkaMUFgwSEUqnhSnlF2i0MoXoJBYJSEs4hmEhByfDTB8kEUVYW5ESapP5Vva7EY+XnRlwL3jVdmF9+GQZRIlmwCqouKPJ8ZTCCH2EOmRgwU9DXUzrMexYQkrFnqIyCwpCRRm2VD3t2bsDf/eJHWLUqjqKTQiTKEzwq5zrZwQ8/Oo+JaQvzCxxmEAzqa5IqBQEFysb9aUCoLCoZbJWNKiAMB7OIRXJ4+63j+PFbJ1DBDXyQoV+UmBMc6n0lV4zALIbR3TOEr87ewoP70xgdYThaQpkrbvJELUBQx/OaAMGn3Z8EhEVKrrnRIzggOxpCwBejqNzd63MgZMLnN9FQncd/+y+ncPTgBmHUHTLXCKJQDGFgaBH/45dfoLeP1QxkRymvpY+TrDgDqcr1EFoI2HkYtA5Yizh8eBP+5V/exerVfrB9g2uXUfQYQgJCDk/pemMQmPZd8n0zCZW9nQXbh7t3h/Hhh6fR1zeGiYkpJBKVMoDk+VJZGUNDQw3eeect7Nq1XgKcvjrbi//9//gfck1x+Ec1BgEh1wNmE/gMAkUCQu3Z1K+VtX/lmvMSfnn0TVTH8miq9Yv89tSpYzColqGMM8iMgoLI1hkQxdTUXA44/+0g/vWXH2FmPidKJe0i5PnOChgFhBqOpOe3JB4LIORnz3UDMIJhRBjmlZ4RUMi0UfYfM7+gusKHdaur8Dc/ex27ujaJoiLoZ4+pV1ujAPe7gNB7v/LepQaCg/S/VKjMsvCmbBxULmMnb49Sed7jy3w2r3annF/jmcschBLutZxff+6fVcLCDa4TFZUygR4g5H9LGJ+rA6a/UG0Y3FfznXnA7t9nBleuCx2PlHv8RTLq1hc995vjbr/IlHq9hzzvl7435hA872/I2SFsqYYblqwD0vf8LAHjXiryQ4IOij4UcgUkkyn03O9F981ut5SeDGBQ7l2Uj3rF9AIGyRT+EGsn8pmk64jThUkBIeOXVwCh409gMVPE2NMkvjxzA7//iB5CmuoDMtHz+UMIhph25vYBOUns2NqAn755GNs21WJ1U710JFEyygkJJ7t8UL879jQvDOHtu6MYn0oJG+kgVgIIlQ3R0Ab14cklJrKNFUDoybfIEBaFIXT+CBBSxuinF0r8UF6qFac0IfgIeggQOY00gjL5nF+EeFauXO3BhYt3pAiYNz+dHhIcllyssuH7LoW/LN4RLx8BMOUA+TyBUhGhoIFIJCCT43wuhfXr12B1Yz0SiQhmZibQ1z8qtR+UUzIBkbfEUIDpkrRwcJK9gLqaCHZ2bcSRF7bjyAubJKmUQRmU7tGfGJIbqnqJuMETqYyEYnBh4qSU0cYsV6/E2UuP8P6n1zD8JCuSUcpFAwSE/iByeQuWZQsD4+cLYBqmLAZ62XkJe6SiyEYqIDSXg2U4JVWGcA/WN9egOhGWDaHfZqkzj2kM41NJXLvZh0tXe3D5xgPpHvMbZAi52aJ3S1+zhjj+MSB0/0V9gcveJcanpOSxmYBwHwHhJmxvb5CwGZUgqsSCDGHf0Cwu3XiET7447zKElIwyVIYb8SD8y4CQmxSyE6WA0HLDZ7TEXm5ttikbTG5SyIRsaKmSOpS3f3QE0QjDVpLSiSaeBndqyI2mDwoKuSE3CwoCue1lH9mTiXlMzExiam4as0sLWEwvCQOYTdpYnMmC/et2voiwERPJaHIphSJBgcGY+hzy/GFO7X1a52EEY7L55pCG5wMZQl7PwZDGqNP7SxDgeYJUMupOMIWlsuS84yZaAeGaZYawtSUKLg08FyhxJkMoawEvDT9rZihhJSDkxj6Iyek0fvXbT3Ht1hCm5x2YdmKFIZQOyFJASKBV6iH0OCjdNCpnQymtH0F/BmZqAls2NeKf/us72NxWj+oqDk8yKtEkeHccTTr2JySC/sath7h4+T7OfX1LPMSRaDXyOQYy0bNFaWRpeIIXyqU9hMsbOO9Mdc9HLWRnuBX73+axd1cjXjqxBTu7mtC8bp0cFw6NsoUYpuZ96BtM4jfvn0bfoxGJxPcAoY/+QdsryFZJ7QogZPItwSfZQU8RweENO0st/WyDAQGE/G9h3qXKhWsUNyeGVIN4mQvcqPFneIyEH2IIia0yYiPgl4RphigJY0K9qsucez705S28u46XMoQEhHXVfuzdtRG/+Ns3UV/Pcz4tYIjDGAYOMXn4g99/jbkFP5LpkLBjlrw4lQd7AFxZSxcoyl1Chz2SBinbHQ8QUjrKTtcl+JGUUJl33n4JdTVBJKK8NzCwSz1eVM3kfBEBhQ9HJ3Hz5iiuXh5E7/1pCZbhOQs/mXWGqnHToiJ13kfpASQoVJkuH/RsMwjMQNioQIjDT14ydloSPVlF0rTKxn/7h5dx9GArYjFjmSG0EMbA8CL+n3/9Aj0PJiVpVRnCmNsDzM9Ca4TKkYz6yVpaXKczOHRoo4TKrF5tIBam7tgUn3pAZNf04ioLXSTI9etmMGfxOUM6nfJFMD6+iDu3H6K/fwyPHz/RAZLPL+daXX0N1jWvxYEDB7C+JYxUCjjzVS/+z//rlygU+FlGZS2iVFT3FWFJKNWgDC81cXmVX2YHdbJLu4uCKvpAE6EsahIWfvzaIbz2+nEFgxFHuiAZ8kNpPmPnff6E+Klv3BgVifjQ6KwoVdRHSNUQh8R6/ngDiGVAKInTrKbhELkIg/K/KEvv5wQQhgI5RIIasFdTZaB5TTV+/rM3sLurTZhEqgX0nORn5jGEfzpF0VtPlvFwOXvp/8DPlrdpX3ki3aM/P0jw0IGqrsr7Khf8eH+93CCa8l5VyU97rLLsM5TBk4dLKDwTlFJyyOQ+8oxktPSYluw1n5GRevLm8o9j+b/xp/a83/so/X/8otLVyyoBpf9KTrhnFXnedSJ36CKQdwFhLwFh9y0FhCEyhKqY83oICQqDLiD8QfYQphenZfblyS9UMup5CFlwHEfRqMBi2sHI2BLOfHUTH396CUagVmR8WZOIIIRAiIhfASHDG/Zsb8I//M2L2LI+gZo6+g0paaH8jDdAbkQNhMIJjI1n8ZvfnsbdnjFMzZjI25SMqlfGkxyteAjJ7v1pQEh2UB9uMX2lg5PHyRBuRRcZwogyhCzhJSBUgKQUucjg6JPjfxsBKYAme8JN+OQ0S7Tvipwkk/HBF4jLtJY3aC/1bPm0XN6QeP+ycolJobqhUrZ8LiueQk7p43EGM+SRM1ksH0I0wkcQppnG3HwaRrACPoNsLDGYjVCArAR7/rLIm3NY21SJl07ux749m7F9W4MUQzNFkF4NmYSTcXKDU1SLwc0fJaUKruQYcArqr8K5Sw/x/qdXMfw0iwU+N833PhZwE/gXhCVkJC83gb4ApbUsTpXoUdmMysaSgM3m6yMIYLw7OwCf9RCuX1eDqjiL3tlNlRMWuuiL4+lkEpev9+DqjT7pgfRLqIwCQpseFrcE+M8CQne04YFBz+NJMMjNHwEhJcyH97Vh+9YGrcTwFmuGytgEhHO4fHMAn/zBA4RusqOAwX8PEFouQxhEgOEjDKCRonIiOYKhLCriebQ0V+DYkW14680XEA0zbCUpfk+iXN4khCm04/AzxbCYkGAFAsJsDphdcPB0ahwPBx9hYHgAA6NjSGbZUai+m0AxjrBRCdv0o2Da4icUTxevOYfJZTkEw5Q2+ZAxTfnOpEh/gMAsJEBRe4/YWceNPuWjBKs5vV/zcxaIxe+epMUFhK4ECnYGWzYREB5C59ZmtLZUIBJUby83vjYlhjZZSbLMCggpPS/Y9EGFMT2bwvsfnsb1WyN4Ol1AthQQinRUw0sUinmAUBlCftHPRi9EiOWyfA8+sup+BH1pZFNP0dZaj1/87avYunkVVtVRvm26HghK1Szk8oYUbJv5IG50P8T5C/dw5qvrKPqrEYvVIpPhzzFGn74PHSrJ8vn/svdez3Wdd5bo2ulkZBAgQRJgAsFMgpmiSJEUlZNl2e1udbd7/pD7cl/u89S83qqZO3fKt9tqjyRLsiIVKOYg5pwzSBDx5J1vrd+39zmHkqwWqLGmZtp0oWDTIM45O3z7W7+VIulaFGujtnfR7V9nCiklDmHx2cbptDtaA4S8d2fO7JH7lYMB289irKjjyg0bv/v9hzh/+YbqoRSGkOsYQeV3AWGgawIGictUCik9e7wOGSLlwnFtSbYjA8zEZ15vvKd57wrok5oPhnnQ56KeDBziSeCOrG9Knke/IVkfK0Ewreo9KBeVwYkwhOoZooLBYr+nktYqQKhYwkcB4UvoICAMSkgkGWyUxnjex76Dp0SVUigmUa5mUHWYgqssAup5H623NasXmcMIEEYl4vxBKWIXHyFfn5U8E/CcUbz4/Ga8+vI2zOjKoKWZXkgCt6rInwkIXbJISOHuSAHXruXx+WencPTwbehaW2QfIOtEjy/fDxkjxaSCXZ3yxQ0/+ytdufZDT5f7NKHnxHPsekXY1QkkEiF6ujz8hzd3YMvGXmSyLJJXDDoByjUCwn/+BGfPP5AwFLAjGKyL4QbTlc7QqQFCF7pTheFXpSN1/Ya5+O0/PiehMtkU03mr6lxx8xrV7Rh6QkhRgkIybRwU0mpBCwXTQatVDePjVdy8+RB379yVqT7lmYx97+yahtmzezFjZgdyWWAyz0L6c/hvv/tXVPjICjmVb5b1oFyl3FZN8AmyoywXZW+IVDlx1Usk9anF8nMgmjaKyFllvPr8E3jhxaekhimd9pGgr5oDDXbDUpOrNUlAD20h+w+eFg/71RsPEXBIyeckvzj4E0CoKnlUBQ6HMEq5IFcVPWJmUiSxjj0Bz1XKj4RZEdloR5uJvlkd+NXrz2HVsvm1UBl6NJWHMBp4x4nZ3wJT9WTluIf3L7Xx/p/3e1Ug2NQ5O8WYTgF8cichPcxc7x4HBk3xGH0LELJigp3NfIYxnM91uC9Wn0ElqHOwpFhEpeD4tq3yz7OFwr6JxH9qnysO2ZnaYVT7BBVGM7XjL97IKbyYyjTgg7NBChsD4fryXz9Utb9T7D6PMRnC8+foIVSSUQGEZgQIo+oJAYRRqMy/yx7C8Yd3uKuoRchzY0NvQMwScrPua1lMFAPcvD2Jr74+hU8+PYJkqlu8gzSB09jPlFECQnoIGWE9uKQbb77xFObPTKKlJSvTUj6sKK0Q3we9MGYWt+4U8C9vfYpzFxln7os81Q/JEJKFq1dgKAcOAaGi0xU7GLGEcQIpl22tiMAbRVPsIVw7gGVLeiVUxqCQWwAhO9XIaFCiwNAEvi9ujinJgsgzFRCz5CF/8NBN/Of/8ntMTHrwtTTcgFXgBIQR+xatD/UQCcVUNN7J8Q3HRYibPnbOURpAS1484VSeJMrrNNlwsaRXp7yTG0HKNcESc25wfRh6GV51DHPnMCRjp0T8T+/mxJkAoyosIWPmCaBVkbvyyQmrxWm2r5IkOb0l8wOrHV8dvIJ3PjqMm0NV5AkIdQIKRnSbEh7huL7cLLrFmG3KelwJUaB/gr9DNpQiw41qJ5h0Kj2ERcCfwHPPbJDaiV72EGYorWSCnSsJo+yfFEB45ByOHL+ME2euQ7dUyijZIyYOSn+lopa+lyGst/REYCGSjBooQPcnMX9OBzasnocNa+ZiSX8nNKafSr2Ckm1UwybpITx0XHkIxyinNFmPEHkIIx8hC9prlSUEcZTomp6EylAqCs+AHhhqMy41AwwSKSObsTF7ZhabNy7CC89vlNh7U8tLVQMXLV4bcon6OQR+VuLtA6Ql4OTajfu4dvMebt65jaGHQyjbFQmbYGE1vwhSdI9MZhp6wEoP5pxa8p3Dh9hjxP5A7m2oMlPJiPQoavAC5QWVa5DVIvJgtuF5ZdnQ0mzNK1BVFcWAkCdbSUYp/+X1Se/MwvnTo1AZpoy2wdAIyItyPZKyJEPI15DamkB5FykVYxfl6FgZH3y8B0dP3cKt+xWUvaZoA6Z8THVAqB4MsVxUgFgtc5oeXQ2hz7TVinR9pSy23U9g4fwuvPGL7RhYOE16O1mHojyTKjWU/mH2rtJXdP7SPZGu7j9wTvyMnmfBspqh6xkZakV3lQKnkY9NAaboP/GAKOpN4wrGNciiWkDYuwmsXNqBJ5+Yg0X9bZg+vVu6SkVWpLdieFzHhWuTeOvtz3Dp6m3oZE/AgCNeJOGjDGFU3k1AGMtGee+bvAYlWIaA0IPtVkXeT28x2WIeN7UxVuecKgCpYSHjIyoCLhLqWPM4CfPKHkyJG/eR4IABPuwyU5zpb1bhV/VAsEZQGAHCKFCGCgFLL4m3dnDFXPzd374iDKEfFGEYoUj0H45WJWSKydaFUgq2w7TnjAA1VfT66AZSDYEaQmXkWaF2VNx4SzozPCTojw0L8JwxbNu6Gs/s3IDZPU3SkcdBEZOyxacNFzYSqCKB0YKD4eEQf3r/KPbvuQJD72iQS3KN4qHiYIOsEZ8ptlglrASPJzd8rPSgt5XAOQ0jTEdyX54HBsLY6Ggq4Ld/tw1PbpiNbK4OCFmFcP1mAb/7l09x/uIwCswY0puh6U0iGY39g1PzELqwCOppYTCqWD04E7/+9TaRjOZSXMt5Tnm8Ipkkw15YI2GQHWQPLQOdyIZyYEcWkAOSBDQtg0olRKVcQblMOayGbK4JmWwT0llWZai+z3IZ2Lf/G/zhDx+gYvOaSsFMMJvAQtUhQ8gKCgLsaJmRR2rUzRbtWWqgsBZ/z2vdRkovIG2U8fJzG/HCC1vR3KQjkWSIGkF+KOE+MoALeb2lcW8oj4uXh/D1vpM4efpaxBBSRcHXj2SrUU2VyEU5mIkAoQKNOkKdG32y8Hyu0MNflbVPC/LobLcwd3YHXnv5aSxfMlcGobwOFf+oJHexCqomif0WyaRkGfHee2ob8ClCmEd+fKolEuqdTe39RbeoYoCmhmXUK00BXMhqMEXA9FOOX5x0KWoFTRM2iuwT13l6xsXeQGUOrQARuOLfq+TP7zsYjYAw3mpGf9fgr/9J7/lH/uPHrZ2Y+vGvGzPq10f9GvuhUBnKkFlM/72hMqaql4glo40po/8uAeHIw1shWQFKyrjYUv7DTQU11gSGLiUpyGBkwsaFSw9w8PBF7D9wAYbZIVJRV5LeCAYkgF8eoGSE1i6fjjff2IpZnUAqTZkhpx8qgY0bQLKK9C3dvF3AH97+XAAhay24GaN8kL6tOkOoPGO14mPZB7BrLZaM1iWEmsYwlDHpl3ryyeVYN7gQy5bORspiRYMv03JujriAcJLCwAl2lCgPAB/mjNWmXK5ZJCC85E6dGcG7736GazeG8WC0VJM4UiokbFQkPyUg5AMsvtjZuSa+PU7XZUNFIzv9O0z+ZCIjp8Zq0s37Pk5tVFk1nBBxKsLNGhPlCIT5EGGfGzutbLD4fWBhD3752jPond2OJtrOAgaVsMaAIIRmM5VmpTyMyvfG3ysMYZS2xr8PjFZ8ffgK/vjJUdwiIJwowxSGKSmAz2bCYMQQEgzSR0iGkICQm0f+jEIapKMUK6NkgiWEXgGBP4YXotqJ2T0taMpwU1SFCUcV0wsgzAsgZKDImfO3Eerc/DHy35JgGRVqw6qQ2LelfEMNorGa8Eb5tuRAwggL0INJzO9rx7pBpozOxeL+DmjfLgZOAAAgAElEQVRMmBSFDgFhAjaaceXWJA6fuI6Pdu1T/rpGQBgQGNI7ooB1LI0jEGSwDL2EwpJww8BgBEbK655IwRgAlE1XMWtmFps2DOC5Zzcgk7Rh6AV4LgGhAqUEqIy0970sSiUDI6NVXL56B+cu3MSdoRE8GHmAyWIemqkhmW2F45uwfcqwLWgeGcwEjJDnzYBFeTA3KuKV4OaUPiVu4kL59zL0IVcj7AZZFzU5JehXwQvVehhUmomGZI54wHgOJEdDTTa9CgzKwQnu/SL653Vh5/a1UQ9hq4QqUJLG48D3IgyheCWZ0sh7jF+UaKUwPlHFV3uP4ciJGzh7ZQQlN1PbfMWAUMlAItlq5B8U/xgl4Zyw8ovSS9eGXSmLxDppEnwXsWhBN15/bZsAwu4uSxIAKX00LV6/oTCVVZdx9D4uXxvGydM3cfjIJYxSvmprSCbbxEfI+0eYSk5jJQghloyqYC7FEMbQsO4hJECLAaGBSSxf0oYn1s/GQH8bZkyfLkCZawTMTtwd9nH28ijeef8rXL1xT4J3yBDyRD3KEFq8glV6c81DyLVRMfWGzPso9SSjT2bEEGaPQUEEdSL3J6wLAhmOERCydkJ6CF2VTluTa8djLvEx8+dYUxJI6S+HDxYZJAGE9bRqBdQVMFRBNxFDGAHCpoyHweVzBBBO66JUuiz2g4rNcJ+qMDd/fH8fShUOhwiCcnLtCQiXns264E7tJiO/V6OolyFifD5Fr00/K4dnHF6uX7sYWzavwOKFM6TXUykHyuKF13UPjpZENTRR8nRUyjn84a09+GLXWSBsFTUJv5gATEAoAS/CmJFdr0oVEwEhB3lkCCkbDTxDwKARZmBSehx1Q/peCa25PP7pzW3YvJ4MIUFGUkJlKBe+drOAf/79Z+IhLJa4nitAyHWcgJBDn6kBQg+J0ANdikm9ghUrpuO1155AT4+JllwSWlCFTtmsPOCo/ogAoc7BraMYUFOBJQ5UbfoskEYy0QwNKRkMcrPLayfXzMJ5XoyKGRyfsDEyUsChQyfw0cdfSagV9AxMk0MwS4aykGcPn1OKP4uDjOphMlGYU9SHKsShjK0cWGEeFgp44en1ePa5J9DenhCGkICQwwZ2bvIZTDDIYzg2ZuP23Ul8susgDh05j5Dl9BpVSqw+4RoadVoyvElLSLIr1yN5jgoYVKCQwF6GCTozE6oCBgN3DNM6EpjbOw0vP/+UpI0yZIyKn0bJqLLERJLRhh3utwGWeLflZ3/krv2n/NgUwdlPeSl5XtcDXX/0r3qccvTY8jBVPrLmXY8BqLzleFAdqWZi9UzMVzWEypAdjAEh/2+ut5VqRe0Ho+RRWYsJCCV5XO0dv/un8eQ/eiGojlzh1H70MVQ4fAo/L6hadTkqdvbHX4yxZPbHvzk10IsrpeqvpPqIf9hDqCqRCAhZO3HhPGsnTiGTZsooi+m/BxCKZPTfaQ/hyOjtULwk9DZwW5ZOQmP5dUhwFkhHHGWjd+8XcOjIRZw5excXLz2UoJPApwxSSb5YuCul9HqAlpyGzWt68eYbW9CeKSHgQ5jrPaek4qCJ4tuRxO27ZSm6P3t+CPeGSwIG6ZvjJFz8WVHSaA0MRguhipKvM4RxN50Gbq4n0NwcYtOGxVg9uAArlvSJdCP0XCTFTxRxTCxnZxKhJMQxydGHlUwgk2uLOr80YQru3svjwqU72LfvuEgaPS2DwGiSLi5Oz/nAchyVDJVKs7hapWFKp4zjqoJLsj/RTSMLWHQT1Ys01WXe+L/jpD/x58nNV5KwGPohcpkAXZ0pLF/Si+ee3Yzp05qQTBCM0xenKikgni32LqloYMrBhB3kQZUHG32f9GjosP0M9hy5ij99dhy3HxAQ0udInx8nWZZ8PrIHmoTKqP04TdkEVIZJnwgBmwqUoWQ0lWBnoiM9TL47Cd8dwysvPYmnt69Gz/QmtGQtWOKjqMo1xqqPuxEgPH3uFi5cuQ/HU2BQgkd8U2Rs9DCS1f3zHsIYCKoRgoTKiGS0gHm97Vi7sg/rV8/B4gUdwlwK68jWQNOCHTbj8s0JsHbi46h2gpsUFSpTTxpVYQJR8p0EetZ7CLkxT5gM2NBRLRdhGR7SbE7wi8ikquid3YSN6wfw7DPrJeiI5fSeyzh2RlLznuImPIvQb8K9eyUcOHgG5y7ewNXrQyKdpUzL8W1Vlsxo9jAFL0xKgTglrQyqIEMp6YWmiYRs5un5Kok0zSAoo/+H505AlKU8hHoS5QrXAF28NQIIPV5DHlXUwhBKGJRDtpHXE5BMcUNEFq4gn5NMKAu/F8ztxPatqzDQPx29s1rk2JOByKQ0kUeTtROmSc8gkWyRe419ckwYzhdckW0x2OfrQxeQt5nApmLv5buUVCswpmRkqionBoRSTSLXOk8M+z4p2WWiXwEmCljUPx1vvL4DA/2d6OrkNTUqDGoyRV9tIHLEimOJWuHSlfs4ceqGrHvFEpMS+TMpYUBYnM3bWQKO+F6ihNGYqYzFlfLQrF+twgwmdDKE9DOPCyDcvKEXSwY60dMzQ9YJSjr1RAeu37Fx8vwwPvh4H67dHBKfp6SykqYlM0/pqHjjCCpYuG3Bp7pAVdzJcIbnny1yHtd4Vl5Q2ku8aSrATxAhFYIcQNUSUhkQxaEV6yaYjMxuTIZLqUEBe7Ios48DfMR7WeUAStpI5Xg0+tBrgFBi0ZVkVNgRCSMqgYBw1fI5+Nu/eRndM1rE+8z3RUA4OuFh34FTePvd3ShXKB+naiArMlUqUvhJZcgoypPonhdGs0E2FcmTpARcGBl+ORLK5VbHsXTxHKxfsxCbNy3FvDnt0HXek5Nw7DEkkrT8pVHhxt/kBqIH/+2/fiosoWMzjCkFK9kEP6Q3DXA8yt4MUVAE7OUMKqAjgTJ/vr5Hz3QlRMpsRspqQUr6HiuolMcRBGV0NJfwH/5hB57c0ItUisNZlTLq6ylcvxEBwksjAgihqeApvp4AQSmmn1rKaCLkk9ZH0qhi2bIuvPTiOsyZk0FnWw6aT0BD6SzlyUoVYRDscgBGNQAHQJKiq0LFCEwRMHSKKdZM5a17oGRgyOGmkRCGcHSshHPnruHwkVPYt/+YgHzTapEBHK0oLKXnMY0hXzxgkZuuYfjSmJYbbzANJsmy89Adx9NbVmPH0+sxfXoGLS2s3WGOAQOwfNg2vdHsHWtFPu/h7lARH3y4RwLNDKsZMBksY8Fh96LcUBx8W3Lv6xxoM/3V4Voqump40iJSkVL6ZEIl1oa+kiV3dSQlZfTFZ7cIIKSMXryDEWOtrDBqY90YLKOYs29Bwlr65NS21D/XT6tO6CmCi1ijpvwgU/rzOADjp/YQxhJVeW36tSMVhQq9a5SwKskicxUskRSz6oDXkFKmuS4zJZxaUBB/nzw7Ikn8v90N+C0gFoHBKR/G6JxNDRTW3PJTAoTq5E7xJDdeH/HV0TgRabhsGu2FsYqHx7pcquDi+Ys4KYBQ9RCq51hKAmXSUbAMB+LEAf8uPYTDY7dCboi4iYon/m7gw/ZcGAkLmtUCx0/h+u0xfL33JC5eGsat20WUygwe4MaCoIiMn3o4E/TRmL95zWz89m+2oS1TFP8SNyGUqyl/hQKE1OnfvlvCBx8dwNlzQ7h7vyjy1EDLwZcUT9VBGE+WGxnCGAyqYubYaspNJhmyCTS3AE9sXII1g/0CmhJGBfBdmc5zUEmGg1HrlG4KfW+wCsODYRlIppplMsv3SCnL2FgFd+9NYO++49h76DQKVR1Vn/6npGxCmCwnmxFFEUYx7fSGqMAWmlRl0hmnNMRTdn6vXcjqBolTqR69XXhZc3JfhO/npeQ7lw0lPXXVinlYMziAaR1ZpJOhAMbQp9yJvhWm20UhA3LDq5gN+iDECEJ/GQFhaMAJs/j60BW8/+lR3HlgozBRUR2EESBUKaMMSogAITsqOQQImBhFFpPSRCXP4mcwyTRFktHAozRrROLdKRklQ0hAaNLjGNoCBnnehx4UcOjoeZGLnr1wR647yjU1IyPfWX3xQ5LRxjTHKGMxShlVoTIEhGtW9GLtYB8W93fC0qpKDsfBAgG8l8WVW3kBhJ98vh9jk+z7awSEKm1UMYRqgyQF3A2AsJb4yKkyQzdiyShUouHMGWlsEsnoE8imudkuS/UIZUjsESQgrJSTuHuniEsXh/HNsYsSIjM2YcP1VTKsnuCW1hMprWLTyd4lYGlJpMwMNN8Qr6zUDQQefMo+DRuG5SKZJhPOYAiCnyoKJRtmoiny//BBRqaS1zUZAbJ5TGUMYVq8H9UwQVVFBTDJMvL3M8BIozxKeUYH+rvw9LbVUu3QN4slzAVh5yin4jFhGbday7kgN8Ewc9DFJ5tAvuDh9Plb2P/NZXy+7zQm7aQCPD8SEMaPR2HEGewhzDpBSB6hN47+edPwq9d3oJ+AsIPncFIYLmkPENozK1LFiUIgErJvjl3Fnv1nYDtkK7LikSJ4TSTIXKo4cTXnaWAII2aQ56rmn4tWKQUIydoFgDeGtYPTsXPbABbOb0FXV5dMW3mN+1obLlwdx/Gz9/HV3pO4MzSqaicICIk8hCWMPIQRGOS9rBjCGBCSQKO0NGJOBAwq6T40gpWqlNQbkoapbgWyhQSDvN/ly+GayoRVrvEc/Cn/sQyThH1W9UEcAvEuYiWOjGHIEEbBZI8CQtW/JoFS4iEso6NFx6oVc/DG68+jozMjgy++J9tNYmTMUQzhB/tQrmThei0IKRnV+cxqBIRR8EgcJhP1cSmZnTo3TJfmgIN3D3v2OIwKvSJ6utuwcME0PLNzPRYPTIfJZ0VYQBgWBEB4RhJV+phNhhDMwH/9L5/gw/ePQkO7qFwICmVYw5ReX4XKyLKikbFzYHDzT2aePb2eLUms6USrBMv4Dt9bVSpewqCC1lwB//R32/DEullIpjSERgKeMFVpXL9VZwhVyqgKlVE9fXz2PkbKKNNu+aWV0d/fiu3blmDJ4k70ze5G4LCH0Ba1B9e80KcUm8CO1gkqO5gLwM+pgLi8D+krVCX2jc9lYRHJdEpKdxKFoovLl+/g8OFT+OrrI+KF1A0qQphISnDNtU5JmeM7q2ZtkUGA0N6q7qWhkEIEwxxAB3lo3iTWrlyA9RsWY8mSWZg+IwfT4NCapd98nvL5xQFPDvm8jwcPK3j/w6+xd/9pSTtncBzfs8drnjeVDFHpt6WcWvkH+fwjO8obSMojggoskyFblAcrqTyHHpSM0kOoGMK5Uhf1CCCMAvMaP4vaHsQbBDVOrnm3G4bHU0JPP8cPPwa4kOE/wdQUmKYaLniMComfBAh5vUd7OSXrrA+f4v7A+PcLoBOGGcJGkR0kIOTziftDAkJWIkjBe8M+VinCCDanXh8hFRJTxdWPcc7qrOCPZwcf9/JT14e6Rr5XMhrtpRuhZq2HkHeaGwHCqJg+nc78ICCUYvp/jymjQ+P3Q16cqSQL5nUUSyWUWY7tOkjlMkhmOmVifuX6fXy66zCuXR/Fg2EH+UIIx2F4AyUXChAa9LYZAVIJG0+s6cU//WYH2rNlmUwzfltK7wmgCAYpCY0B4YcHcObcPQGEBIMBfRERIJQNVSQ1ilqBVIdgxA4SEKqbj5prevDKACbR2hLiyc3LsWbVQixbPEskltwkcyNGro6WId9VN2Q2k5GQBbImfJDrZkqmlKqXzUKxGGBktIzDR87iwJFzuDdSxngxkI44Duv5ZUi9gy7hKwSGlGGSTaOvjqwW/0jHWMwSxndGo+a7ISyj1q8YPfC4cQOLzENV8t2cA3ZuX4fVg/3ondmO9pY0chkD1fKExJtTBSZF4Zz6x4uNjO4IBFUIgMgeRb5rwdOasPvgJbz38RHcGSYgLKsy9hgQepTbhKrnjViBsgZhheu/k2yF6kjk5oGsTAUpi30ClGaNSCn9k5uXYc7sdrTkLAGDNcmonsXQw2ItUIagkPJhSgoJGCgrlAUhCsL5foZQweh4g6JWDlVMT3ZoXl8H1qzsw9qVs7FoQSdSlkrOlIh9P0TBTuHqnTyOnryJj3cpD6H04/EY8Fj43w8IGxlCLv6+y426gVSCwQNVSXzlBoG9Z/StcVDx8ktbpfeM55KAkB1fJsOMHGByXMPhQ5Q23MSly0MSKENgyqAFX/OQyZEpclEsO0pyqZOhTSBpppBLMqiCgRA2fIfVC2U4dgGZnI629hSyTRaSGab5mRibHMftuyPQybgYOekCC3yeO7KKCRhkElnkTIaNgwAeKzL8wsaoihnpLwVZuJJsbMkEclP9zNNrsWSgB32zW4UhpGw09CjFUwEncmZCAk8+IJuRSrULC8yNGQHhvm8u4fO9pzHBuodInsUBhWIIla6oxhCy01NYAyVh5UNDOHBdQ8Lk9UjZcBF2ZVh8pL/+5dPoX9CJznaCX64X7NNzYZoGEqlWeAHTLUMJmmDlwZdfHZOaHSvRhEKBawbDaNKqmy96EHErIxtUqT5o+I+Aw1jwTiDoS8ebEXiAP4onN83FKy8Oom9WGq0trRK+Qabd9nM4cfYBjp2+h6MnruHBSB6hEQNCMZoq2ajAMMUONqaMitWTP2az2iWUXj3LCmGaPnxJjqWXqiqAJ5mkv8pEMsWQK1ZrWCgVK7BtflYyiRz+abBtDgzoF8/A9zjwCuE6aohAWQ6HQCqAJE6pVknVNalfg2RU+aeo2CijuzOBweVz8dqrT6O5hZUek0il2OmXwoORCg4cOos/fXRAACElo6xb4HGmGoXXnwwZJQAnVgWo8AFFUijgINJ8Qa9k0AKkE6wiYeKrIwEq3dOSePXlrVixrA+JRBUWJcZmBbphsxwDVcqqGYKETvy//88n+PhPx5BMTld1C54uEkeyg8pXzq8QGsvHWStA5k6GcwyroWpCRybZCkvLoDCZh647aG0ls1ZBa7aEN3+9FRvWzJLeztBIilc4NDK4casoktFzF4clVCYIVDE970m+hm4Q+U8lZdSHwaEVE4TDEvr6Utiwfi5Wr56FJQNz4VWL4iFkH6MEBXmqS42AMCDDKkxuvN4quawqsCdY+jYg1OGGSp5uJrIS3nTn7igOHmQmwV54PuXjBPwJAdestJJ+UladSLtKLEurdw/W2TS1nqiBqkSkyf2u+0Us6JuGJUtnYcuWlZg/f5pUe1A5wy8GzBAM8jWLhQBjEx7e/3AP9uw7KeoUl33JMvTjuqOelzJQpWdTBmZcJyl9Ul2UogSgzFZeg3VDEzKIbsoEEirT29OGV17cIQwhGWoCV/quOewVoXOsGmrYNdcBYQQO5ZL+y2/AH3fjrjbkdQnlj/49/wsDwhgUxiCwkSEkIGQLLq9KAkKqKuIwGwJB7j9Z9SSMo6yP6o8Awh8FdL/FtMleeIp9guKpjFndqTB30XX4s2iX/woIf/S99BN+ULs3ORay90rSguifYw0BH2cGl1XKIVIS+HHpyj3893c+w42b48jnaQpnQTM9NWkBRLZdhGUGEhfOxW/Tmj78+tVNaM9U2Pgi7CD9HvQpUQIoG3yQISzjgz/tx+lGQKg1AkIVcBOzgyoYgIBQhcroUfw9pZG8qE2zijAcR0tziC1PrsDaVQuxZNFMpCmnJBPK2HcJ+1DBLZ7jyiaIQQsMTRApEmU6IX0RhI5JOI6BIjeIF27gm9PXcPTUFdwayst0WCaEPqsrUgK0uIniBoWbKkGXEmkfBWAIMIv9jtFZqwFCJS1Q/qg4RTGK0+YDTpLqCvD9SWQyPqZ3ZfDKi09h5Yq5yCaBXMZELm3CrhQEEFqmYkgIlBUo5Gfje7GgGQTjfNBy2h/JRvUWAYR//PgQ7hHwT1QkZlwnMyNyUEqhouLvGiDk+VRR69wUSvEqjfWaAbtagRZQDsalsAzfGRVAuGXzMsybMw2tTQkJlWHPla+x4FkBwqPHL9VAIYcD9OcQEHKAwPcQPfZ/uIcw9hFJmA6ZgAI0fxIL5nZh07p+DC6fiYXz2oTBjKPpCQrJEN64VxQP4XsffYWJgg2TqXeRZNRoDJVpYAhrgNBwJa2Fvitu0DMpsokVeB6loy5yGQ/dXUls3LAIzz/7JLIZei1teG4FgUdhXxIPhydx8+Yk9u09iwvn7mN0nD7GHFLZNhRKDrzAQaY5DcevYrJACWhKhhE8NvQMpllUyHPlEgxyQu0ik9HRN3c6Bhb1Ytr0VmSbmqVA+9LVqzh06DSKxRC2w8CUFtnIeS4fYkyXhSqRp++NaX+8CyVJkdc1BwScttOPw+68vIQpUCbVP68TW59cjuVLZ2HBvC7x76kAj4LoAyQ4STolU+IdSljNyGQ7JGhifMLHybM3sO+by/jywJkGhpBy0Vgy+v2AkJunWK7tMjCF75s9T8JWl2CXH0qozN/95gX0z+9AWysHSKXIvE+FAGWK7I9rka67cxfu4ODhc/j8y6MIkEMq3Qbbpo9SseHiQaY8PGYIxc/6bUBY37ZyUGGQHQvJyFCmV8TT2xbhjV9sQHuLJ31ILqXntOFqbTh0/DYOHbuFk+fu4OFYMWII6SEkGGR9TlRMz4RHkY0adcmo9Opo0H1NAo7YianJBp7hJRUYho3u6U2YMb0FM3ra0daWQ1NzCi0tOZHRTIwXUC5VUakGGBst4sHwJK5duyuSXtPMwvPIIvIhzaFXAqkEPWMefAmqUX7B2EdY9xBy7eP6qwKIpIdQL6OtGSIZfeOXz0kPoYaqgFTbS0o36df7juOdd3ej6uTgh5Tz5yQYRArfub4JU8l1SIyFyocU+ZEamVsZRMgwQhkXmHTKMKRM0hRA+PprO7B61TxkM2QfOXybBPQKPFhwOLoKKfNqwTt/2CseQoY/UU5ouxDmVhIojWSkmGHqJNfLEOUy740qck08RjaqJdYBZZHQM4peBZN8S2huNjB7hoXXX9qAweXTpZieg1FPMyXd+satkgDCsxceYGKSgw/FEFLpIazXlBlCHybD1Zhk6BfQOzuF9RvmYHBwJpYsnCuBX1yfyYbQG2oZSfGSe0FFJZrq3iMpsko1QTBoQQsICOPkTNXNGLNtRoLAz8LDhyXs3fsN3n7nMwGEvMe8QAVNUcjKyiHdoreZQ4xGQBgzhI0yy7rdQl4prEitUFdbGn1z2vDyy1uwfHkvLIsdhJMolUaRy3LtbEa1Qj+tCcdL470PduPL3cdRrqp0Z6bHgmmnooKhX5aSflYEqXoVw6C6iL5RPk9VTQ8rTYAKQp/KiJIMyHu6c+ifNwMvPb8Ni/pnwXMItmMfIa/julS0cUteE4vWvHUNZeU/YeM3tX86FZAQPaEfQzJak9lP7c09ljxV4erHBNbfYghj4CZjQFGL1aXSkmaqW2pfZCREKiqyUIZ8SSifK9/lCKu2LLkWZKj5b/r6vv+8PO7nmrrMNz5+j3kcp3ieZbQX0+Rq9F/7DY/KROvDITWe+CtD+GMPtXZjbCIsFUtCYzOqXS5u04CeMGE7DioOt3AZnL90G79/60+4fXsSlSrlnmlhV7iJIR1bKk3Csnzkcibm9nVg4+o+PL99BdoyLPcmWFN9YVQ7EWQJmBKGkB7C/Thz9h7uPqCHkHLRXNTzFyfUcbFUxbP8ThAYB8oohpAGfnrlNJgWGRkVKrN1y0qsWdWPxQtnIsPaCW4YJViGPXm0GNEX5yKTSqo4fv5+YQgtuB5DU1QAjs/kQc/C3XvjuHD1Pj758jDOXx2SVETKp5jYKWXOlMRISbAl4TKUksZBHXJ3N5pvGyJz4wh9BQTjnjVO/ikzcmSCmEhw41AQzxP9EExyfOHZzRhYOAOhWxJGkFPvwKNvQcn8CAjFwyRsDmPQGQbD98aHLsE/3zvlRowSb8PXBy/i3Y8OYeihg8IkH2imKgWXmgrl0WFEvWTHMHRI2BiVVqoAIf19iiGslliGV0RzjpxOBb47ip071mLrlhVyfbTkCAjZc1VV3ZN6FvcfFqVu4vA3FyRpFEazbApYWMxNgksPYyQF+z6GsA61G5iCCBDCz2Ph/G48uXERVi6dgQV9zSJzrPfaGSgHOdy6XxZA+M4HnwsgtGqA0MKPAoQE2rweNN4bRM40jCuGMJf1MXNGFuvXDWDnjo3IpikjcUSWSUDoeyYunr+BEydu4vg313HndlEGMolUSwQI2SFoI5VlRQTlnnnRujMQhZNGOivTVlLY2cAtwXPyyKY0zJrViaXL52PV6kWY3tOBpuYW2cQeP3kGn366D3fvFTExESCd6hT/j1Pl+89EabiUdwbCKPIakBAhRvRxzENpsvgLITHrTEtlp2LfrCasHZyPNYPzsWzJbAGElE75blF+l4S8sPuTlSIeQ5aakU63qGqNMR8nTl/H/mOXsfvQuTogFDDIL3V/1EIBJOkwYgglIZUDDg12tSqbbcsw1JdWRqV4H/3zu/GPf/8KFszrQGsz0waZoqoLO+i4LgpFysZbUK7qOHr8Ig4fuSBBR9ysJpMtcJl466mC7rhbVFWG1CWjapZf91cEsaROAKHaZCeNEC05F8/uWIpfvb4JKSsv7Cdlmpwoh2Yn9h2+jv1HruPMxfsYmSjJekNwIoCQHhN+yZpBQKiqX3g7MwzME0CowwxZf8JwIb6rMny/KExuMuliydJeDCyaif7+WWhvb0JTUwJNTaqbqVggGGRFjoZ7Q+O4dm0IBw+elJ45AjJu6GXtoKzcSCFhJeQ69pyqrFv16iK1kY+9UMpxxmOgQGFCZ5BKiFXLegUQdnc3wzAYfMPNeArjk54Awn/9w+cSKuP6zco7JzsAiTRWoSrRUCpOKYz6oBukvGrTLapgCUnhMVRdcNlUQkI/nn9mo3jOGSxjmqxJGYNuVhEw2EVLwA5YKZDDZ5+cwL49lzA66qJQcqVEPWSYjgSAcb3kd7GViTJGAGFgI8egFrhwKnxd1fFKrzVVH9XqKLq7cxiY14rndw5i2cA08boRDIpM2Mzg5m0Cwl0RIOSgjx5C+uP7kqQAACAASURBVCkp6SV9N0UPIe9FPrUktbaIWbMSWLt2tgKEA3PBeRavVadSQdJKI5PKoVQoweGAi7iXEnB5xqitmcRYRICQLGE9CE4BQtZTkO3UzBQ8L4mJCQe7dx/Bv/z+T3D9NEI++6VyiuqchPgJudZ4Agij++tb91mkCYkYtuhJKoMgBwndRdL00d5h4Fe/2ok1axYgkw7ES12tTCDDsDu9CbbNAU9K9iTvvrdPBkD5UoCKzV5SDZrF64EfWK2B9FFzEExAmDCT0CVYhypusrYM2GKoDCX0DFUrIPQm0D+vGyuXL8Az2zdh3pxuVIrj0t9qUbosXkK1wf32Fr+25W1M05UE6J9nE/44Xi+Vuvxjt6D1n2tcM6f0r/9N4PTd3ybH73EP4Z8DhBEQbLQGcWDI4Ch2bhMYEiAqnyEl+QoMstdVMXQxSxd1Esco8XsPRo0T/9b/qz7XVD9a/aWmcuJ+fkCo7CrxR/4rIJzSffIjflg7c3cyHBoaQltrK1qaW9TEmyN8CQ0JYHuG8vWcvYq33/0E94YKcBwGjWRl2kEKnCxbuTwB03TR0pLE6pXzsX6wDxsH+9CSrigTOD0UYqrnCWUyW0YA4a07Jbz3wX4Jlbk/XFGppoyCrklGVXpgDQw+whAyWCbafnFaTubBrMJzR5HL+dj65AqsXrUAi/t7JIRFpfvVGUKZaHsuEpapuvV0dnLpsBIp2B5Zk0A2zvQMMQCjWPRx+0ER7364GyfO3YDtGqq+wVdyqiCg/5ATdspoTZQrtoTK0H+l4oPjKWc03VDxhNH1rRhPmWjE3wkIfdZHuMim+f8RjD+QSeeGdUuwbvUAZs1ohmvnxSsmZR7CDLIXjFMnypbUJF0kbWQJpGeRshwGRnBvGaWmWe3YQ4bwo4N4MOqhMEl/DR+UDFDh9FPcGSqNkWBaIGG0GYs6msgQCkvIkBqmywVFAT2UI9FD+MLzm7D9qUHM6mlGc5YbVUawM1SGdR8ZAYTHT1/FkWOXcPT4FehWCwyTcsa0bMQZZhFP49SaUPeQxJsStVo0AkIyASyGL2Lh/BnYvGEAyxd3Y15v0yMMIYFG2c/hzkMbR0/dwLsffIHRybJM5ikfFsmoyEbJ+qlOKtW3Vg+V8Qwec/UAEIkRg5rY4Qc1Nc7lApFQrlu7ENu2rkMqFSJhULYawnNMVCvAnt2H8eUXJzD8wEG5nJRUS4bHUBparnpwKEkic8CNmssEQ06pOeFmubSGTJLpgB4CrwjXnkBnewaDgwNYtqIfS5bOQ3tnM7IZbtmBE6cf4JNP9uP8+Xu4e7eIdGoawiAJZr4QEFomH17ijFG+NvaJUU3AKSffs0f/GeXmZNuLwhAymbGrw0L//GnYunkFNq5bJJsiqf6Q2gmyES5yWcq0m6V7zJC1JI1yFRgZdXHs1FUJldl79GI9VEZko6oYOx4OygZCBk0BQvGTKfaSdxmHVFQBpJNJYaz1sIj8xB3Mn9OF3/7Dq8JiUlbO8mhKu9XEmGseN6NpPByt4KNPvsbxk1dxZ2gSnk+vdBI2icfQkoCAeJqrXlgNrFQCopo+x5s2Fbyhwo5MVm7AQS6lo7vTEIbw1RfXwsCYYrkY0sQTbE7DnoNXsffQNZy99ACjE2X4WlIk7PwhJibr/C4vpu47Gdxw3SYgpCJDAGECJgGjbEKKcN08NK2CTMbDho1LMLhqAQYGZiOb5TrABGO+vpKfKp9gAiMjVVy5OoQPP9qNK1fvw2NXLBkd3g96GmFIhpoDuSAKT3k0YTQGg+pZzvtRATHFEJbQ2apj5dJevPbqDqmd4Puj/UAzmqCZzTh45Aze+tddGBkLkS8wgZLvj2u9kmZKabl8UdGhNgxKahcFkIiMl8oSVcFDoS//O2tJAsdGLpVCR7uFFcvmiGSUqdTZLGVcE0hnQujJjPj4HF+HbWdx+OBVHD50HeeFuZ2UT8QOOgasERzyOaBUIep64D3CNdxzmXAZIM0gGeY3+boMjTSN52UMs2e3YelAN7Y/uRwD89rleeQGBhyeVDOSjL5FQDiMyUl+Jh4r+m/52hz6TS1llHeKFSrTAId2PT0WVqzoFsnossXzkTIJnKuwy2Wkkxk0Z1tQLBRhOwoQymtG6b4xnImrGDhIbAyCk+ufLBurnGDBdSwUCgG+2n0Ev/v/3ofrk+lsFg8vFUQEhQRoTLNm+i3/I8/PqN6lDkGjV45UNXLK+RtMltBrsMuTMM0ifvnL7Vi7rh8tzQaaciayWQ5D2YlKGXAGoTCTwNvvHsZnnx9BvuijbDNLgbdVSp7hiiGkakJ55/lcTFiKISSjo1LFy7Aow074yCQD+M448hO3sXZwAFufXION65ZhRlcLivkRuQeUtUOm5Gr5qm3lG6Nl6p2mcmVPMdXxR+wDf+BH/hzw+OHfqgjCqYGL/x0AIcFgnBbKZ6YAQiOBZCKt/LeRdSgOlGHdRGx3YjiNYul4jqO02T97DP/8eXl8hnDq56z2MP5pF9mP+teye/4rIPxRx+pxf0j7T7/7Irx//z462tvR0d6BpqYcmtta0dbRBiulmKSrjF8/cxn79h/H6GgFjsMHsdoQsTdLVSQwpruClpYEnnxiOdat7MPygW40JSvyYOPGjdJRgicu9ARYrp/EzVsFCQxgt9LwqAM3SEvNBSeEasMXx5WrdDgGAwhsqrGE6qPz8cibiVHPHnsIc754CFevXIAlAzORS3NqiBpDKNtGhgwEDPagz0866QUQso+wavuoOJ50AXKTzDhsyqRGiyG+3HdCpKO37jxEtcppoYkS5Xyejmy2FQaDdviIlaoGD1aCgDLu7qq35am8enUT1qWiEQMi6YHcXTDG2kM6RU15Hq43gi1bVuDp7evFi9fabIhPjAmqTFXMkDEyDMSSOdUzrZIYVT+qjK3hMqiQxn0+uOnVIEN44ALe+WA/Ho4HKBVUPLqAQok1V2mcLArmOZFAGXnzTJhTISsCCOlpIqBlqAk4WVZJo071IV59eQt2bF+DaR1JkbcylZIeFU9KgAkISzh24orIRgkKKN1rBIRV21GdipEUNJYkqY1X/Y+as0Zf9I9RIqeVMX9uN9atnocVi7uxYE4L0glKcVU4BlPACk4ad4ar+ObMLfzpExbTlyXuXQFCVbqtAGE9VIbHIpaMEhCSqTHp6RMvIcEgzx9Z3ioyaQ+zZjZj44YlePaZzZLMqevchDORVMPYaBm7Pt2LXbu+getkJdbeSraKfJmTajY++IyXJxNgRH5XUSPTy1WFpYfCdnDyzFRTelhmz2rHzp2bsXCgFz0zO5BMGyIz5ebn8pX7OHjwHE6evIXr18ZgmK0IWbtQYQofASEfaGqDxQeYmP7pjxUWTvkL1cacEll+Rn7WKpqzIaZPS+G5Zzbi6e1rEbjjwhCmEgw9qsKxy2jKppFMcQDFgJCUAA+WU4+OVXH89DUcOHYVe49cQt5mol8MBrl1jeXXargSxNe2DJyIB6looKyLgFBHykqKPNUISygV7qN/7nT8w9+/gvlzO9DSROk4Kw6U11cFWKhjc3/Ywdt//BTHT14WcBhqObmvudnnF8EbX1/VRNXj7+OQizowiSSjwhIyg5bA3UZbE2Pom7Bl03zseGoRTH1CJddG8fa+1iGAcN/hGzh3eVgBwmijTJZVwKBIIJWqQJhTTYdPoM4vylf5u5gE7fOa5KCoIsFUTIJNp13xVa1bsxCLFvUineJSqAAL73NWDlImR39nqQzcvjOBd9/bhXPnb6NEiZ1HiR/ZQfa4WdI5Z+j0lPOAEKSrQDDl/aotc1HAj0oYlT5AvYS2phCrlvfh1288j2nTGNZDPypDSzLQzWZ8c/wC3n1vN+4OVTE2zucHJaNRyqz4ihsAYQ0Mqp5NqaWIAs+EyY2qQiyeby+AZ9tIWwk0N2kyqFq+tA/bt61GezsHLQVoehm+noi8fJSMZnBw/zUcOngZ587dxthEXlQXrCgiIKxUPFGX0DIgcv3ARzrDoYePUnFCbBVN2Sb4Nll8yqfphWSpYB5Ll87C2pXzsXr5XPTNaOLDSiSLNitsDDKERfzzW7tw7sKwSEYVO9gkkl3KRR8HEJrsnCQo1G10dPjo601j69ZF2LRhEPA41GPSKJn2BJJcN1yydXymq8AcxRDGw4+4wJ7DMA5v1MCOTw/5b5SJG+w9JcueQLVqYv/+k/j9v36McoXVQrQOkCVMSLq0gMLofKosgUdZQgX+ovFfRAmr+yGEqfuwjACeU4ZpFvDEE4uxanAuFi6YgY6ODHI5A75XgecmhB2kfJ1X6tvvHMauL46gUAYqESDkBI5rHtcIyYplkrZ6Q8KmcyMfsz5kCE2DQ2YPqQT3KwU4lRFs3bwKO3dswoK5M9DWnEClNCH7GYuP4wgQPgqf6oAw7jeu3UfCjE81NeQxtojxIhZB1Sn9himydmp49pjM5xRfSx3Hx6DRGvcYkdy00efX6CGMfYVUrEi1QSIt+yNmIJAVFLmoq0L/xN8soY7c20Tv7gcBYSMY/C7oflxAqIjdqYH4GiCcyj+b0oXUADm/c8r+yhA+xqH8wX+ibf/N/xGOj42jtbUV0zo6MH36dMyZPxeLlixCazt7loD9B87j1JmLuHlrGMWiJz4ax1ER8rrGsnJG1YcI/IL4IJ7evg5rV8zBgt4WZBPsPuPtRwChPGcCCI0sqraBazfzeO/9vbhwaUT1EAaq9/BRQBg9WEL66AgI6QtTiZaKIVSeETWRYcnnGJpyAZ7YtAxrVi3AskWzkUn5MCmjFB8hJRpxAmHUmWexjJ6gkB4iE5Wqh4rNcnjKNhm7nhPWpOIncfbKEI6eviZx2fkCN/0JFPJVOK6GbKZNEhulysFRQSwsuJQUfJ+pbI2AUIqropswLlCup16qmHRH+t0oLTTMInQ9j5de2oyXX3xKPlPSIOviIHBc+A59atzIm3BsWxYaiZSP5Lqqd05gtWyRCAZV11NaAOGXe87iv7+3B2OTQKVIlkkXUCjTUAlpMEWSR28Qte/iDZKHZB0QygM5ZJiHKZsMsoSePYFq5QF++Yvt2Pn0GjTndJneSqiD5qoeQj0nDOGRYxfxzYnLIhskOyA+EoPDAwOOQymsWjQbGcKGR2e0+ayzhLIN1yribeud3YlVS2di1bIeDMxnbyPfJwMDWKrsYqJs4eb9Mo6fu4PPvjwkm3C2dH0HEErtgUoZ/Q4gZCE8GR56CUU+58CQOgbGkbvompaSzrNfvLZTNr1hUEYykUB+0sXtWyP47JM9+PLLE0glp8M0GYKQQdULUWEaoUwtGPluw0iESLEqgXIqSp8dfsYA2TTL6Nl3xu7HSSzs78Fv/uYVzOrtQjrDZLOKpJOyt/De0BguXx7G8WM3cOnSMIIgC98zQBuYzjh9dh0yEhOe9InxGtC5ARIWLoweaKpwO2lpSFgEki5Slo100sUvXtmBV15aB89mp2VJJvNOtYRyYRzZTArpDMNkmslTwHF5vwDjk1WpnTh47Dq+PnQJ+WoECEUQyy/FAMYMXMjEzGjgJIBQ6l3o8+O9Q+8gBw/0tValc27h/B68+bcvYW5fi/R28jhJB6QVVaeQAfCBoQce/vD2hzh24hKGR8swE61IZ5pgMtgl0FEucQBGyaliguLNb204UXtmx2EnaqhiahVYmo2uzgyWL56OdYOzsG71TCR5b1MVIYmGGqpeM/YeuoH9R27i/JWHGJuoCENI9kSYrtr6FQ+U1HEhIFSgUDGEfjVA6GoScJRIuLAMBsoUkEpUJfGX8uXFBIRMKPZKqi8v0FAqMRyDqXhkqlJ4OOrjnXd34eTp67JOOwSEZHctNSjLF8gA+wIIRTIqg7yoNih+BEngjPLuKemsB0svointYvWKOfjHf/gFurvZ8chk6jJcPwE/TOLkmav4bNcRXL0+geGHHrK5LlmLqlUnkukpP3Q8uKoV1tcAIek46joJelVVB+seeIicCqWFltyb9DsvXzoHb7yxEzNnWkimfJTKw6i4IXR6cw0OLtL46ssL2L/3HK5dH0ahVIJhJWBK0XQKxRJj5HmrslNU9Yllc+wb9FHMj8nxbc7lJNDMsykVpx+vgFTaxqZNi/HU5kHMndmGzhaqSiDsoO2TXcvgxu0S/oWS0YvDyOd531E6mxPJaFw5MZXaCdF8cFkRQEivcRHNTVW88soGvPjcdlSKYwIIm9JpuSY8x0c6kYJu0vpRQiBeuTjQSY3uhcXnVwMgVL5aSplVfAp7/fyAabIZHP3mAt57/yvp+WRyOX3jBINU37iB6rhksExtCswnlwDDaOwXBUhJCFuUFi3B/QE7UdkFCGQyNnp60li6dCa2b1uLrq4mqYZgPROBqWNzLVcWmLffPYQvvjyKss31iAopVVyk/Pf8itLEo1RxPo/URlqxOuIhjHsIdRuphItsysfOHRvwzI4n0MpQL4vDAKpWfJjMLJBBt1ow1Jgpfn5F/z1aS+LRSn0P8T96O/h9vy82L05hx197Pk/h3/wvDAjlvFEFwvMfeQglTEasCFSTqGGKQH8/kEGq8g6SaeYghynEMSCMBp3Rdf39Z7hh4F0DcPGxjjyMU700HvecRQB2qi/3WD//V0D4WIdtKv9I2/CL/zMs5guStMmyRhYNd0xrR++cXsyZNwftnTOw/8BRXLx8A/m8jWo1UGBQTNXc0DoyVU4meHEX0NZq4aUXtmDN8rmY1Z1BxqzKU4fsIAGhGP81yq/SKJZDXLk6jnff24vLV8dRKHNpZAchZSPsIYwmRiIZVYEwSm8fNfRFqqCaHZsRwAbrEibR3BQKE0MPIaVAaRbTh0pWKZI615GtJSfn6aSFRJLMCU2rrvQRMhzG5jRUJvYpYTTZrVQJ03g46eHYmet4+4+fYGy0IAXbnqsCWgiuKD9R0lgl41K+JrKovPljQBilEkaPAXVfqRs9lozys5JFk8LvsCgypmnTTOzcuVYYwoRhq/J3Pvw4tXQplVEpVmS81KaZo34lq/PZHkVpC3UvkoJKYJ6BprEDLoddu0/hX9/ZjXyJ4TTsE1QMIUNzlITMEHkM/RyOx10PgYPqMZQzIlULlKsyxS8pcjyW0qsewlH84tWnxEfY0Z5EJsVAIAcWk/HMJgmVuXs/j70HTuH4qas4c/6WpD1SKkkwzloF9iCSkYkZwlrkOKdp31mYYtmoZL8KK9LX2yUpo+tW9WHJwk4kTVc8jwJwAqDopnH19iSOnGLtxIE6QxhGclGyqZGElnLRGiA0XGEJhSFksAQlY9LZpSRXkjynObDMKtIpB1u3DOLNN18T1kCSOa0E7g9N4sTxi/jm6DmcOX0HQBuCgOEvjJzngWbSoIFQJ4tegWay8J7MGYluTsIr0mnFwm3VQZmHrpWwbGkf/vG3v0JvXzfSGR1Vp4SqTYmpges3h3Hq1E0c++Y6rlwehWW1ix+MoRD0hzEAw7RUfxo9iryWKYUWOZx4R9njGYh3LJWgfIopk2R+ihJS8ezOJ/DCs0+gORcKa8gU3NAnQ1iQn7UssoRZieqvVDgMMpEv2nLuDx67ga8PEBBmIu9gtNGMwKiSCirlgcjRZeih/L8cUvBaYbqmKKXJ2tIv6hfRP3cGfvHqDiyYNw2d7QTvZDkZCMKHNXvkgNv3JnHpyh3s3nMEN24Nw/Es6FYTTJMMEEEIw7QYra8+u7rSGiSj8c4uSglQ61MMCMuw9Ar6ZrVh6+YlWLm0CwPz2dU4IUEVTO+kiC/Qpwk7uO/wTZw6fw8jYyWEOv1VrOHgMEuBwngbKRtJ9g8KYx0IIJTQrcCEERIUQwKMeA3a1RHpZXxqywqsX8vQrV5k0lx3KkhSqadR0scNM6+7HEKtCSOjNt5573McP3UdwyM2Kg7XOPY1NSPU0tKlRUBoGir5U8Cg1E/EEs7onYYcH3kwo3CdhF5Ec5bF9H34zd+8gPb2JHx/QoKKWA5OCe+N2w9x6vQtHD5yBecvPhCZpEq2VhU6PHcSkFWTjKoHA72lTN0kcyaDA7lX1MDKoM9bGFSOGbhps5FJ+li4oAfPPbcJ8xd0oKuLVRKTcKhqMZPC1rmuhXff2YcvPj8mzKlLyZf4zk1hCO0qfePsFGVwGiXAPA9cs7iOq6oBuRIkOYi1HgWkMhV0durY/vQgdm7diKaUhmwilHWc0TsEhTwWkjL6liqmzxf4rIpqJ+Q8Tb12gmdEBP5MaPVLSFgTyGZLePWVDXj5hZ0CEpOSGm6J75E9XulkChaZ/oCsOQOEIvVJJHXUYzDIdTAqmeIQQK5NjoVlSMBzlZMOxTNnb+KLL77B1RujGHpQkb8nQ+hSuq3Rt8fHihou1Avp68/OeCgsvZORrYF/x6orDuSy2RSamnyYZh4LFnTg5ZeewsyeNpHNJxP85WlUyhpcmyoMA398bx++2n1M7nmuBTz3KlyOgVWNnXMKGEpNDD+nbOg5fGStjvJL85nTPS2LpYtmYfOmFVi7egm0oAwTNhKseiGLL15a3mt160gdEFJm3sCQRONOxaY9qoqZyqZvaj/byEZN7V9O/acbLTVT/9f/s/5FHMYSM4T8LmEylItGgJAyfHlm+qrqjGCQ3kHlN4yyK5TcJNK7Kfj//ZA6XlQbgaH66Udkt1PB44998H4uH+H3fZi/MoSPfdr+zD/UVr30f4V2xZbNJdP4+GBPpi0BhXPm9aGreybOnL2Eu0MPRWLoUbrmqhAVGuR9vyyLoGFw01vGtGlpvP7a0xhcOgedLSZSBrveYkBIepysChm0FCbyLi5eGhFAeO1GXjYZAcEgQ2UEEEaJfWT2BBCqDimVHBkpgmRqEEWMSEloGYZeQEszsHbNQqwd7BfZaFLACdPdNAGEnk3pFiSWPpNOSuQ6Y8xdv4pyhWyfLz47mb5qnO4kEfgJVJGGgwROXXyA3/3zOxi6NyohE5TY8WfIdPB/8zgx/ZGyK3XZqsTPRx9qagGszwa5j4l9hHxAcKJPWaODwMujc5qJRYu68cQTS7B+zWKpdaA/Tvq1pJKLmy1+Dga8KJDjMpSGmzTKZ0JP0iVt+sASCZiJXE3yVaqa2PXlKfzhj1+jXEnCc/jkNuuAUICTAgN+6EstiSaSQn4+PjAjkEAQzUlyMinF9HzfrJ1AkMcLz23AtqcGMXtmK3IZC6HPzqYAusVNZQI37xbw5ddHcerMDVy6+kCSHumZYtw/mUwpAa8tktxUNTIzgqgjiVG8lEbzVvaNBQSE07B6RR82rZuPZYu6RS7I4y3Msm6iEmRx4foYDh+/ik++ICCsSNQ/PVKxZPTPAUIv6iJkomPIcw9Tov4JBn23JD1jBGhk7TZvXoG/f/OXyGYNJBP0sVm4fv0+vvrqMK5cuos7d+gpysKxM6g4GnQriUQqozrmNBtuQHBA5jhKlwxMYYe1oKKkmyGZyQIssyyA8M2//wXmzutBrtlE1S4LIHQ8Excu3sL+/Wdx6uQt3LzB9NppSCazMC1u8H04TMKjrFf6xngvRkxwJLON6zoCn54ZSmPo1eM5L8CpjmHDumXY8sQK9M1qEZlwJgWkEohAB5McTWHmGFRTLPM1TJTKLs5evCPpmrv3ExAydVJ5MoV5iIp71fvhRlH5mAgK+WgVOaskmHKTy7RV1dVncCjgF9Hb045tT62RgCEG/GTSlL3zvg1RLtmYLDo4f/Emzl+8jouXb2Oc1SMG027JxtBPXRIA0tLSInJzR1jg+DqMQWGU4/09gNDSy8imPAwsmIEXnl2HgfnNmNHFffUYPJcsDKWaKRjJHuw5eAN7D17HibN3o5RR9nWmJBRLNYoqsBH/UYBQgUGCQn5uU7ME8HCNMHUl4a6WH0ILJ/HUlpXYsG4hli7qFY+ypHtSJUGJpHRn6RJq5IdZPByp4o8ffKkA4aiNUpUbZhNGokmOjRrS8POLOS5iB9WGNl7hhJuLAGHMEBIQNqUcqQb65etPo2samZqyDC8YKlJ1dYyMlXF3qIQvvjyBw0evoFJRQNCSLkiySJS+K6VCza9YCxqitDGSU0YskjBJAWXEDNshMOR9VBbAPLOnVVjTJUt6sKC/E8mkI6EiTMgsVT2pW/rDW5/hyy+OweS6JV57SripXEgJoKeigCESMiCjL5VxrKGDVJKghUCFgzwR28N18mjvCNG/sANbty3Hk+sHoTElmsMyS5XSExDyvLOH8F/e2iVqmriHkNUTyobhwTCnVjshcURcQ0INbjUPwxhFJl3EM8+sxPPPPIXOtqx4vROGAbtso1SgmiEJK0GAxwERAWFjDQSfX7xPCTJjySif2yoHQLytPEOU04KAsEnsKEeOXsaxE9dw6fJwNAymHFmFvIiHUByEEQhq8BDKsyDaByhAGKtrqH5hYJyDTDaFXNZBpTqEWTMzeP65zVgwvwfdXTkJlTH0nKSMFiY9jI27+PiTAzhw8Cy8gENSTdQAHmuJGmR90sUb+ZniDT3Pp2FosEwfdnVCzit7WfvnT8e2Lauxcvl8LJg3A5XiqIDCXCahUsAZABeBu7iD+LuAsNFPGGdx/u8GCOurxP/oTe5f8vfFYFAYwoZCel4jtO4wrFGBQbUf4wBV0u3pNw1UtoOcXZIeccpozScab3YeMc7ViIOaLSaGjtGPKf/01INlpn6cfi4wqN7Zd+WsfwWEUz9nP/wvtOUv/kfpE2AAA+UPSs9MqSEllKp0nAsjZVSqk4oPX13qJrjJpcyIxddBkEc2E2D27Fa88fozWD7Qi1yKsI6TRAUIha2iMRuUGyUwMlYVPwQB4c1bJemdIyBsZAjF+yZwQ4FBsoQykaOXSab/kZNMght4gTDRsYhmRpmvmIu1qxdi/ZpFsIwKQtdBhn2LYQDXrkgUO9nBVJIdXdy8eLCdMkrlipIicZJsRmAwsBD4Fmxk4JkpXL6Zx/sffoGrV27j4TAZj5ywnnaVSYwqbIZgiZNsypToZWHozXennI0X9aPVO1aTmQAAIABJREFUE5LGp7vCYhBsz5vXjiefXIpFi6ZjTm+nsINMMpNjwsk3C6P5XWO/GhPRQjheVQXfmcqY7/j0RroicUokCbRSqFRDPBxz8cXuM/jgo0OouhkBgqpTSnUtCjtIIECfUkj21IFu6gJ6pbRaWBYNAQGhy3AJXYrftbAkoNXUS9iwfhE2rh/AsqVz0d6Wge/y78kQcips4drNcXz2xQFcuDyEO/fyKNuMHDcfAYRM0GQMunpEfg8gjK73GnTkXgnctFcws6cDyxfPwJMbF2LFkhkiZ5Udq8YHeQJ2mMOZy8MCCL/YcxRjkxUEGr0lMUOopFCyC5QJOLfkIfyIIeR3AkKOwY2QUfwRIPTLirnTirCrD7Fi+Ty8+OJ29M7uRldXswCpSxfv4uOPd+PWzRGMjLjiIXScNKqOJv6kRCar7qCQwUuUspaFwTXDDExkhO1grxw/q0Evn8Ei+BLmz+vAs89twYL+2Zg+oxWuVxXWkZ/p2Imr+NMHe3D16iiGh5mC2IVUOisVKpTQ2vYkQv5O3ZEUTqlY4d7XUOc8Zme4OYo76LjBYdm350xi9sxO9M/rwuKFPZjRnYFlOHIO5s2ZIVJaxW+xv80TiTa7MUsVB+cEEN7B7v2XUag0qUGEBMp8GxAqhlC+xEPIdUrFT6S4PnGYw3MV8N4oo1ocQ1NGx6L+mZg/rxNz+9oxrSODdLoJlbKH+w9GcePWfVy7OYS798ZQtnn/GPBCDqoYPkGpLe9lAnnKdemJptKgfh0qMXYECOWGr0tGeSUmrSpmzchJeMlzO1djZreBbCoPLQKElOtaZgaJTC8+//oSvtp3RSSCHE7wWiRrosYvMSCsrx9yLUbsIL9TMiv2JJJjHIaZ7Fxl0MUELKOEp7etxqb1iwQQppPMQGIoEBlPFSjD70yYZkH80IOSlHafuXAb4wWgbCckcIwMHug3TRAAORLUobbwURhsrbQ8Vj/EDKGSjJrIwwgnsXBeJ155eSv6F8xAdzdrgLhVSiBf8jBZcDGRB3Z/fQqHDl/GyGgVjsNORTJkESAUFkcBQsUMxsmzih2Ukniu5wzYITtIMBgmYLACyeV1zZRcpvKG6OnJYdnyWVi9ei765nSgtb0Ltg+MjE3i7t08du06gmPfXJFQJF5tFVs945guKjJ8rhfsLORQQgqpKbOmrLsELXQleIfeMVoYGMQ0n4XwO1agf6ADfTO6oPFc0V/GYUloyGu7YQJXb+Tx+7c+x8UrY6hUud4ymI1JvbzM3McDhEw+DA0JJjONMZGNrlo5A2sHl2Lh/F70dLWpwZYHeI6SYWsGX8sVH6Ew9HEHpwA0BQgJuNV9UQeEkjwrSyd1Ok3wgyyGhoq4dGUYX+0+gWMnrsvwgWm6ZEQZPKczMIv32SMpo+o1xXn/LUAoyg0OhnQmYvN+JQszAoRjaG/XsGjRTKweXIQ1g4tlOGUazdCQxNDdAi5cuItDR87j7Lk7IocWaat0ERLYc7MRbdrp9YrZGPGlcril1EYEhA7XzaCM9rYUVi6bi6e3b0Df7HZ0tKZRKY1CDyrIZdmvqhQGChAq5jpeL2rrhkyLY0DI74pRUt9/jj8/F0MYM2INE66f4+NN8TVif14jEFTLvQKE8R/FDnJfyT5fEx73RRI4xXNOdlB1o3KdigGh+rcxSxodh0eIsZgubmQGG85PAyBs9J1O8SNO4cd/XkD4XUj4V0A4hZP1o35UW/bi/03tVVToSrkQlxpP+s6CwBXRRyLJqEhTioiVmdqQ1C0CFcaYs3g7DPPij1qwoFv8bQPze5DUHVioRimXauMmAEmCGxIYHinhzLkH+ON7e3H7bhWh3iyx0/QR1hjCBkBo1FhCegGj6onIP0jDhcfQC5+TTnohQixdMksA4aYNyxQgdBy0sHNQ50S0IrK1TIqfgziH8lCGwJRRqbKrS/nm+GAnQ0TWjwygS9O7lcK9ER9Hj5/HiRMXcOb0ZZGTBkFCpHj8LtltsklRkejszZKOw5oxPn6QPioNiB8KvPgJCFnLwBj2bDrEihWz8eKLmzBjehrNTeQCGZZCljCE5iv5k0gWNZVsJQXXbgVGkqCC+2IFCMs2+/U46W2C55uYLNi4dSePPfsuYNeXJ+H6TVIubFCyQ3O/NFZEckH6QAIFCA2LITMsjFfNXjRNa5QfyTrHv6FPgv4x+tsUOGEnJM/HjOntEsVO9ompjo6fwNXrD/DJrv24eWccEwVutNgNSUDIYvoE2Jep2sjj1Nk4ZTReiBsfJrFklNc0AWEV7a1pzO7JYMumRVi9fCaSFgG3ArnU/uerCZy+OITjZ2/jm5OXUCh73wqVeRQQimTtW4DQoFzUN2EEZNwF7kjSqGUyWroExx5Fb287BgcXY83qpRhYOAemqeHypSF8+inB2RDuD1Wgaa0IgibYLgMlDGimJXUCgVaFr9FPVkHoJWD4ORgBE1MJFNgZWJLJNIci9JvOmJHGmjWLsGTpAixc1KeSC30LxVKAQ0fO4IP3d2N8IkS1wvqKZhWLLX0/vNfLCFGSMmcOiEIGqsigg3471gzwYcTPyRCJaNbBFN8oSCedgEhF5/a2o6ONG88yVq0awNYt62TQIT5ESmh8MtfK31os2zh3kf17d/H1/qsoVJq/BxCqDZGk59ZqJxQrRcDGq4Kbad4LJG94LzCC3qlMSLdae4uFrs6k1AvQ02OxKLvqY2ysgKEH4xibrKJYJvJNyzrk+gzCUB1kTBWkbJahANwlx1JR2fzKwz0ChBLywuOjpKIqfElHNuVKHce61QuwbvUcNKVLCL0hpBMV6aFUNX4MMenGh5+exud7LuH2UFWAEeWiMSBUK0s8GFH3xHcAIVk7kUWGooighJu+WSYfspfx6acGI0DYhwzxC9Ue9NqRCQ649jGspAn5EnDj9hjeff9LnLt0T8CgQyASJKSvzQf9oJT2kpVRtRMqWTUuLVefXz3Qw5p/0CQ4AsHwOHp7ctj+1GqsWjkfA4t6pMeNx73iQL6qdgoHD13EkW+u4tp1SiapSCF7zwqkyENYA4RR8qzIiVUVgwSuUELLCg6NnXop6coLHFJ8lH9zwFKUyoBU0kbfnGYMDHSht68dbR3dCHULQ8OjuHx5CDevj+H+/VIEGlg7QdMt1/akrFeSzMyUYTKRZDKZMq15cAkIwQEfw4x8pCwNnR1prBychWeeG0Rrm4cUWaYwRJJDKisFO9BQcUJUPQNXrk8IILx8fUKSvln/waRREpAMeJlqMT2fMOTOeZ9wjTL0ERj6qPgn5/XOwNLF87FgTg+mT+uSnkkeO9mKkh2k1Fq3ZdBZ73okIOTv4zrJgRktHsq1zqtTAKGIDHj1EhDmJC31wbCNDz8+gP0Hz8uzn75RDmACWkuEgW2snairbESKy8GwLPvqWMcsoQy0WVkhm+9RaNoYMukqOjtTUvuwcMFM6d7MpjsQ+ikM3R3H+fN3cev2BB4McyDMpFMZQatYHPVi0Wet5QdHCp/opzR6ilXCczIZYtHC2RhcsQAb1i1Fe6uFdIJp0nmmCyAtbDF9vlxD1E7++wGh2vDX+bMYDCoZ7l/0j6Lbo5f4y75YYw7AX/aVftoR+yFA2Ng/qMAg6yZ477OX2ZVBOZlmxSR+K0viW0CQV1g0C4hAYiPw+/OAUM0U4oien/ZZ/+1/HYPWvzyIV0qYRi1dDJ7Vu5T/51sYOv43f+0h/LfPZPwT2rJX/nNIPXNc2BunYbKkmX5C0yJDotgBpmtJoh030LKYFSUAgOyVaVQwd24HliydhR3b1mHOrGkwCGYo16P6MErFos+CAIAL7tCDIs6cu4s/vr8H94aqUjPAzSrTR1VDkkoYFTpd/IMqDkX5Z6JUcbkaKC9iciYNu5MSItKUAwb6e7BmcABbnlgpYQqhV0FHSxbphAbPZmGsgVw6gcCz4fk0mMdfTHBUAEgZgZmqR09HCmGiGb6RQ8EGhkcq2LPnGD75eA/KJW5auPljvHBOjhs9iJ7P2HH6S/hGiZTqpbqx2LV2qwvTX5+Uke0JA5aa25jWmcbGjUvx6189K1N+PnQog+TPSC0csZIwc5Z4Fgl0WBFQJROaptdH8uTheCFKVYK5FCwrJ91vD0cKuMTEycOXsffgBfhhjmOAKC1TMYRxyho3udTB264t3XQcDKhwB8hmma/PmH/ZMPtkADkBVUxhLgfMnNGCHds3oq+vR/xGoXg2KWXUcOXaHXy6ax9GxivwQ0a4cwpOQMigCXa0Ub7IolfV6RhzL3U/RbwwNTxExSxti5fPNBmK4GDzxqXSk8eJbTKVlmu6WCziwWgVpy/cxsWr93Hz7ogke+pMlpTY/miTU0uCjDyTvLZ1Akf1xQk5ZWgS6EEWNUq7M+jx0cpyPpubdEzrbMZzz27Hpg3LwWrHa9fGsfurAzh9+jKuXRtGNjsdptUqiXxVN0DVY3gK4+d9hCygZspomAS4MfRTSLHqBI54VygbNQxKucmU6+jr68LqtcuwYcP/z957ftt9X2d+z+n9ntvQeyMAggCrwCKK0qjYsi3Z45nxJFNW8sck7/IumWQlK1nJrJW8STy2Rx57xrY6ZVkUKwgSIArROy5w++kt67P393vOuRegCFIiJysisM667ZRf+Zb97P3s53lK+WLa7EauXL2n1375jr7//Z8rl5tRNjutZnNgyZB6valsNqd8gSvcUn+AQBFzz6uiToFxY/JEwi0Yem3YAu4xSLWpUkypvnJfjdodVSv8rm1Gzb/zO6/oX/6LP7aAiYZQvE7NdDoJPTipldWGTp25ql++dU0/+8UFrTZQlPTPdSVNz5KPAGGoBkERZFsYztmBOqgENkimlFUpZZXou81Jr4MACmqAjMuWK4eaJycVxqTSRptF8ZA+MGo1eLICNvuamJi0tWF5acmYCmmogiHopYduKC4ThCY8iBz5clUrPf3Rd1/Ri8cPatuWorqtOS0vXrFKZbEwab5/3IeVRkF//pe/0A9/elr1FnMhpQ7gx3oIYSh6H7WLWXhW2a5KomdVQoJvg+uoIzIDGjVlkl2jALYaS0oOlvW1l5/S888d0pHDOw0oklwioOVad229Y92Y1t25ls6cv6M//bO/0wfnb5otUCKD4Fhei6v4iCZVKlcCBQ5ASbA6ovGPiN5O4aYy6D6EVAhXleyvaNNsXk8d26vnnz+iF44fUaMxrxYqnOb/BujL6+T7l3TixId658Q53bmLcTz7CGwTmC1uNW9XIihT03tm621QGrXEHIAlmVEhV7LKYG2F1oGcCX1Q3aGPst1eMBXWiYmEqpNZlSemVChXdfP2Pb3//gWVK5vMsxNl6U6PSTDwtTCVE9OUdgETr2GtCg98AhEIo4pqfcUY1Rczeu65x/XiS4f08lcOqdub1+rikvKZrPLpjPWsNrtSrUkSb6BzH97T//2n39fFy4vq9QshgVN2H8QBFTs/1/EACeqvG8azSQBsAMhUTNkwUFdmHUurWKDiP69G/ZryubomKzkdfmyXjj6+X08fO6KZqSnrC6cKBhBE9GeA2qh9nvcR2npsINj7+ZzJ40k7YwlFxfA0STj6wktqd7JqtLL699/7sVUJO7282j1M4tNq9zLW7z7ebR/pcN4Q6pW6qLTrADyoELtTrtlJZTIIzS0aZT+bZXy3bN7v37dLM9Nb1awPNHdnWdeu37eqKzYUAPvQnGIUdJK5PscC1S8E9OZrCU0fuv7AE5w8YMB87avP66mjj2nP7o02vrj/JKRIhpHctipnsPVx1BcrjyGZGarrawGhU0Y//x7CRw8qP+0z14vDfdr3ebTXPQx2fhyw8Z5Rm18uBxq+utCd/8n/HquD2LKZpVWt4X3tQ9P68UpgvKcPVtzCx6wD5eNCP2sBe1z/1sKlR7sin/xZ60HrJ3+HR37FmOhSlF7y144VVNYDQvszux/YpWdCcGc/OKeTJ0+qkC8pn4flmFU2m1c+l1chX7CvgPhsjgeiaemhvZ4DfNZlxBW9AszX+IhCQnyN42MItILo5SOf73+mJyYe/8P/fQDf3hcY30ysCEPbmYELUsdp2ziM+miCLlx5BD5qSiW9LwrD9JdeekIvvvi4jj6xRxtnKrZA4rnFKwBU5teUwm+oZApyr795Vm++dU7vvHtR9xfJIgIWycwRiNFr6Dd85EM4WkBDIsQb9rk5mYz51K2uzFs/TLmU1tQEm9o2ffmFo9q+dVIbpgvKZ7rW28ZxkaUrYkjfb5tSY6fdtgfegZaxM1VFQCE9BJ6z6ULbShXVHmTND+vNN8/rJz9+W9euLpo8PRSeVHrCer5qzYaa7bYyuYz5AWIQzwGbMllYD+J58AuUOdk8mw2oWwj1oEI3r3Kpr5deOKpnnzmso0f3q5DnPQAbLvUPTQ/fwX4Xe4qcKdz54hMy9FDXkimlsygkplVvsoFzjfOq1bq6cPGmfvrq2zp/6a5u3q6rNyDb74E/fURQT30suOk3CYRmu+UTIQ1g9IwUAi0ANksYgCLZIE1Xrm2KmgRc3JcdOzZpAkm/IAffH6RNiGFpua4r126r2eKmojAYsuxJKoXQurA3iLYTcTEYSgo90ILty5URCU3UAdpWKtHW1s2T2jhbUSHvTd8cM6bktQbU2ZpRRalAAFDwbIQ+59lxDzhQ3PNKebiNoaHVZdFD7cZopYxXAgTEgTh2khI15TJ9lYoZHT1yUMeOHtbRJw5pdbWjf/iHN/TOO+/p7LmrKpZmzesTLyx6bpLZvFF9OwTSSPtzSw2kQmfNKmmBEMp6qJp63ylVFuTPy+Wstmyd1Y6dm1QqU1VJau7egq5fv6VLl24qnamY/YMJuyDEEntCATxW5vS+B5bWlC12HkQiPEN/n8lpkxHgUJOM455ZTEBB7HUXjJ6Yprc31dS3f/er+lf/6p8Y2MQTE0DY6nTVJvjPFow6+haG8G9d0S/fvKzVJubbgSwSPZpCld0gUAgyXUicY/X+QRJYfdacLln7rLL0uybMHtvGI72dBOZCkdVAAnQ/X6fsnkOFZu0z0SSSK97/kc3iMZqyvjAoo9xjbEN4736PuUjQ31Euh7DIQO12w55HQqg6Udb2bQX93u8e11NHt6tSJmmwqkZjSdWJorLZqlrtpO7cXdbFywv68avv6a0Tl9Xs+LxlbYROZ/cgjHbo0y6hHvpGAlUSNgAgHqov7AQAIZCghOJxD3XfurZvnjBK27e++bw2bWJThO4J/Z/2AF6L2NYGnf7gjt45cVk/efVdE9xB/RfBJwSq6Gs1Szbghg3LSKYbAcLY6+LxkosUmdIzaqOwHLArKqe0Y9u0nn7qMR1/7nFNVDIqlbgmMBS6aja7mptb1KVL1/WjH7+mi5fuq9lmv4D2Dj3evVJ7gQJugDT0mxqJ2PYS1jIPvE0GnmRfx5OciCEBEhgXXYzX013l833lC0llcmWlswUtrTZ15y6G5pPKZjE0Bxy4ZLwHABjXMyYS5s+bIg+AqqqB85b1ElMd4rMmq3lt2zKrl158Usee3KsDBzao2ZrX8tKKrbskWfJQmVt9LS43deqDi9ZbDc37/gIglH3Ue/ERZerTR26VgUjEjtn0UJ0NdMRRywK03oy6PWj5BDrYKqxq0FtSJt1QIdvXZCWrzbMT2r1zs/bu2q69u7dpdnpC5RJzDPE2qsEwH3g4fLK5GpSzrUZsgDCIw3kGI1SOETQrq9VOaaUmfXjhjj44c0NvnTinK9fmtLTSVb44rWJ50vp7SWTG6r/1olpPu0loB9LImP2KfZ73jXr7C3MV8EoVdMih1vTUhIr5qgH4Rq2jlRX2tIJVem2+Q++zZBWfF05sqAXg8417i6XNoLNgSsqIxWzfttHA5vPHn9KeXVs0UUEZmLHlYjK0SRiTgHsWrs8wcFyjMhpZLp5QivuZU0Y/Drz8ZiLK9TWZ38y7PuxdRmDos64Qjq7c+Cc9+vW00A09A9qsiHkCAIg9hMRFsTpondX9npqNpiXSY9DgnzYWBMY1fHhp1tuKrL8q6yq3sYIWqoP27p/xhYxp989pKI7igDEguAYQhks6vvJFoUbschr1ps6cOauTJ06qUCgqlytaESObc0BIfzRfAYL+yFp8G/3WfysA4YHv/q8DozGGLKrxoI1C4oblKbyAMEPuQQtzmpKpJw7oa1tROk0P4bxarbv67h++om9+80tWBSL7aTQUglRl1WpDNbSQRE1MaVelH/z4l3rzrbO6c6+uWsP/niArj6iBhS9RXYw7HaWmxyWnffYwIUH1zVZLq8uLqhTzKuY55qYdyzPHDuipY/t0+LENZoWQSzdVzA9c4MLMdxHCoKLQVafVsf4pQBCrMIPAig6INfTaalFNoD+EjSM1qbNn7+qN1y/oxInLunj5nslpJ9OTyhQKWm2sqo55eA5FT5TZOkYtMhPpYGzrvn1UWwcq5MgmdbSyPG+bbKnIrnRfszMp/bN/8rs6evSgKuW8sln6UghEWZTa6nbwU2pZ/06xmLcBTKDNP/ecoxcC8OZ0nHYHyltG7XZSt28vWVXqb/7u73V/sRV8oOiXcmEahgPBvlUdAaz0EPZ6ajbpU/NexWCeM6rZDzNlYdMz4Dd6GKXMJLodIFsYSRUII2xTsozfswt7Mza3Iy7CD1IHHDKM1tKx7y06cdNsCxJQZOUxZrjOeXqDp1cZXKTCA0inDbsHlT0vBiAck42RUAAy+VNuq3e7Aj2MIsw59skK94wqR5WaOQFAnJ2Z1P49u/Td7/yBCoW0Tp48p9dff0PvvndG+QJCOxmtNjpK54tWoSAgbXU6yuTyRrtyuhQCGdiD+LVmLlNBpTJpYKff1mDQEkl5QEqxhNCR2yYgfW2CFHbO2Hpw0lBdiqHSga8clikOgNx4nJPk/gGQnRptVhAhac3aABiFTu7UUewvAIV1lcsJqxD+yT//rvL5hBKM047buwAEc4WK6s2u/v4f3tEbb13SyVO3VG8S9Ea6Ftc79oaNgiLf+FzJ04U8Ak3bsoMomxI0IqqCbxhjlvuLGqCLYtArR+KL11kPYkikYLHhfbMEzW4aT1DGe7Lm0AtCIgYBJTzPoAQCCgn+igCJdF+N+oLbcmST2rNnu44c3qgvv/iY9u2esEoBnwWWhuLaH0Tl5VtmvfL+qau+puDTaX2M9CQHg+OQVAKkRkBow9iQIueAojO9XvyMmmVLqUHGKslpq/67yA7enN/97le1f9+UZjcw91bsPFkD/Vwn9dovL+iN1y/qzNm7ml+id3hCjTYVnIaypYyU7qvVIvkDsCKJ45n0SHPzqq7/s99Gqq0BdHowW8plBqqUUjp4YIeeOvaYHtu/3QJrknu9Lom+JRMKmb9/X9//wat6/9Qt3Znrq9ufMh9ASxjxsGWbewbDxLuzrIJo89jVZ+kPp3IKWAZcO9uFpCCMDNgEHVlFD2qnFdZQ+s24ymh3YGCNBAKJMM7VPCwZf/2+Wg36eBOmbkmSgPdl7lN5pE8vk2K8SPv3bdOhg7v17DOPa/euTebf22otarWOtx+MEoSkKlpcaujm7Xn99NVf6t2TH2pxqaNWh/ODucOYwSsYMBxlliL89rHg/rbxd54g86AUwnVGbcRTYBpYm0GYt8zfRFP9zoqyqY7Rqg8d2Kknjx6wqiEqnQhXORXfE15WHR+CwqHMWyibBEq/jU1XJ+bYaQUgLsAEnlaRu3M1fe8//FBvnzirm7eXVKluUnVqsyUIWx2q99xf0wY3sTfzBTTBFweFfrbhHM0jEeEbkrsOTIPawNC2iORi0sZrXDeCr6AxXJzKzjziOgIISayM6LG0gAAI+0oPFjVo31E5V1e1UtBTTz6hJ48d0aGDBzQ9VfHe2m7T1oYcSsyopoYkvDMKYrUozhFP96yTUBvuNaM+s88Onq1558/B8jCe+YNq4Z/FOY6L9MQ5ET/nVwHDUVzBumtaDbC/LF6BOWXNvBYzohxOkSIa0LfbMFFiO8HDPuPRAenoijwc8UVs+Gne8ZNc7eGn/0qLjE/yjh/33IcB+JCEGnvpiCoaUPHAK4TNRktnz5zVu++cVD5ftAoh1UGSg6iGAwgNFOYdFGZ+GwHhjm/9DwMXj/EeN2t6NeNlqiKh6R6BEXrKEGHJplTIpdVprajTmVO3PadMpq5Sqas/+sdf09e//qz1t2XAj/STYJJtIjJ5y34vr/R1/sJtC3boS7l9d0X1BnLvGNF6YOoaetaANZZ8iNkU/+rFw1HOzMAPmRn6EzoEal0lem2VCwOrDD771GN69um92ro5p42zaU1O4E2GgTem7k3rNRpYH54rwzk1wDODqHRCx+n2W74pWR8kFLeybt/u6PKlVf3wRyfsnKBT8fs+lbREzx4DjJ5i5h5gZA33XnUy4Yd+z47X6Dhkkrt1U3fMZxsqFRravrWgP/zO13Tw4AEVC4BGNje8Cancmbyo9eMBCFPIWRvFxYFbqzMw8RjoXSt4C/YZ7FNqtdJaXGzq1Vff0LvvntP1G/fVaOMDVTQRDb/w3ijNouaZMC+Pu3Je1yoI6QyVIoCWA/XxzJcHqjFwd8/FyG6Hmgydx3qfeASFrui364avwfspqDVaYGMVyHXZseFAefgCab1d0QuTzzGvIA9O7H9QZbVN2Cgdfv8BfDzXMoAREAbgOfx7eH68XnhtDdJp9QFsZJABaAnub0vi/hCkW2WkZ/dyx9bN+uN//EfaunVC9+db+ulPf6qf/fwXSppsfcp8sETPXoYEQ8cqIIVS1cSeODYCfVMYDSILdl2RvLbpEywAYgBulUMParpdsuEyami90VK73TWhKHqyWk0qg/gQAsZcPAaUAJDnXEg+sEakknkDUtCEUfQ03QUjWrmIT6+NUAfeawgspLRr16xeeeW4vvmtl63nyd4xBOt8DqSqe/dr+k9/+6rePnFV12401OrQJzVSMnTxjtBHY5XC2KMXfMhItlj/lv/MV/Zhxqd2CiQMAAAgAElEQVRdlxTXxkFAv4cYhCcCCO7NZzMNkKDtjmsEqGI8OFOApIi7BQxs/Edxo4lyydQ5261V6/vNQOkd1I3W3Wwsmqrq7GxFL734rL7y0mFt3pTWRBmgTgWDSglAsKf7C01dujKnU6cv68TJ8ya6Ra8n4iUE0ATFAAFnLXi5xZMSYVOkamxTwAPgvujPpd+r6xnrRFFpDLjbrO8InDRUraS1a2dVzzy7S8+/sE8T1YEJxAAI5+fndeNGXW+/fV0fnKJvL63VxkD1ZlJdaP1QBxG8yvaU4yQBJh0SbM6osPljwDCEe0FFDwEOq5rxFaXqLlVUKmdtbd5ARWqTXnz+SR09ckCbNhSVTvTVai5bYN1qrujSpRt6851r+smrp7XaQITE+zu9l5CBj/VI8HSMEjxmmwPgxxsWmwAAIsk5D/TNAiC0JJhqs1Vw/Dp6swIz1gEI48Dey5gkAP+sB4DJpFqNulXTEY2J/cPmJWuVwZYmJ7LauKGsl1582vppK6W0smhyoV2dpdcbT9a8mdHXGj2dPXdFJ06c1gdnLpvQEeOFhF6z1VcmX1EmUzIlTECuMzUCKyKwlEf7pNMZ4s/cEYzfe4mCeibgAhukZcI3UB7xygQU2tdkUzNTOW3bXNW3v/WyAXZL+CRIAjggJIEJKDTQFfvkwx4dRwABMXsSbJMkYm2W+IUOnFOjldC9+YbeOXFWJ9+/oNNnrmp5FSYKwTvJ16KpYnNvYY6geM49J2kT5wLvbUrURoih7cP7R4dwOKz3sY5tjA+O2G4z6xcsDgfS3uM1ZgkwBINOGXXVcJ7fVTaxoGzivnZtyenQY3t09Al6w/drchLBsKS6HZgI3mdIewfjjDXU9gejnI8DwngPxwFhADCBITEETx8XP/8G/u7j5TfwRo/0FuMVs0d6wa/xpFFzzugEP+5ER5RRjw09yRTjBmPPpRAcg6VF2w5J1rY6nZY6Xdb7CAh/jcP+mJdGMPh53LZhFPZxl+0zOd2YjB9b18LnxF5cH7sOIhwQth0QnjipfO4LQPiw25LY/bv/0wBRCypYRg0j40wlDxoVFUKoe228+1LKJBnsCTOh7ndr6nbn1WnPWbC3Y2dV3/zmcT1//HDg6UPXcq8/ACGL+vx83Rb6905dMf+hejNlGwF9g/QU9i2rG3tBvBdgVCUcC3zGFlDrKLLgraNMNq1ygb4cguS20ZKgI1EV3L9ns448jnraXj12YNZAYjrpgBCz7C7UIYLcBMAXCqM3/9poSvaUTPXVQzIcuiB/p2rQK6pWz2tpMaX/9De/1BtvndPyasJ6Itq8FsCTxiog0F6xDRj0DHg6GMxQa7BsIZUGUwul/8u80cjWrmjH1oIOPjarr3/tOe3atUPZNNUNB4Co1fEABBJc8jvLPCaoOHBN+2q2oX6VpGTO1EQB5ulMVXNzNV2+ckc//clrRlFstJCYL6qLymufCiGBD72jA5tMln01e4YACHsOCDNGGXXq1BAQGqrz+xWbp8fbnAkSTaKbSCg0WRPQGP0tcPQNjgYalkvaByKApb3j2IhDer157rpMEsGegQgUSgMYDO8/BJ7hs1jUg26Ng4FADRkB0UCUCCy99UwPKoT9JMDaq1IEvlSPuu26VaxRG02bwAW+ZD1t2Tijf/4n/1QHHttqwAU63A9/9Kr1T0GToocQL0b62ZodwpC0UcmYK4ASVOqg54JrTCnYAE4Q3bE+M87dA1zoXWYJwBgEJPL3JOPYq2KIWPR7KavWZTMlZTNFM2eGNgyljGMmyw2QpHeQpBFUPQPNsVeKKkG/buqJ2E+ov6RclqRGxcRtjh8/qmeffVyt9qraXeaUB3UprC66Cd2+M6/v/Ycf6cTJW7p7n57XyXWA0AGt03M9aTPKpAf1V5IGsecwKD06IPReD++76xkgBBw6DZqkgQsBWM+zKfRSQfWRayJaeBwGEEY/q/ddh2nOGmHUYLz4Oup2lkOvIib0VR04AIXsST37zAHlsy2rmFqAYF5rOfMZvHx1Tq+/eUrnzt3Q1ev0sGZtvqbS+LLmrL+R51rVMgDhESB0KrqJV7nUkVUI+wTESZJH2E9gxo6qJlRj+r4BLlC5a3r62d366tee0I4dE5qanrZLe+HiRb3+y3M6ffqerl6pqz+ommF4rcE+W9Qg3VUbC5RUV8VC3vrzBrAZAYZmDj4GBmNUaeJaBNI+J626BIW3RyJs1apn1UpWr3z5WT337BPat3urykWqhHxoW32zBero1Ad3zSbnyvWG5heWjHJMdT+TcysKKOieXEwZBRigaBW9qPxq8UToe7MKEErbAajGitKAdZbqFY4+/tphLzUk+BZBnquI5rJ5ZTMptZsOCJnbMGTMg1Qd5bJ9TU1ktWvHBh3Yv11Hn9ivfXu3+rkDxLp1s6VI5armybqw0tGHF2/o5MmzeufEB7p/f9WSBiQHOt206o2eVRDpr4YyauvncC6MJEiGgDCuq3beHkSxhvQQh0pkNSDpFa4vfonpREuJfk1petRh1WS6psD6R9/5pl44fkzViYxyppwMlRwwyHoSRL4+ChCagBTqqYgVUd2khSSndLai1XpfS8sdo0ufv3hT79JLfem2btyaN/sJLEhguNBKAIiE0mmkCEsWevA9rI2ahD+G9rShmNHFkD9nO4mtD/G/J/+8JTB4BRvQY1mIKpDrvoa9zc+3q1K2pk1TCR3eP6unjh3W3r27tXXLZt9zUEjtApxJQrhVEmJUgz57Peuvr0ejf18AwnGyz2eCJYaR5cMqTg8Nk4e/jOstSaEIBi2ZTTKBgkQ6rVw+77ZfkrUxAQjNg/oLQPgbvJ1fAMLf4MUcvlXiiT/+twMWJoCKGWVa7xfVjYz13uBj1WnyewQKiJRaVvnDP43MP5SwPbtn9PQz+/Xkk3u1by+mWlQGfXmmqT6BwXAvo/Pnr+vf/+UP9OHFO2Z0PEhQTYOvT7WNigjUSjYLNztfm5oazx4FY98AGOnNa7Ub1qdD47u3z0sZM36lAriifKajmemk/skffU3PH3/MDGMLechiXdXqi2o18HHDwJmm0Yw6Hcy4kbv2/ggSkfQkkOfD/BrpbDygEokZ9fs5/e3fva9/eO19Xbo6r8Vl1DwHyBvaw/JCBGsALDafHpuvA0I7S0BcD5EQKnFtZTNsZKhI3tezT+/S8Wf36umnDmjjhhmr+gACrBqI1DWg0DLMHgCi8seiBV2B3haqO/ShIIxTLE9b7wkV2ZPvfah33vlA5z+8pjt3lozG2+mV1B1UTGqexY7qUawSxmy/ceJ7fRd4CV474wPTq4IxPxV6R4YS2REkkkmDbhFowbHROlTtDJRZAXhUrbMAxirCHtSHXPfYR4fF/QHivPfVmOXJOqnuCPLWgr1Rb6B/VqAjBQA42rojQHVqbXwPqGntHvefa0Qw1be+EZecb6lcgFZHAExVuqmNGyb1r//lf6knntilTFZ69afv6Qc/+pnuL6xoZbWldg/T6bwSaeYKlWm3jKBy2Goi/pI2D0B6/agOclT0w2KHYFlpglwfhp6dDll8Nqdms6bVWk3V6pRKJfy42urgHM3YTOaMSrmy0rTAbaJSVq/fVLO5qpnpqvL5sup1qHwNLS+vGG0yn6NaSPLIbSeyaarcXAOoiTP69rdfsR5YepLqzQXV6i0TXgKIpbP0FdM/t6C//Kuf6MR7c7o3j7XBTKCMBrn1kKk3sakACIeBYAj6qeJQtTHV26F6n5tHc01IHkFDtL5Iw4MOCmNFOr5zrG7Ri+aN41D5WBtjD5/xqTU/f0/d9qqmJ0tWtVe/boCQCgriEocP7dXLX35O27dv1MYZgHZPWXwpySB3ZPMTYacPzl7VX//HnxhdznwPkyVLpjXbVEMyVkkksQOF102x3R/Ny90EwREIePWiD60/Q9m2a5lqdR0UZlSwHjlUD1HVpIq7/8C0nn5ml44e26Xdu3erUMjpnXdO6s/+7Ie6eqWhuTmSSdVAX82592Cmr1ZvVR2rCJP7yipjbQZuDxIfIa3nSpMkI9hnrHcTMNFRpcReQ9JkxWiVAMPjzz2h5545oqeOHdTsdMmAdq9HJbFtVkB37/V0+txd/eL183r7nZMmRkT1aHJ6g4HBZhNGB6F2RumcWzM0Gi0TkYImZEmQkMjylILTQ9nimDPxd3YdqeigBomVDi0ElnSRUZAAjCQVqBBSDUJIioCfeQAYxGsVQamJSlb792zRk8cO6viXjlqFDfpopZI1OrEbmjfV7FE5m9Dl64v64Y9/oTNnL+natbve851gvymo082oRZI2xXPZPx1EeMLC982YgHOhF18mE5bpiksmKyLK3HjVupInY7dUoPKPGExdzdp9Uy6GMsqYhmL8j776vI4/d1R7dm2y6ibHbUJvRssPPVIfAQhtHJBfhW4d+nK5l/lC1cBuA8viVFG37yzp/dMX9M67Z3X6zEWLDeihRdjJLD1S9E1C3+2rgQRtIm0Ur0KenlOEfRhf7k9q1OmQ3HUf25jYjOs2tNFArU3AuKDXK64LEbz5+1nSIEXijN5z2Aa8W0czVenJx7fp2OFtevzQfk1NVVUo5NVqkhijkuoVaAOcPfr++/YeDkBHvZfx5sQE17gYk1d+xumNn09Z5v+/FcIhr+IRSqBrqaLcCnqEbRxTmTcaOv3lWace5tDdCFWpVlMd1oTPSQjoiwqhKw+HGf1FhfATosbEoT/43wYsgL6FeKCOFLX13rChQo9qd63nYqpasT6Z+io0sJ4K+Y6q1YSePLZHr7zyjLZsqWhqynsHrW8H5ck0Ge6yut20Tr53Tv/Hv/1/dGeubn127Q4ghMb2jAb0xqBWGHpB1pJBh1yXtbmdYSUqyM/T4A5FsYsSKZL3KPLV1a7PmyLqRKWnf/FffFtf+fIRbd5UMSoXQXptdVHtJplqV4ojmERkBEBoTfqpvtL4FKrj1hYcBcF3CmU9AtaiTp68o7feOa+fv/a+7sw1THmvQ3XNWlD4IDOHcGIfYikY95poCoqpHHdPGap9KRYP789IJ5f19a8d08svHTYfo3KpONaI7j0bvgl77xg/AwQsiwUdJY3YTsHoRQRE7jtYULeX1Yl3z+r119+1e3Ln7pKyuVl1BhNG0ev0ihbMkcm1hS0ETkYJZEc02hwBVKSQrstwDn+MdNFhiB0gvKOr2Pvkex3UzZFoiQOx0M8VqWcAQm+S+ohhvp5K6qGo9X5Y1vhhm2h4v/CnYcxk9FQHCZFCGpPsDrvCohOOx0Eh0SQVibTZKCAORDCYpaAz4H62VcpzKA112quWkd+0oap/9k//WEeegA4snTp1XW+9c8rEdW7duq97CzULwlOZimXJBwnGpqthksCxyiCBrBlje8xAoOuCJ656CX2UfigekUbqgRIJhJ5x5lHbwowelUQEpNL0mqXzajSoCiKsAV0SNdmm8gUXm+q0+2q36E8jiQH1jYQKhG+CxxWjnJmE/44JHT2yQ195+Rlt3zajiWpWjfqSWm3mbbAzSXrQd2duUX/xvR/rxMl7mpsvqNXZGJSGYwU60K8j/20oluH3I4qGQGM1nUN6Pexehmy8ib94X5GpIIZbSZXbg2gfh/4ItExjIUQ1Tx8Xdt3pSUyiClozT03WRFOTNRXDuoqFhA4e2KkjR/bryWOHtGHDhKrlovfQAYyoL6Ce203qytXbeu/URX3/Bz/XnbsrSqbLJqqRSJW1uNS06mk6UwoVEqfJurDRaG5Z8B+Bss2djpKZgZIYljNnWwm16n0VshPWmwdgHfRqajbn9PiRzXrxpYM6dmyXtm7dplazpV++/rr+/M9/pMWFtBp1wGnVQAkPPBGhi3YHTQOEjLn0AFpqAIRjc3TYAzqcg752edUaJgQVJsrf9EKvGPvkyON79cyThwxIb908pWyGwKthFUKA39JqSrfn2nrvg1s6/cE53bh1R4uLq9ZPx9xAKIR+dKNbJ5kzUqOJn6aLbjmOjmV+B0s+N0LVkL3QKoYs3eyL3osMuEAkgnHFmGH8QJsHFBL0d9v0IQIImXd4Dva0e9cW897ct3ebdm3foG1bp010icRAhirWgCoCCsRtdQYVpXIbTUn0e3/1A50/f1V355ZM9Inrzj7axQpoAJvGE0RG4GDXHvZzjyXihv2DkbThC51RJU0h2SVK6I83+iMtoewr3NPOigHCfNZVrfn5D37/6/ryi8+YxyiVWxMICoBwZKnkVXxf7OOxBNGxVOzP4xnMfU90mHcvbSmZklZqXaPHnj57Sac/uKir1+d0f6FmINAqv7SzJNlTvVfU6MLePBr6usiQui8xgXpksHC/be6Gh38fey3j3HGaPZROS1jQN40gVZo9r2PWVPQOl8sFTU1NaPPGGe3eXtXhA5vtKz+zFnN2gEvGEGrmrMWWyKVamJD1+lMlBCysrRCGquca5sMXlNFPGNc+0tMfDVKvjSlia4uph5qegieWGFv5gveiwRiwdh1E4Nptodg/6j99pEP71E/6AhB+AQg/9eBhBT3wzf9+0GZRYnFMURXyZm14U/RIdFotG/DFfF5bNs+q3VrR4sIdq3Jg7bB796zJhH/jmy8qlyVAZUNk0bTkuWVjM5mK+fO9/c5p/c//y/+pldW+Jqd3qFbHqoGlk6pgSZlsQa02HndOUQw7ykO/jhjgZErpe8Ekua12o6FuG/qlNF0tm5R6o3bPNjMA4b/+V3+gV14+ZoCQ4K3bqatZX7bgFnqs9U5lEF7BU8vplzC0AIT05HTwTIMPngBgVSVV1etVND/f1emzN/QX3/uhrlybV3eQVr3VUas7UK5Atj9s3KZYmfV+Rai5UA3oKUv2jDJEY3+ns2TqkJVyV9/5vRf01ZePqFKiwoOaI8EGAbtXO6I4homJBGsL6/vrdY3HjtE4lCJXSaTahFx5RadOfajX33hXP/vZ67p5674mZ3aqp0k1WgU1O3gqYvxsZVEXYrBFj+vgqpIWgoSewvE+poD4hhlqz8P50jsOAMmMUqnxYBF8TUDjUr5Rvndtn17giocq2IOD/qNAoqXGzUcvth6uGVmhX3Ac9MU4cQgIh71QTjOKFYJh78CQzuq9hvTigclrtWUbYwhmEPRmrGLWk3r4ES4rn5P5Mf7+7/2ODh46qHIpp7t3FwwckBk/d/6KLl6+bTQ9V66tKpHMq9Yg2KffjSAKYRLj6Q1njFUCxs3Soz8eAjdub28Ulmw2ZZsY95OX0EfYavUNGGazJWWzLi7T67pSmiv2ERADEh2QIMrAuCQIMuCJYE6i6RYGyaYqxZ5efP5xPffMfj1xZK+JrfT7Deu3I/mTzZcsKAQYIZBx996S/t2f/0Bvn5jT3EJBzS6MgzEQaN+P96pGQM9XKKMhOIbazDxgbTNA6PMDUEzAhzhOBqq80bpQ1XQhKSqPNv7oNaRf1ixzSKiwHvCcIGrF/M+k7GFCO4OWmvXFIT0QJeDZmZLRHg8d3KOdOxAOyatYKFjPJ1Vcri0An8D+/IWrOvneeb36szd1++6y+bRWJjYqk5vQ3XsrVhECECI0FKuDsR5oa2Gsag0psYTDHSXTWDewVmXVaQ60eK+mSmHKVDx73ZpV5JqNO3r6mT36xjef0eHHt2t6akZ37tzRa6+9pr/+679Xq1lWvz+lZHLSTOhJ3pk90AA/zLZ69D1Dv4VhMcgoFczBDQpYjzDJKmdrMk680sKNckBIdZUxYUqfYuy0DEAdO/qYvvWNl7Vj2wZL3kFXBhQCgBqdnOqtnG7drev6jTs69+FFXbp8XTduzZlaLlVt6JTYxgAisGZgXJvgkOvljqqY1oNMRS9UL/sO9Azwm21BQtkc47Zt4jkIRHhfNWOIPZN7wjjCa8x9GAFWhTxq1xm98MLTeurYIe3asdFYKaiNTlXzKmMB016xxFGjvmx9eIPUjLLFzbp4dUl/8b3v6/yHVzU3t2Tznl477HmYJ4BdQCFiYdC2rcI9pE36/Le64ZjgQ2TtDLPnjJmMi18BCE1Qx6jsrsZsfYIDNmhosCSwGvqTf/odffUrz2vDTFn5nAm6e3UwJCV9ro6SFCPGiLcxkGytNxrqdPpKpl08DqBHtRNgyHmSGGq0Brp6/a4+/PCqXn/zpC5duaVuN2nJzWaLamZR2VxRxVLFbJGwyuHBXlUslQ30gxGhCbN2uRov+4wDQk8sRvGbSB2mykOFlGryypCFUyhklM8jwsZx82hqw4YZ7dy5XU8cOahDB7Zq++aKJstJ5bIptVqsbzB1WPPd6xiKPowEgCbrBcld9kCeN/4vHtVaKvy6frfPsWz3OX5UiBM+NwWbNUTdhwfR4zGFfx+F5BjL/ItWEoynUqlkgJBZQUwNg8CEiWzvjGPt1wnXH+21n7W66Jqj+Pxu17qTH9IefMkZ++sXFcJHGycPe1bi6O//jy4SHSlTQb3ORAGoDJHdsEw69EQyzU6DyeelrZsn9MILR/XE43tMNS1t5ttsKnx1pUg24F4vrVYLr7UblgG/fPWeFhagi9Ec7opptrn1XIoeCtn6CqHf8JjTGerXBZhBnwfVDhQ3O6oUS8pnc2o16GGqK5dG1RH6VlL/9X/1R3rxhcfNugFKT7tF/yCZZ8AYIhk86FHwfkrnvbJ5SZ0eGw42GgTGVOBK1kfY6dAjWdH1m0v6HubNZ6/r/sKqGQqzYaOeCOXH3SwySgwQ4XBAyHV1pb2ObbDJZEOt1oI2bCjqsf2z+urLT+jpYzvNR9HEXQc0prtSovdBkYVC8ZNeFioawToEE3MDhgPl8myQOaMgDgZZ5QpV3bq9oPPnL+uv/vr7Onv2olKZKQ1S0+onptRoZyzjGrNgjAUsHwjuxvuoYsUsUibXDrBRZngNKAyqMQRbABo2at+wQ4Xa6Hv+TjEb57edgCdSe37VgB+n1QQYaj2mgKEoFQ29MorTjGcAo6WFp41d3dTFcPjk2ETuvQPeI2XVU6oFpkwQqoahz5JsMBUA6NWIBSXVcP+7JEb1Pe3aucmUBl/+8vPasXOniUpA0Zy7t6zTpy9advz0mcvWW4PoEmJABE70gkIfRSDF28mgp7Zs7CPwQ7WCoMNAmp1eVHgleANMIuOPL2RBGzZs1GMHD2pmZlYfnD6rm7fuanUVg3tXGiZwg27sFeekTIAKq4E+lDnvoeJe5nJUSaRGbUHq11TIdrV756wOHdii488RNG3RhtmSAScEQgiqoIgXihMWvEObJCC8N7+qP/1339eb797VvYWimt0NARCGhEJY/UfdaQTzscfU7xn/0qwhCIJAC7Xgnj/Qx+GG8gASlFfbrbrNc6rh7uHpXc8OAqmIAi44NgeIRjvl78FywgUiXJ2S/lAk5qcmCzp8aJceO7BD27dv0MYNE5qsArwpv3Ltgol2MmvBMLL6S8tNnb9wXX/9H3+kS1duq9FglXFrmIRJ4aMyigCHi954JTsEt0Fd1ArUQ8tDlvWuCWHR+0yiBWGwXjuh1ABqL1VKxiRKqyt69rn9+vo3ntGOHVVVq5NqNps6efI9/fCHb+j6tZrm56lqbJaw3OnSm0fPd0ctwAJVPpIC2JB0IcI7Xd1xlvcRxyqhZ8oBZq72y3jAHzRWCJkXJErYT44c3qsXjj9p14+Km1HqAR+I+yQrpva8uCrNLzRs3F65ekPnP7xs1fWbt+5ZNRV6Ib123ndGPzTiK57IsIRWFMsaExoi6cYxE4ab5ynXsYPQF6q77E8huRR6zqgc8RqqnqhAT1XLmp2tasf2jdq9c4u2bJ7Sxg1Vs5pgHWg1UBulOshndGwsenKiq/ZgQp1+VTfutvT2iXMmKHPyvTNqt+k/R8SLc8nZuLHkgCUIRpRnBxKxQjeqBkYwOOydM4Tu7BcSPSSVokWOV/3owWfPwZ6loXIxpZnpkn73W6/o2aefUKUMuGPv8t5B9+BcCwZjEtBqd4EqyvWmrwpbmGyexFnChM8Qx0Fohj2SPZO+aax/7t1f0YWL13Tx8g1duXJLd+7c1737y7aP4ifJnk2LiVtQOJuDbZs0q/tXuoDUGgZKiCWsF98CdjIzzqhwJkWgeMLvMWoztFQYURlNTla0ZetG7dmzU/v20Su4UbNTBeu5zKWpsJJcc+EZdAGsDmqJsiBSYzoBxFI8b5wyOlKDfRhl1Fe1cG8/R5T2OX7U/4cA4frk8oM/EwuwtgEITeU+nVGxCKsG7YaeMSwazQj2GX+jxPinD9cf7ZXDyuevyJE/2jt9zLP+s4HBMSxgQfEXgPA3cj9ZYZ75zr8ZEAiZSEGoBrGY2SJqFD737en1mhbIQXNhc9i2bUYH9m+zXg+Mr2emAEcN640iXgYM8gCQkNnr9TKan181ARPks99997z1xuCDZD0BZP/aXaUzUHqQsx8P7H0yjYPC8bFOxYNeP7KcZN4rxbJymaxWlxcs+J6sZrVxpqidOyb13e++oiOHt6nfdyBoVB3bDBCToT/HqSg06bNp2Ydiek2PCxnqHsEVVQSOiSAjr04X7viM7i+09aOfvqG33z1v50n/F5t3OleWEIXosgmQ6kYK34NCN7YGRDdNnTCZok9mVQcObNGX8XR8fIv27JywBn+jl1qWEzDjTfAAABMxoOIRNiMCAoJ3bAWgSZWKE8pk81qpYSicVjZb1mqNBv4F/ehHr+rUqfNaXOmp2S2q3Z9QrelCI7kcnmdu9uxiQxiuus2AU3FceAcRnlHVbP3Q9Hs3omf4dwTeZNatUsimHOTzzdrBKgtjgHCMUjq6749C+PDnWHCPi7rRwLz6Y4Aw0D6H7wSwMOrXiCrqoNQ3Yw8eeT3Bh6soWr+K9aiMKEvQrM2/ynqJoIwS8NIz1FI201G1ktL0NKBhjw4d2m2eVZOTkzbWGL/1xkBXrt7Vhxeu64MPruj6zQXdnaubMBN0sXaHnrKsFcSoXFMhb7ebdh2pcmAFkkHe3MR4uE/QkPF9Q2AI6iE9T0lt2nobS3UAACAASURBVDSrXbt364knjmrDxlmdOPGezp27ZP6E9OZQLcT/DQCDqIpVWU3Bz205mk2nJ5PUoA+KwLbdXFEx1zOj9SePQvvbr8OPbdWWjfTXdUxcp9lcMZVT5k++OGHBLX6YyXRR8ws1/emf/UBvnZzTvUUAYaCMrkkIufm4/yrcx5AWBaQz2Ai4THDKLD+Qk+c6AHTdUoDj5bGysqh2q2O9R5kUvkOMd3pCempj5cJaCHQ1+rUDQgOaBgJgQvhXKI2z0xVt2zqrnTs36vHDe4wiWKlkrFKUzUAtgiqMCA9zKGeeZyhEEgTTu3nj5j394Ic/1zmqQvfoIe2YLH+hNKlUmuCZdcktBuKYjPTWIfUt9hEaPdOVkaG5WQVvgB9jUT16EnuNYPWQ0cxsTk8+uVvHnz9o35dLZXv/Cxcu6LXXTun992/o6hWnleOD2OoARrA+6andq6uPaA3KkSQO2gllsQRIecLFq4RBFTaQ5iHSG7MB38Z+U5lM38ARFEuAxvSUz43DB3frwP4dqlZyBjhgngBWUEFNpCsapErq9MnGy2i1t+/e18VL10yF9NKVG1pabqhWpw8cWiEPV6Al2UE7hKtNBgXZ4O1oFc0wp11F0i2W2u2aKWcXC+wRAeqY2qTT9enlLRYzxqLZumWDtmye0a6dm7Vr5xZLFGQyiEt5QpUqZ6/jyqq0kpEIorJEsqY9qKrRK2t+Oanrt5b01lvv6Re/eFMLC3XVmyjOBkBoVUGAd6ROjvmiBoumYZfUOG3U7IRCAsXANcfv98Kqgyb44ybqJAxYv0hU7tg6q/17t+npJw9r755tJi5ndhoGBEciQWFSDjeB8bTgiM3MAVHBpeopS4iksbdJZk0EjXuFyjJzg8r4/fsrVvm9ePG6rl69pRs37mh1taU6Pc80QJptTMbiBoA+wN9ApfDuZM+NiUBvSQiZVds3GYdQfL0PknXc18pslsow+x2VTaq9ac3OTmorYHD3Tm3bvkVbt7qvK+I6neaKtQAA7C1RZ8JUDjhtf47VcRs7rAUhQRmulA+paJrhicXxHsIICId76UPbH35TYeHofX67AeGDiMr6zUNsyt5H0cRsJuihD2IyMAiwQCOpZp6xlkSMImi/+Xv02/mOX1QIP4v7nnjm9/67ATQOM/XtDmwQAzLIaOTyCEUkDDR1OzV1OqtmSrthtmzy8dBgEE0gczgzVdHy8rxRXwpQJBIs5lDZCBQL7qvWz2h5pa2///nb+pu/fVVLS2RRekrje9ZLGV2U51vf1hAQxizng9VBLw3TI5NUroBqGRSMttpNTIAxx05popzRLLYTTx/W8eOHtG/PBut7bDQWgvAG0u9s+tA6qIxBPbXcsMnRu9tyXwOyqBZUezBp2dw2lSH8ywom1rJc6+vs+Zt67Y339ZNXXzeKD4I6lulHNGdAj2RGgy6VDEIR1OmguTWsb6bfX1U63VSlktCXjj+u7/7+l7VhKqWJEhRYqksEtmmvSFnFK5YK6HPADDVllSKCWFQh7Xp0AJmeTbUNcuAUHW5Nvd7RtWu3LIj64Ow1Xb9T0935jlYbCMcgJY+iIYE1wN2BEeIJ5v+EEEHsozEfnvXKn2NZnIeSM5xCYRUYLA1M6Q/KqFtmGJQxMOaVyZjhdRXQsWzbR2bBRuMlUqSivYTRhUL1wnuBHNh672XIoZtvmQe10X4iCo9wH7xK41VYXuF0VzLW3B+qEFQOCbK8CkPVY6KSNqryrp2z2rN7s/bt26atW6YtA+1VRiTZCW6YD2ktLDZ1+fIdvX/qkokA3Z9vaqUGRZT5Sv8QTZ2u2kg9ic3HaVkuMoPABZtTq1kztT1EiPIW2Ezp8OGDOnTogB47+JjKZcRSpHtzLZ05c16/eO0N3bu3oJWVhuq1tmXZi8Wy3W/8LSMgGW6OCDgAftMDq4Tt2blBR4/s0ROH9+jggW2aKOH3SbKmNvSBNLuMfsqk5OmhI3Cnv5UK4V9870d65/05zS8X1OzNjK17o1RgXBUshIqVWTOkd5EVs5cIAjQEaQDCTqdmFZl8PqWJibwmJgpamJ/T6jLJITju5iROrGqbuMWO0UzbxFAcKFr234I9rzZWykVtmJ3Qvj3bdfjQPh09+pjyOe8Ry+X4bK6Pm2InYEN0EaSisuPiPSgtsg7en181MMjj/Pkrdi1YL7lOBMsosQLOXRXWQWGkYjoFLgQdLploVY20rVU9LS8va9BLqZSbUK9Dz1VDlXJOu3ZsMvXXffs2mFL0RDVl/kwkOm7euKkzZ2/orbc+1Aenb6reSBoYZPxRwQEQ4kGIaI1davr2OlI2CdjlmEM11So0gRpulG+vEDr1mL7BmgEmxs62LdNGr332mSN67MBOq7hCuQak1OvLxuigmosvY6OTUCZfVS5fsn7URrNjSa/Fpbrm51d0+syHOnvusi5f4diZWzmVylXlciU1G4BtPGdZ032uk/AxEwCjf/raY2OJymA2YeCN5EK9vqpmk/V4YIBgdmbKwMH27Zu0exdzeoOmpsoqFdLKZ73yxzpAlZHxMFHKq9VCeAmlV6iwHatUG+U/M61EZkaNXlELS21L1r351kldvnxTt+8sWIsFvr4kUVnPaUUgicq/aJPioCGOhXFYESjvQWXTxgf3T12jSJqCsPXMISAH0AOgZ42ye+yJg3r26SOanMirhJepVdLcYN2VjMf6V9fAwTFej1nTUGXl+Kneub+s+wi6ZQiVPbwG+d4E5hL4C5OY6qnV6unmrTlduXJTFy9es8TVwsKK6ohTtZyVlEplVShNGFhutEnikryK8yHasgQ7pNBjzT2AXUMSrdOumzBbKtU3Cv/MTFW7d2/Tnj07tGP7Zm2YnVKxRNLa6eZWHTUw2TUtAOZgLpsJqszsA9xbhIWgH7sYDetIpIoaQB02yIyrZX8BCD+LgHf8PT86pTzOGhp/RWwX8fgospoQU0NZ1BSqBx5DI/jGXkkc5knEWLX/rM/qt+X9vwCEn8WdTrzw3f92ABC0rOkAzxwydE5rcAVD9kSyuAMLHHdsn7VA9tDBXWYcTN8bmx6UMTOsDvK6BKtk8anc0QRulJAkvWlZXbh4Q++fuqCl5ZZWa16JgM64tIwpsiumjTKNIQgc74WIWbUwJtx82LhryiTTyucwpi+qWi5psprT9GTBpL7379uscplgsa5mA6NjqkZkSdmJUSejMgZ1lawxfRrQtKCwdNWzfhx6RghOnEqCVD0VQAJZKqD1VkLziy2Tjv/b7/9MtfpAzTaiEWkN+gEc9ugfdIsrTJzJOieEoMCqup0lFYo97du3SS+8+IS+9fUvqYhKY2IlAEJ6lrJmN2B9klHIxKicbIZJpw5aEzOUTIAKFIaBuuZTxSbjpr585eeFxRXdu7eoG7cXdGtuVXfu13V/kX4MjonKU1uNZkv1WsMqQoAeN2KlyuCAKP784AD9qCU3+JOZsIbfbXoT8e8pFApmRwHFLQoSjGd4vXr4cfSLMTBoQ2lEBTWAZ3Rorxpyfi4Nzf1krPr7O8hz77nobxW9KV3wJh6Dg0FXGMvb2EOAic0hn0tbD1G5jFHtQKViQjPTBW3aUNGmTVVt2jipiYmcJVH4DM7ZRSv43JLa3aQlTS5foVp4U3fnVjS/sKp6A4n2phYXF9Sl0mK0LYZ/MMo1MAsDyrPQBDyVStFEEGamJ7Rp8wbt3r1TmzbPanpqStkcVEkCSpmQzQcfnNPNm3d1+/acUfGWl2qW0ad3izGP7UEUXHEarTQxwftXjCaHAuH+vVu1Y9u0Nm8smc0G47u+uuj9FKwLXXoZMaeGMpo1oAH4uXJtTn/5Vz/W6XP3VO+U1e5Pja0Fo9DJ80WeSXd0P5KRd5sSr9BaldZ61hBwWFU+T2V0Srt3b9We3du0vDSvpYVlLcwvanVpVau1FTVbMAdaQVjG7zNzyvpyAd1Z1pisJqsTmp6uanqqqg2zVasKbdk0YxTBLAqe5kfoVbA+lTDzDWWtIEiF5uZJmpioaTRRG13SrTvz1tfL487dRa3WSJwBYFwcygJ/EhiBs+1iQqESZwmUkYdaJpey/jfLYqcKViGsFCc1Uc6pWEhbD+vjh3drw8a8KhNUj6mQuJJwrVbTwkJbFy7M6dKle7p5c0kLy00zCl+td1VvrRiFeEAvdrujFJXkQVoZE/twBVRPtADGqDKnlc8zT2ApUG3lenjgDfCrVguamS4buD6wb4c2bZwyxgmUUipozcaKCXXQDwl9toWjhomWkWiDtZCwfml6zOqNrq7fuGuPa9fvaH5x1VRx2ed4zupqQ/U6D+6Njyuv7ITEVmgkZnRR3fFesJzKiAKZIqn3gU0znzbNasOGaasgzc5UValgQQH4MB1PA08kEqkI8jurIgVaIrRy+lxRvTXKf7aqbqKoVj+nelO6f39Zd+7M2zncuHnf+gm5/gCe5ZW6VusonbJHBd/HaPVjYi5RgTaK5oy1hti8geJaND9U2wsDJXdysmwJ3nIpq+pEwdRzt2/dYEA9n3OPYfMXCayDaHWyRrTLsM3I4scmccBl7GHsH21LarJPoZpKbz4JDPdfpcrHHsy9pV/ZwGI/peWVhhbmVwwY3r17377nOtRqTa3wlftK5ZDXxN7kwHhiPxl6DFqSwumc+Zz3CEIJLZfp7UQpMqVqtRiqglR8N2hqsmJVYM4Tii1gD9otiSfu3QDw16aqGvvhWYRDH7MlPEkOMb74nTNWvCbo/4bfh3XtiwrhZxHyjt5znLe0jnQ4vCOjZ/t9svXBbIq8NYc1w03NqdQ7UAQMIkpo7RuBKTHeNvPZntVvy7t/AQg/izud+OY//28GS0tkzgn0vfrjBRQ38zbKW26g6emSdu/apCefPKinnzmsQb/hzfNpss0ttZtNzUyjhFnS0tKCAah8iSxd3ZQKETQh2wcwpGcQ6iSBLQv83NyCbt2+p1u37jhFa8ThG2tQD9+Oa0wGmhhVsIXFZaUyWU1NTmn3zj3asW2HJitlTU7kVJ2Q+VshmtnvkQFcsmoBKo3Wkwf4SBTUbgMIvU/HBQkIVHtqd1v2yBYyKuSSltk1fylTSKSHASNnlB+hqGR04r0L+tu/+3vdur1kVZ1mi6wgWXOoWPnhxmigI0kDf0OJRF3t9rymptJ66aVjOv784zr+7AEl+ytSd8H8ElMJfCDz6rB5tlGwy5itB+DEMtwpqrlYB7ikPhXeygTKoR01AXUNgtyMiqWqbbRQbdhIOUfELZZqHd1frOvm3XnN358PAeGi7t+f171781paWrZzdjEZQK73Mlk14KEVwo8YsgQLIVA0WnIqZWIbpXJZExMVA4XQL2yTDJwVA7ihv2s0QD6KxD5eHYwgIthHWCYdS5GOGg0PCgl8mw3uE6IV0VOR83JgZwH4WFWGd4wKhQAjApx8gcx5SeViyebAZBWQMKVt21AV3GjiGamU+5FlMfLOyMBJJk32GzXSlMrlsh0LyRE8t6AJAgxrjYEBQ2iEAAaCwmvXbuvi5UtqAF6QMo/AN4rkQOVNJcwfDtCya+c27d27Uzu2b9XGTTMqFOhfa6teq6lYKqpYLFrlhRitVmvp6rUbunDhsk69f0ZXr96waiHVKZI6VGSYM2bwDRjOpUJPzS7t27fDVCGnJwEcEncRSnS7u6TFhXt2fWNlMZkqK1dArASfvaQuXVnQqdMX9dd/81NdvDJv1ZKuKmODaLwcHL9383mn/xG4u+JjVPRDyt8C8yRCLjXr7zt0aK++9KUn9aXjB9Sod7U4v6Trl6/r5vVbunnzhu7dn9Py8mKwKwFg9XxO9XoqFQuaqE5oZmZaB/bv1eFDh+z6VieKRisTwlatFQP6xQL2B0tWGcIj1AFh3sALYNCUWrsDA3r5Qtn6Q6naN9sDq+BT2bp67bYlbObuL1rVttkKdjjBhDs2UBjINuEn73m0yUm1J5NQqVzQ7t27NFGeVqKX0q4de62SxdgrF7OamUUMARuZhhrNeUuQGCE+DRVqUrXVhNkEnT17TTdu3dPiUkM3b9/X3Xu3rAKJ2Faz0TAgWEgXlEQpOtC0oa0TGMU5Uq1WNFFlnpcNGFJt2rtnpzZvmlaxQGXFfTurE3m7Xisr86ZcS29eVH40alaKKiEsFFgQjCkQGOs4Cn+IaJm4v9ER2WPwt0R8hmuJb+HSck0ryzWtruKn6+DaKoSBjh+7Ui3hYWBmoKlqVVu3bDJbgZmZKQOCGzfOWMWdqjNACZDLfthqrlo13AGgWzaRmGm3AS3LmppE6TWn1ZVlEyuickR/ojJFrTT7aiDkNED0aULF4qTuzy/r9u1568NfWmrYuLl6/aYlblbrDe9lsvXRkdfaKqczSaJC8/DrYKDNmzZow+yMCvmcVQYBhTt3sFYwj2ftugNk8YnkazFPsg4RJtYD9AWi3YmDLVsbh9N0LSDkSpp4mPX3Dmy9NSPvfF61Wt0qKsUS8UFarQ7G8iTGaB9x300Tz7HvAZA9NeodA4HLyw2trNR0/dotXblyXec/vKTVRlvFypR6QngriMqEeeGVX/duhVVTLrJ2F1Qu5bV3zw7t3LlV1YmSqtWSVXoRlSEh4WJ5rAOuI2DVQbPzcWEhFCVrNe67M17y2aytwQ6MyQKzT7uyqV0n868bT5qOUUbXqSdHyPgFZfQ3FQYHOOgkhnUAcH2FcPRznDuuMOxeyiSDzffZ4gos0NyOJnoqR/XvsQ/6TZ3Eb/H7fAEIP4ubn/g3/9cvBtBrWFzbbS4yQV+Q2zaD8642bKhodrasmVk2cgAFAXxSWRMFMZ16116hl8w4+z31ki31k20pxaZBRpByukusQ82kOgBAJNGCkAaeZI0Gnmfj5uSxCjOqGQ6n5tiCCeXETGoTKROTKBUrKuWLyqRSKhUzmqoSeLvCYKezqF5vxTJ8ViHqtK1/KJEomQ0GnoLQoayvsZ/U/MKy5pfmtbA8bz1ExXxKhVxC5WJG1Sqqj256TPAOxQVlswuX5vXGm4gBXNSHF2+p2yEDi/oUwhJ4ajmIw1AcgJrJNJXLsdksa8vWsn7/D17R44/v1NZNJeVTTaW06j0Kou8J83BeCyUtpwT2Fm1X64yCF+b3hVIefQtpKLAuemKZcEx86dE0pVCv+tAraV0jPanVG2hhGRpO0wII3pv7srxMhr1pINSokWmulWelo9Hvxw7QAFpitiwKTvA6q2BYhTBvm6tXyxycWcXOZP6jx5Ztp+Hj1lUhA4AMW+4wQnF6XehrCobzXiGk8tJyz8mQ9XMantNWbQQGoRJeb1XZpFdQopw5QSPHTKBagDqSTtvYo+oGLZGMO3YtAKNiESELsvFUK+jTIRgMXngmpIOiq1MEEcVAgZdqEhTSFSrqRo/qW9VoadmDSTxERwGDB68EPdCUuK70PVUqBXtQDchZUOcVAuab0V1NMIVqFcmLpBaXVrSwsOxZ9xrUUTLagBjohIGaaZL7nl2vTBRVIYiaKFgfWKlINbuvtCmctuz8aysrNuYAnlYZGxTM87Lby5mtwukz13Ti5Dn9w2vv6ubdZSUzFfUShbEU0EM2agQ1vNHXaItmPm/DgwWBtSf2RUGfXTJaIjYQL774jF586YBqq301a0312l3Vl+taXJxXDUogNC8qRqZMilCFU0UZl7lc1oA2yYtqdcKq87lMwioM5sNoZuNNu8dUJk3AxiirDVO6pCJCf7UJXxDg2pyEaeCAHDAIkKnV2/ZoNOkrbVtCh9ejeMrYM1aoWWB4b6fTq0OFMFD4oBOnsylNVieVzxaV6KdUyJZULGZVKdH3wn2nKkiPas2SFox5e3/rpS2p1Uqr2UypXu+r1ugYvXfVjmtV3UFQuSXYhQbfTxhLw0SZEKOyXmMy5dx3VI/zNl6osrq4xsCEOhiX9HDR34nKJT1cAEFsJgBVVsHuYG9BvydWBYwf+ge7ZkpPP1om49VCrh9VQjOmHwAIUqo12lperttzedAj26S9oMX5hvETjtmoYIGRYn3DzPl+wlgnAFmqQdlcWtWJsopFriFrFUk4BHIYg8afdXE1BIzou7VeRBcwoX8MdVIsS3yNYxF2yyf8bSkA9qA/ZvBLdNEhzqPdkoEf/PhYs61CWONnqu3uPetOJO6POQKFY5YpsaIe6lEkr0hiUeFgF0DsabJa0fRUxXuOU94f7GbqVDG9Gh0rii7UFTrerFg/bqKwHhCmLIHJOmtiXAP61KHxlm3OoeBK9dfZCB6wO5XUUqeWBEgC/HEPtko5ABtVZLe/oeq7CkBcqasByEcLwOF86Av3Kp2ZxVu/NSJFA+VyVAezdi9L4UFygoSFnXu4ly6W5/uqmcxbpdDnIcDWPem8p5xf2lo0JkAU2TAu/hR6Pn1TfhCQ/EpA+PmpeazZTj92g/91nrCe1fPrvNejvDYCQj53nKrLax8GCNc+J+6bZjOB7UwqZWwjkgKsz3FesG9YMuYj1dEf5Vi/eM6DV+ALQPhZjIrEWx8uDxYXa1pdaalOH88gAEKT6Uf9q2f0tqlpqghJtVrLqtXmjRaTD1kxs/9NZW1z7XUGtlkOki0zLU7n6RkoWp8MSp70AtDk79XColWs2KDZ3L13cOQNNSyzP6AkhJffiC5mvQMZgJlT2gyj4rjb6xuldXKCyifzEgVPAGHN+q4IJsiGY3eRTFTU7kLHzFqlD0rU4nJTt+7M6e69u5pfnFcinbAKIf6G09WSSU8XyxNm7VCZmFKu4MD01p2BPrxwSz/7+7d04t3z6nWz6uO1OGBDA6hS7XJKX7O5oGwGoNCzx969G/XHf/wt7dg5pXSioWK2q1yqpTaKqYOEgUDukX1PEIlKGxn9IO0eKXwOCrsWkNnUgVJoPlUESVBwuGvcazKuKTMoNg+9dEp1sxpxURnvoXMT5k6HgBhrjtArR9wx3NDGqzcPH6ojQ/nR4m8JAMuoUuGEVoa4j4vmxCDcsqiBcjN656hoNw4Oxz93bebVCiahL5D3ij2KI2DnQVO0vIgqYvzdqgXBloXqKAEiATNBxTh1xPr3nE9lQR/y49DDCCzofQIAQtODPkblimoBVQSCEU6YzcRFa/jZ1QNJSlCVI+EAEMTfkEo+945Lb9dvfQ9KQLEmsW6Ko267AEhCYMSSOBbYULFy0QXGi9lIJF2codtBmZX5T40vaUEXLIJ00r0J2fQIYLlfNt/pCyP8SrqAhotOuFiDZdU7LevvZd5jRg24bHdzWq1LSyt9LS539P7pSzp1+pLOXbimxeW6EumCBkkCwLENOg7mKIxhVhPegxSFp6J7IGCQa22ecCl6eZZVreZ0+PBefeUrz+trX9ur5WWp2+yqXEjTKmw9Za4uCoiBzgYN15UKLXBn2A2pXyQLCAIB+KhjQgH3qi80YEBwoUBVHzCEX+GKmaOnhx5WgADAOWDQqaMuw0+ln79BMyd5Bqhx9URXyRxVsWOCwpNB0ffTMxgwPLgnBryonJrCcUqdlgOtiUoxKK0uq9tbVX9QUy7vVOkRfTqrHjT3QUHZ3ISpdba7DlB47xYgza5xCt6i+h3UMz1AclDoY9Qgl1GavbfQQYUDJFPY5N2s55YxA+XdRT6g+5oqaZ+5RqWKBIqLO/GPRI4pKeeKBgq5lgCoBkAPERkqsRnES/C/Q2yLVgCER2LvcEgU2QbhrQfu4+nJSGNDmIIlnpNZa6Mw394BNFbO048PE3LmM/ffhJv4aO5HAB3448be/HTS7YNY9+w68Q5dzjvhTkTcywzUZBSFu1pZxc+zYp6ylkzFosXmP3YwvktGyyhaNaw6EYCmzW0TWgoBcEgi+ArIHMU2hp5jGB94ijasasY9qa96WwWJDu4FfZ/M52iy7b6NgdhoTaShN3tsGbbpapQfFI+tRmjrAICQMUt1sFQuWk8miTkfN17ptCQmLj1h7c6kEZ5xQEjSikTsuEiQrQGmuJpSZyA1SfJZUsM9EM3yxNgpjDVAIfMW1W72VRI9aaPusiZzH82iBrE62jC6KEaSZGNNZPw5ewUqeRQU8wRK7EENyWwzpfcyVIxtHBD6+LXEw7Ck6jFNFDsblVpH619U6/XdbV0y9DOIEH8tQPjxIcFD4vzPC+yG+zFMUvvlHFn5jOLLuP+skS5Az8HaQmB+uQp3q8We7orDjAXGtyUevgCEn8HI/ASAkFWr07O99+yZs3r3xEnl80XlcwVlM3mLc+2Rhfrr4kCIBGVyxCq+NsYqMDGe7aXBIi16cbsCufeijxTsR6ftLg6fZkJ8BpfuV7xl4vydpUG3g5EvQS4bH7SZ0CTO9Ei2jTIKMCTbTeYbc2qa0Y2uSIXIalcoZ7rTLRv+INVUL9GQ0i2n8/AgWxv62FD19MXdM4Aune2LnM/RWB0cW/iCCpctmmOA0ORJQl3eMu9BRZpFF2GZUpHsJ8FHQ83WkgFCU3SkJ4oAOwV9EnGLvChizC829N6pD3Xm3BXdubeg1Trm4D0NqLgke8ok+yrSY1Apa/9jj+nIE0e1aetWVSYQXZAWlqS7d1v68Y9/qTfeOKVWi4UBI3oqAGxaKE0WLfO9snJXydSqCvmO9u/fpGPH9ukb33heU1NZtRvzyqe7ZpshaIHRP8uCYKpVKasQOijzf5Fi6cHhyBjeL5dnwt3UOlRW8KCz37lyo/V9mrLiiC/PxoSfUwTtXhH017uLRHD3/QRjd3iPY6Bihxd7XOIbxW1vzGbkYRXAj6oWjkGl2Gc2dpE8SApBoG8GY50EQ/5TvK5jm3WsJIQ+I3td8LdyKzynGRLsuuUBcUfoZ7NA0QM2V7f1Sl4UufFr6ffExcr5XK8i9WyeWO7Zgya79iEyGc6JoCcy6q5zwQfvhvWHVRSpADm1KeTiQ0cL7w1IdHsE95wk+82cgwFA0OSBcwqVDYuM+kapBkShYEqfEUEkQT3XAC9TQJP3b7moET279WZat+caunhpTmfOX9eVa/d1686y6gBfqmCcoIGHEXlNnQAAIABJREFU2Nfl1QebB7bh+rHZNbGiCBUmAk8CcqjsNPevWj9XLkdgXDf/vZ27NuvrX/+yvv07hzS/JLWgzWZTygWrDs7DVETNPwqlQZIoAFunnvHPkxau2OhrYJCXt2DPQTAJABffAFi4gqG/pwepZixvPSlOiYtCVlbZMhVJ7kWo2loCJyRyfBCEgRnG7HBe8IcoohHFRYLsPv3DyPCzThuI4xpyTi0NhOF7y4VCTCExVmhITLggFoI4HKMdH9cdsB8SATZ3LUcTA+CwJgzn1djcHu6LgdpqJ+MJCwccrlzpyo+ctTddG+3OoJBXpSwFYL+nEkOS0a2OmCf0E/q6xhh1oB0rTVzzgJEeouQYq1p+gX3WIzbDA4EIPjMch21ZfnyMc+azHa+BgDAo7ZwI+kd7mwshBbl0K+0GCjpnnexK6YEGyZ5fCauEIUgCTZb7gGgVIl+G+M17kIqzU9foF4e25vZLdkxjySIXwQiQwxIqbtVg1XW7fyNmiSlumjpxz9Yv9zX18x7SREkyDYfhGEQJ93fcHCoqaLJvewU2Conhf8weFrULRlVGZ5BEcRWO0VVifc57rGL3174GMGhJgIQY4l1AeBAK9ypmtAvxz3egikJq0I6z9j5fH0mmuFWEGypzzzl/W0vDfTc/1OH+FeayXY84P8eC1vj74fXyizTsS7eE+Eggy8de/DlMd66FT7JhrPQJttxP99S4znwS7Dm0vvnkH2nX4xPGzeN9mI/2iQ4Grcd2LFD3fSTOGN9fbO+J4kcmWOZ7vQGEbFbZICTDvKNCaIydnq+ho/j/k1y80Rl4AuHRzmj9sz7hJfxUHzIcGqMer0d7nzAXH+3JH/WsRwSEAZuQuK/X6jp75pzePfGeCoWi8lk8ubPKZb1FCf0HHnZvczljK/zWAcKrC3cHZoVgKpt8ZRL4QmlBZIJNoWXBAplbZOSQqfZNOmSzUATjdVT+BqFCgn1CqqlBCioSAiHji7cv6v4733KHmZkIBNcEOCH2GcukEdh4FI0EeoA+trCnhx5/SKGTnc9nySgiCkGfAobY9Ox5sMAGi0cgfoK1ekpXri7o1AeXdebcVV28fEtLK03bWNJUQ9m0Og2lBh3lUvhy5bVrzy4zFX/yqae0bWfV6Eo3bnV1/vw1vfPOWZ09c1V4z3pw7VVSqGT0j+G91WkvKJNtqlTq6SsvP6nnnjusffu2qFDoq9taUi7VUxY7Chr4w+Zt9yhu5PZ1/T9WrSgs4SAvhv1+rSPNLn7PtUAECCDo1aO1VRkHkv672LO1NoM2qv49yjQfW+UeWLlGO9CD77l+d1q/MT5s9xo7zvHi89hhRgl//5Uvwg7ywqZsvx9laX/VGQ7M54+eTK7hyBg6kE+DUbQrrPq7xsTH2IUw2lUIGMbkx0l6xFdGmhsZd/fgipllb+Kxsx7urSGoDn0vI1/CceAQz94DxGGQFQItxhtJH+a3saQMt0bj9p46PRe3gQqIyh7ZdvfJhNIFTQ4ASvUdg+ekbt5a0rWby7pyfVGXr87r0pV7Wlrtq9YE9BDAd603LWEAJc71EMNZYBcSIhYkAv6CwFEAa1RooLhRpaMXjYQWgLBQSGjjxgm98soL+va3X7KYMNlvKZ3oKIMhdwowEbK8zBR6vwCERuV1+k8M1iwRFo4tGoBHgOCgxiukBrwjGA/KhJ6w4V9IrNjXuEaGtckAjd+P9evkA2NwzAx8yKwYjq0YuId1w6w6/LjcNiGs62F9t1kQzpOKlOR7A9VBN3b342SsW1Bs7/MgrX84Z2ywxLAtjvOxNSAqCdt+E5MXvv/4dY3vH/clh3quScl1HL9G/hefJ/H7lPrhPsV5M360Hx1zxXvtnpy2Z8Vravc0HhfHuf7Yw2JjKsRh/wrVHw/0/b4bQBqjrA2SbSUyHfUTLXWtysdcRAXYFTcBQoiskMgEDEKdJXAxdgKV3T5tELA5PPkQ01xeufLhGxkP5hMcfTHtKEery3D/j3HAMB7w50Sa6IPjcBTDjq6rXwHONeIZj6zj2hcSAsN9yheucUge+4QdDI7PlWglEtatMJ96rMMkYew+xes/KqqNfhePwYGu0fuCB6Xf3wCAo4/g+DVi7Me9YaiM/rC9OOwra/7kSYG49/jqHcZEOPk4Y4b7E4cXLqCHQp8QLXzCCoUTsx70eXuUHT6ycB7pueFJnxoAfUIA6nd81IoS+wJdNdwucmATOSC0pARV5TCXrUXEqKKhtaXn1lnMuZhItPHuk8Rn1icFTePX5BNcxM/JjWR4RJ9wBK49k18bta5bYcZyCbHqbgrSCQpePdVWHRCefPc9FfJF5XL4RgIIaWMofAEIGbPXlq4OAINrAGHY9GyBTNBAjTGre0Ahoc1XD3jGBB0MpFAFdEA4SAIGWw4KwwI+zOwNA06nywwBYQCio4AmVgpjkBtTj9F7LART0FnYACybxzKacUuHTM6MYqF/GGWtU1enW1cf090UGWUoWTSt59Vs5XTvflu/fP2s/ubvfqaFZfp3UOdMKUV/WAlxj7oaK0tKDjrKpvAmyqpYKqhSreg73/0DPfn0XuGc8d77t/WjH/1cd++saHGxab0fBNhpVNOSiPcQqC6bJ1Uu11W53NfkZFJ/8s++rS996Yi63RUlEk1lMS9Odu2RtKw0wDtkQuP3Q6AW59pog/OAL4DB4UoxkrOOwVFYsiwId0AYA8jR9R6CwWHWMgKtsPB90rTeR25mY5N8/YKxZrV7GPiL575+BR0DFA/Zr+2d1q1s3u8xXuZ/tNWLcejpCQ8QbQpFOBm/D5/1cZlNpweNhffDzHt4w9Bb44GEz8UQegUw6AGYB3ohuBkmCrwKYwF9HCMB8McA298zVBCgkxokdFaA2R7ABHBXLfX5IEQaslAsqFp41p/KslWXCTyxyhhA6cvoJz99Q79884w+vDSn+4s9NVppJbNVJVJlm0NUsKiqOSAMSSOjv41AoWdw3RbFN23/I8823y+Txadqw7oF7WtV6VRHlUpOx59/St/4xsvatnVSUxNSH9p1F5VjF2Si+gX9l75hEzMK/ayR6gXQHbe7iPGZH+kIABpVd6y6MkzUWMKAf4HyGu/hOhA4Aju+Tj48ff6QRMkQuIzNCQOCcc12UQyrzMU1HfVkW9tH6SNLmBkQjJTWUbLAg9OR6fwaKLCGBhd7ZD8iqRKRypp0hx/32hTI6HfJ4BHI11FCcS1w9gTKOEAcXT9jlAyDroeA1HAV4j0azYnx+RQBVAATw+MPIGRMqdRFj0YJVAeDkWURjosxnGwpmelokAgemH2OP+29cwC4UD1mTkETpTpIRttotCnUD+mNZ6xj6+H3Ms4fj+3jCuGJJJs31ng4Dgh51dj4eAAojjNR1i6oI0GZcUDnY9exzBDmBCpDAINhjRr6iw4X5LExY8mICAbjOCSGiOtfTAxAVOoZGPTEXIwywtextT6m3YZXBjAYuIEPjr3RfR4/a7umoST0ccmFNa8bJijjyPBxMBonwwE6ljpkvo75sK7fzz7q509blYlA5pNE/p/2sx71XH7d59me6nu037ZI33VmRJyr0XLLdk/zHITt4QqygEH0GfieZOcIELpQoSe2fLnmfn5aQPhpTnW4sn2Se/YpP+iz/oiPPqwYRD2YsBiBQZ9PxC1fAMJHu8GJ60sfDqBvkgW2r2beGzc9VnDEJMgge7DgtIlAHRlWrJxOBhi0CoIlQFsi28nDg0qnpww3VvucoIo2zAauzRTG4wjbyZjMfAx+w0SmspXsmlAMvYPpZE6ZNIi/YDLPZPzw/WmZsijglkoAGywS14h2ZLW0LJ09f9cA4U9efVPNDtSjvFKZIs13dk4dKGOdNuQjZawvh9neN2Pwg4ce06Yt2y1ze3duXpcv31KrOQhG1F7BCQlIJdRQOoVoS0MarGrP3g06dnS3XnjhCTOzRg0xkWgbIERgIYnlhQU+DwOE40FinJ6uMLiWOhb/NgKEa6uF/D0aLY9VCNc0tz+sOhhXvUcBTOPLxzpazfpdO4a+D7zt+iVo3Xs+FGjGLPxHHOPDmBmuQvMg7/tjVkCn3Y6MuEc1xkBzHlbyRlYJDwb5sb9hHMyvq/Qa2IxZ5TAuxqjUw8DLnhMD6REodDDoCYPYl+KzPgRVcW7HCmGoj9jqQG8PqQPrXxzAEjf6aIrm+tAjZubt/Z5or8MyAcppJlNRIllWp5fVn//7v9XPfn5S9xZ7qreovufV6edszglvPuY0PUtWUQthW5TWD1EnAa3RpocBoVcJXT2JdQAFYa4TdNWG2eekUm4iv2fvdh05ckD79+3Q7u1VTVeTKqTpE8J+BLpnT7l81tcPKJQmqgEVkOoYVL6eBfQGSOPxxOrLsLIQweD4fAxVpZB08eoQ5zeqwI+qgbF6GOf4R82xhwFCv5selfjfIxj0kDyCQZ/3vqaPkkGx9mHUvNDbOF419mMcG5P244iiPl5RD/XqNUyQCG7Du4TERdx34mIwVicfJjbiKO0rBSgcVlrHE11+tqOKekgo2K/XXsNxADO+36xfVWItP6ZnRnNqBFLDp46qpcOYZbz6M8ZsGY7bsIZyMEmSlR3bN42iHPZOa7ugOhZ65xji0JmsMpgNPfJ0c3YZv26JYIIn4c7HCqFv7aFiG6sfdpx+J9ZWCcd+XtfCMQ6nR3drfb5ixINwtsJ4CiwmKsb9C2MCczRm4/H717Vr05ASPJYQ85jCKbf9RNceQ0g5vKmjo4/TIwLDcWqvXYvhuIvXYv2xhdk1ZHWMXZmPKdeEtx6CwDVgMADo9YWlSHYcAed49T/m668B0j5N1emTMYbGjv1Rwoj1pzrWdvKIVyP4dOKhGnqIQ/uLC8j5ehxbY2K+ClBI/5hbfHnPGPOKfY4kIv2kxiKxtXWsmPHgkHm0wxyyKh7t6ePP+jT37JN+yvh0+qTA8NPc5rWXMa4f4ztN3OrCOhOtqKgQdrpfVAgf4QYnbiyfckBooHAECJ0+waCGWkSgwMIaKEZDqsx4BSHQaiyjDPbrapAg00m2fW0Gz1NckeJBUBGPdB2QWXMCIWgaD54iXdKAJxtgU93OQLkM/OCSCjk8o+jBwGsOo9C6Bz8p5KKdBoUHWreb0Z05qoPn9ObbF/T2ifPqDQpKpCvK5ifsbOvNphIoDLIY/L/svQeTLNl1JvalK9f9+rlxGO8xsIQjuZSwS23EigK10ipC3OUuVxHSfxMVitgI7mJpFSGRBA0WSwczGGAcMIOx7415tk2ZzMosxXfOPXlvZlV1V9Z73QNwpiN6Xk93Vpqb9557vnO+8x3Wfbk+RnnBYvgx+sOeNAhmvz/pC1UyqjsQmihprFqsxobyLGQ/kH6DWUYRhQN89SvP4p//81/GI49cwqWLu0xXiNpeRsVCKlGKvDczEhbhV5pck74ZOIV15N9nCH30vgkIfdahSdVqLrPAIV2jfubq5tdPucAxlflR73THmJLaIDbds9WfCJ8/uA1zdur7Xn2LejvtM7uakw0Wkh0igND14PTOjNW8KrXa6GI+A9c2jx6saQZG/9+oeTXQD7IMOjd0XVntiThgASC0TKFksFx2ZzUgdFTiABTGrBmUyjHNLEpbgZIOl2YK+8OBFGGTRkoREdYAUjiCgmuHh2xmn2A4uoQk2RPa6P/5u9/Et/76+8jnQxSLHZQYCV10Oqdq6TnJDjKrT6CitTU6Z6whu69nVUCo36SOqmojM3oU/KBKIMVKWDfMFjpsPwHkov56zz17+PQzj+K5Z+7Bp5+6jHsvAL0+62U1Q0jqKymk5MiqjDhLJvn+VLxK6Shc2y6mX4P9kOZoa9C/U08Tds5HY24aeAn/NSdlPSA0h7Y5VcP0dItlEdJJrU7P5lmQ7Xf51sCGe/DaELgQxUXrgSgbh7sVEwszGxI+i6+RsvtWM9Fy2OszGcZdSIBMKKNOArhe5u66tTWwYIIBnsDJMqdaj63RWz2E/hxuTbvjwvfnqeB6jvANWZ27pwP6/VKBi/2/GxsZNgpLcb9VobA6mOrq5jSjp3WzKmKl9YNELtoaRdt8iGCPBPhcSMqtoUbvTqcIahyBGhTVdtA7XU3buGyBa0y5ZCv9O5antPsI6KLGM/BgdHks9Tchvdpnfpt2lGejT0HbpP6HzTizxyvnmAV1bLzEn/fP2QSMrVUmf2wWAegRoW/THhi/PvRQC5tY8MBsQzDWjjKqYZeOLviWgHAbx10/05HHWQeAO17R7QvdxkPnNde/1IRKUajV8oZ1nBa8Mbo1e3MrPdtLDKjIl647rTXVOkhlD9T3tRx5WlopSzNkWyGSlb7MiZfb+oCOM7HOmna9oD6W2enAZteBGx9+b7ClmCH8BBBuNNzRlYMfLoTmKd8q8lLvjbKu6cgYvcxz6tVDM4Ci9A3NAjpA6OrRlLLho6I1kLHIeM3DD+reaqpj+AwhiDRRFM0Qsr6RGckKE+lFPRycw6C3ix6L8ME+bxNRNivYk0w0M3gt0m96KKseinmGd6+M8ad//j289PL7uPLeAWZzzVogGUifq4MxQd8Qu8MB5rMZImkkTgW0HPOK6mi8DzrD5hZQ0Y+KcCnKQoUlKHBDlbzF4jbSdIzz5yM8/PB5fPUrn8av/srnMRqxdxHbErDRLaTHo/Z/agNCA9M2Jm5x1KBL35kHDlavYRuXOSDmpPF8WpPjN+dwwzoeEB5vwptgzt6oN5THzNMVhdnrqfgBIGycMniOY4zyOqPWcXsKajzsjOHcVwdQQGEjqt2+SnMtEJzoOgyyvrZIDUy4QIk6obyGgUEFU42MRi0a5TKEa2tMvQNLQMgWGaRLsxEzgWAuwEl6PWCwM0RPekdGUms7zQnCKFJBdUdGUq0J/RDjaYz/6//+z/iLv/4+pkUfeTlEXvUxyWPJEu7uXQJxGNet1POE9D4BhS5WZUCwzhKqKIBmCVVFleqe84J92sbSLJ5NzgkIWQ9NAZX779vD04+dw9e+9Aiefeo8Hnrw3hosi16OEwjSjZ41yipaoUFgEmh9/WY99kuZFqvVdJKQjURKA0I4P9K5n87RNEdWX/nyXFkNBt0iCHBYbR5qcGQOf/CvhZZl2vh1H/5cg4rQdku3E62f9f7gms8bxS4EwvUC9NHdVuzXTqvCNVJfqKDQ2xT/zCutgXu20JlTSvYaG+WG2tdX+3EKx7yZVbKkrD67BWeUhmasGG+/FRQ6MCG1S+xdSIqzNi5XRWkvmmI1nFIYIZRmFZPhuFPVmDRREUBiRtuBZRXrsn3dUUTrYLoxBHQP8ZmFZYAcDvTKEWtMTWUw1JPBzVy/lsOxbP/s4VVzd7Bgpq8R1SPb84zOPm2TMZvCu3BrKFhLdd7SAjv1TAtm4Aler9+XmJl2y9jd/Pptx49PQPZvUkYb7BWTQjlbQHhSacPKHbzrxvmRAMKAMmqCPnVNr+6jmrzQ+cV3zN7OJiQj9o5gUEojuN601Ytl2u1fnTo1De4Yh6c1251K+MYfqA3h9mI0Xa+1Bc51i7H7rGrWmC5b+HB/0+nnxSc/AYSbvdnoyv4L9OgU0AmYU5BVD65zHrWmoOVABD3AQlqoftpoc1rj0V5cZmo9XS0UQmE2pG2Bg+hqkLlQu64qeay7YNR+NNjDsLcriohM40/GY+k5WLLnW0ZFOhYIc1OhumhfKGxvvX2AP/5//ite/el13Lw9xyRPMCsyzBeZ9PGbzUuRix/2MukfSEAoanOSPVUxFlWu082XFJ9qzgbZuhGz2TKl+KnoV1W30MuO8NCDu/ja157D5z/3BJ599mGkEVUJnUqi63WkdDeXnW0IybhN0FbkUoG+ZnObhfuhkxfSP7WHm9Dz6nqR5mZeZxKXshnLebVVv/G/a73X4zbaFeKlPpO3AkStm/MnZAfrjzXoZNsZVa2rck4mb7FeI24NBGJIPjtr5itwbV09ra6PJv3XA33nM2oqPxAd0p8tQ6jr2bYlT1msI5gbAEIR96gKabzOtil8DNZNEBhGSaSAsNeXVc/M4WTKnqIUTWCbDdbpMtjE3p59TGcx/vCPv4Xv/O0L+PBGjqNpghnFZkquN2YZB1oXKOqdStkUtdGQ0CYTQcc0zBAqvcdJikTsBbaQdgVlyb6CqpRMWigVSCklvztK8Kl7I3z22Uv42i89hK9+5QvSRkPawsgGbzRqrSl124zLFPIem9RfX7+wCmypLQwVkjc004GHuXrer/W/AkAo916vtzB70XLvQwAuJw7P7r3dtjOgGVxff9yY1Y1MnZEHDQgFFqMFIuzabaxR54fq64U+l38e7/f732mSquVQ1BfQ3zdGRLL0FIrylMbaOsqBLjNY18c1kYDOm6boiQnfmA3w4iLa605KM+Q0rtSC5RYW7KFarPQYVUl0UtgIBKfTsQJBa0xvTB7Xf9WcWxOxqfdeV0es12sbZPt//wbcI688evnzzZkZKi/669n4mY2qXejG8vBUauegB7Rg52W6u6fNdBRoKXOxr9YqaUzgYHU7cNBeUwru16xYE2EK/hwCQz8PV6ylgEzruAa1pakzIm7QLTuoWdDNrMeap9/owxJM2OjI1kEnAOiVp6xbCXW7oCq9drmg2mYTxQpV07WFkQVNdJ7VYj8RW0ipCqWJjHEP1Iy8gcEWIHSlHV3urn5fFsjpMBzyrrYUsOlwmfrQZVh28ll0S9lmVoU+mbtyoNNQj5vz93Qs9B1+AghPfi/yWq7s/4icL1ch1BSm0FO4tHpNMbITm0NmHkdIh1EFLY1wymWa39461pusbrbt2je7A3OsjXrqMyy6SdD5nEjtBftQjQbn0I935NJ5PsPR0ZFmDdjXKiPS0ubEcTJCku5iXvbw5tsH+IM//DZeeuV9XL+ZCyCcFnRSE8Skio5G0ruqmhfYGQ4lSj0eH4johWQhSqq6cSNycvTIUOSVSLyzWXkvJaCeoSzY7+sGdkcFnnvufvzmN/4pHn/0Plw4z7pHNvJmIyq2P2LfKtKHVLJeQUA4xm5cpR6EPweGyLKDTunSR6zsXTSzVrUT6wqhDTwsRehXUNvU/rQcylXmQlfn8qw8blczmksoiCMevz1HeLr2uVdtvMctimV6qEakupnypehwe+4HEcdwfL3fzZ/c2nHrT734Zn2NgDmRPbe6LZ7NZSBNYKYGhX7NWgZY/m2IDtWr3a/VoPZXjqcMPRuDcw1RjVMCIjQdEfqjAbI0ZYdF5EWB6ZRKSvyzUtGlB+mMgIE94Qb47vdewvd++FO89OrbuHYrR16yo/dI/v3gGvufxTi3e1F6LkrhP+s1pF1D4Ea6AIxt2uHGzXYQ2m7D9WRbsPUFBa64ptjOgNLyrNHNMUpvYW80xtd/9Sn8L//qG9jb2xFQKH3vFpTdZ/869mwj/VSjyr2UTgGbpTNT5e2b7ynm6980RWvvT9+RV/oN342fnw3nvDEFV22k4QErHPB1a89dzrvffuXXd9L47PJaaLjuK70DN5/NAagdAavrVfuhDp3du/t3CRy68jeX8baqy5XBpjp7GdqdwIlYMgXrno3XdGCwDQgbqnY6C3XJWvDCKK4a2bJsoP7sg3M2hjIConBpgTmeR1U1vfALa5e0hknFm/j/SnOeTNnrlMFJJ2hV1zI5AK6RFde3k9d3wjENRk44f5rzKnzXJzM11tnaxlmcjfDvyCeo7dpNO16Pm8tgy/8HNkHnkK57+9Y7aa+bVevIByrCz+iR9m6Xn0uXiM9U69MEdmrpo7ZnB//W+WQTAnMUUhkGVSPlaYSiLzJe3fal43a+Y3fFLamm24ioyBNvAxQ61xDqfmqA0IM+y9ZrkE8DMNxHtPcwgSPbE5AySpESrjlrM8FATDszqHZ/OVO+8bvYcuxXzeyNr9nxQHXHOs7FLZ+reWuBLQ/ssKzUTwBhx7cY+B1X9190KQ3v1DQd1XC7al/H5x0aoK9uR9GKhq9y/uvaKKU5ymZmzm8YkAuc06Y8O2cXHbcJ0ox1P0P0ezvIQJEKNgyeSYZQni6h+AXvmU4rC4pHSLIdVNVAAOF//Oa38MqrH+LWfoX98QLjWYwoHaHH/iQ7OxhPZ5hOxhiwsTRh6OQI/X6C0U4PR+MDFHkhTZ2zjP1phphNqCZaos9IbkKa2kS++/0jPPP0ZXzh8w/hV375s7j/3j3sDEk/IyUvRRb1UBYLoQCxlzy/vcNkoDDc5ByAsI1dgKDJyocRK37Gg8EmgPDKcfpW1zllLaetDkiFRqEFaHSVusnT2ug3AYTBtHP744oNftUaOMk0Bn9fUfKwlEXYaJmpopjpD9o4+uqi1fekkdh1dRfNsfM1TFwtQeYiyCCbgqFmCp17U3txpiDo35OvpwrsQBAoknoaqhYSEKZcF+RTklwQSYYw7anKYSF90OYocrar4bnYt5C1faoyGsc7iJIR3njzA7z4ylv4m7//EV5/6wNcuzlGOjiHKBli/4i1UMx87ADsgSd1HgrYDRjyiTQD2RRlEZEZEcugIqk2NM/SBGnGxsFHkhWUZvWkZGf87BRJ+T5QXMGv/9rT+Pf//rdw4cIehkPSybW9TpwsXM++SBqI8ytLSQenuIzWEtb2r57PLUBYOweuZYPQhh1YkjMGAipB9mo7cQA/x8KMjE4Ev079FduCNnaYUc3Vgaodnvo8ZqDdnHHP7kFxc5la+Zg52/Wslvfo7YKHDN7WyO+ay9VVjdqibNmXhr3xf9OfujgwDLwYIAwUK80fcQ5I2Fw8HGatJwr3VrZJciMZAAV7F7rOnJWWdjKubk4y0a7vIJvJi7AFmyBzUWgWfDqbuKCqe2+mAGskRFFTNEBIOzVHxGBjHThsDXJt7wzc+BdgGc1lk9i28+ERgchRCKaDV9LYXRov3d1DMHa19Qr8BImPulYl1pbEMqMrzXcj6Rdevb3PLe97NpWEwOpaVSyt5MY71syIn98+q22ZQX0DTpFVTmbZU717gYOiqB6WgWy0MW3ipijVAAAgAElEQVS4Z/pzrXnijS7WHRDq1ayScqOLbH2QW9PO11TuR5DBbyjvaj9CC8JkWV+y8nPWyDsBJ80OttlY5pO5m+yazrVn6wiQ7+SdbTOc1oezi0WV9yw3epJ/1ryj5tGfAMJt3tdJn4ne23/Vb231W21Pq7BYPtgUbK63rmJUNRW0MItom2L7YJOGdsIZrvmtAkPbiPgZzWKq6p2vWdTFzHqBHL1ehNFgB2lMylmG2axQMZnpVBSh4hRSQ8gNfkZASMGXZIQKQ7z51j5+7z/+OV796TUcTiJcv5XLv4OdixiMRugNBzg4GuPo8BApsxWEXGUujuPuuQH2D25hNs2Rsa9JfyCCNgSE+axQ8YNogjgaY9CvcOkS8E//28/gi198GI88dBF7u30M+xGq+QxxlWGQ7UgyZjw5lIwmBVHFYa8zEa520plQdS+C7GorQ9gUsWhSbw0U6lsJxEzCaP2KjbmxmBsRutAhCFUO1wDCY4yCB0jBrloD0JOMyfIcDmee2qOTztHVzLlNW0rFlteJ0XebTqlzDyQ4Gq4Rf/+eqmSbpruOOAYUb+I3M1XqQNZAX+oInchMww1xtFGXQQjp2U1aVigaxSSXCiNlVFhLuZ5iAYMx1XZjpeAUVDiUzdJRtRYJ8hkVOmP0ejtI0h1Zc/uHBd54+0P85V//PX700s/w2ptXkPZ3kfRGStOeZ8gL9lVjywMXD+dlqPrpMoWm/maRXK6PmIs8ikUFVJTfihw7OyPsjHoYTxi0mUhrCWY5BwP2YZsC+VXMDt7Ef/drz+L/+N9/Bxcv7mE4YmaSwJm1iK7pfExZf4p9LKTnm1xfEgOhOIq9o9Y6cA6cCoK4foMtQKizRh2Jhgu+cZZ62R1oTnHvpJhT6uuvCKIDoS/nfi7ZlsbvgzlqirdSIxusqzroHwQfamfHASPXh9B+LfdUn6KZtaxho6NT+Vxc276sXIEOeLbX9To7wN/rfXu6KP/f7Wo1qAkceJkLAdR3qR19Jr+f1UwCl8mstRLcnJI3QcGiuqWK2oZEwCCFLdg2SQNtFJAhIMzzqapei3KiMQjqEXOlDE6pk2W2C2bKw1KQtpMW2jBvm+SMAXtrefRW2c0QwLi/BxRbxe+entiYQ6uybY72a+Ba35GfQbEWwoC1z/q1+h37rU3fq7/z8PjldVXvJdJtRwGh6pvqtfS8Qeiu3sKClS0/avDQZ0YNGgZA0EBhDQi1aULA/z7Jz/Nje9KWF56plXnZ4CJ+WGySbPyhY8b4hHOsD6Su+6BmWYUGXvuZDhQKe8NnCEU4LGYJgdGzue7YxsABQtGE4IZvWXmzc97WmhXpzPHdeOyaB1oIuMur3uZSsvac0Funz2+bIWx8zq3UTyijnYb+pIOj926/Hpj20JCvMIjtKEddixE6/rpZSFzTCVssUYFCa9pQUOQCNTEUAsVwQ7K2FSZeY/8yc8BNkDV6CYb9HQGDdEBnk0Ioo+KccjJRTCZWAFouNGNRsuFyNMQ77x7hD/7o2/jpa9exfwRcuzmVLOHOucuISRGQOsI5yqIQ6ljKHlAJMx8Uq5nIJpzGqdRRUYFwOmZ90i4GvSFm00MsygPE0REefeQSnn3mHnz1K4/hqacu4vy5BBn7rVGsQ1QcB0ijIaKS9zYXRVS9Z9/3bHk8rWbCaLduDAPKqB/JVYDQNVx2tTLNPoRhFiDcWMP5seyM6Ss2o9j+u/ur341XztMmhcSHctdHp+006zaXpqMSipUoNcTu2e5v9X0fv6hi6YVpxl/BlpfnXxKGqWs/DRDaGLdrPH2Bu0VRTUlP1fSUUmx9KhUI2v8HjlbwTsz90VoiP3ZNkMA/6Hki9peoSGJLqMkkWcGEAQv2+awKaYot1GnW17rWD/X98DNIMcsjzGYLpL0dEZF5+91reO2Nq/jJ62/h6oc38eH127h1mEv9LnsSsr5XahWF8s1m3AR9BIVxkCE0COXAMBQQSk+2PMfuzg52dvrIc4rLTMWBVpBHEl+BUXqISzs5vv7Lz+Jf/c+/IUGeLIsl+09AWFL1Vxxn7vtaKyL2pK79cc5ywz46cNequxatVvaScwIjnmZkbiQ/p/SzOpewlpIdrsfVazO0oHp7bj4qZ8KtUhdsM0p6o8YuFKjyWUJ/Xv1J5sciRlwHJQJWQDtbFyxPIYsaIAxonm3HvE3FFmq+qyELx8qQShtGrrJWOhyrHP/2uKqjr667p4TWRy0Bm9BCmONiYiMKXHwNmIEIR5tldkKSDZEKGMk8Ufoa13OaUFmUDJRMqYNs7TKfoZhzn8tlH7SsobS/CZufSyCTc5q17OytRkDIViqr9n2bG/aU/qXJWLQwXzjPvO1vjYNMObcntHqmymqyDLNzyGtH2uapAag6S+jeS21j/TuKFxGSKmKcag0YtFrvps3X/3NP4/4xkLfK7mvJuKne6pH6hG78GtngINxjVTU1BDWrHuTIGtlBddO0rZHCmJ9nQHj8HrnirxYj6Jg10rfbVdGUF9PgtzBs6sSFy8aLkJPLyEfsO+iCMKSZOGYK6wbpV3IvMevgbatnuVGYTIM6IXW08+hs/AG16n6/3/iDWxxoNtEg8Kan2BqofgIINx3irY+L3rv1lnJUGnVKLYc6qJHxV6JxCxtb+wiJGkg18E2D3N6WrbBXF5A6tVoUrxQlT69oNKS1TOGCTiY3OEbsE/R6qWTXGOkuiwjTaS5OoSk/KfXH9dpKUpRVioK1S/EQ770/w5996/t46ZX38O57+7i5P8d4lqA/Oo9FFKtqojP3SRQLZSfLEhTFFNPpkfQklOxgbyAZkaODI1zYO4+d4QiTo33E0SFGgxJf/tJT+NrXnsSTT+zh3nsT9NIcMal4VYGE6nmLPuLFEClGkn2hs1/aPdebW3tJWWbPaKLBv82YZVCHaNkkoyUZNSpoTL9Uw9MGWn7LlqFZooUG0bL239aW54XXaPUBrNX4bBa27ydYB21HoHaGgxncSJ+sAISyA7c8n5OWGuek20zMMdJaBY1IahsXm99hRjbIWMq4ayRfAZU6hgau7PcVW61QXZdtV3he55Tr3/V4VTT1EWhxVZzwjXeavSOjIMHVd6mr4+4jQVRliKqUXZ/FT+31EwGFaRojL6fI2RCbqe2KrSJcqqOKJFAiDe0XCSbTEuNJgdHORaFrj2cVPrh2gHeufog33r6Kt668h/ev7ePG7TkOxpE0rM/nuYBCAWLMDjLbH2sPU61hcOAmqLUSWDUvURS51H0MB8w6UtBJFXtJl+Nm3u8B9+1F+MyTl/FPvvQk/pt/8tW6L9/uuaEAwtnsUOySOM+ywbNJsbbDYK1iI0DDm6rnWjD/LUMYAEKfwzKX02rHmoCwpo212hqEtnj5Z+eQ1tNXMwpexCt4xzU12DEwfLrCUc9DCrq5u+5BxSF2mehFgrjivNMAUx1gaYBiZydq4SWrg7WqqKZYRh2SCUye3IGjP/qgYdgzzjv5IayR2j75hQ9y6d/bQS/3O/ubzTP3rLUTaljPDX6Y5VHn0P6gz1zTsi17FwaKTKKeQI3DvYiRuAyhMUNYy0Sqci/rq7KoqBsWmOUTAYQyt6Xm3F1P5rkDD3x2Ut+cxL4mNchcsSKCeuIGgYKmLVY1VBvRpl1s7kirbKbRWH1dVQ2BgsDxcv2PvR7da0IwraDauaXBmPK8SRUjZvCKtqoBMmx++XusSwNqAKhjsanl1xYoCgpl5tU9Cev2wzVNuJE9NKq0E24xZ17WjgOaftt0NtqBQXXJNr3DesauS5Su3tVa8/ukrW/57x1d/+103LYDhDLALkuoBsXNE8eUcHsw15wGYaguqsFJaTPB5EDFdkT0l3y5jQa3LCDPtaiBHJY3bJUh7DiEOm/OBhDyfXsFg+6zozv2D5+r3hkaZtal5t2pP1EZ7fpWHCA00YNmYXTtHJpzveRkm4MR1qnpOZwbGdgsW3ChEePPpijqKY+aJQyNsjrIdSPaRj2h1lEwYtqnBHcykObwFHRhqwlumnQCTIqbFDuiVPYMrNBDUSZS03TzVoXv/eBn+Pvvvoq//fsXkZd9VNEIVcRm2UA+L6XUX2uZ1BEUcYksRtZLMD7aFyWjfq+PhBuvCiMiqioUsyOc2wUeenAPv/5Pv4qvf/1zGAymyNJDRIsJ+lmMYS9FPp2gzJkxHGmWUIQ7CpRBw+iVRqUG821guKyKt9wDz0ADaxMIxg2whE5R8PMSSNQWPs0v20lCh7jppMlfSEFc+moDwqbD5iPeobfVPkloRd3PDfDnHPDwdyv6k1kybfnsbWPk/1/omq7eR50D77CEhex10KPtLLt5b03EDdwRFFq7CgOG7PWpgHCmgNAA5FKm0I+HXK6uyVs2qj476AGDUbQFEC6onstzVOgNMmR9Rk9jzIqJUNao6kv6TEIcy2xayQwEnVtm1OnEMpvoVHiZMZxTkCnGfBFh/3CCm/uHuPL+Tbzy06v43vM/xc2DSrL8ecG6QhWxiZmdj7VBvGVPhHZFqigX6yKSTD0PYEDIBGYICFlby8ARN3JSvvd2B3jiofP4Z7/6WXzpMw/jqScfxWRyIOCR1FGyD46ObgmApKNNR5xgd15ofzMFhOFasSDJirkvgIwZQpLIl2sIFdr6DGGQqwh6orXXzIq5Hu60oQKfAcLatgZOkKPki32wX8upgwyhUyGucyCBLbAMclS5Vhx11jkYBydapcDUZ4uUvuXWSb2sm1IF9VPXYiIarDBAKO67HNSkijb8qRAQ1rTP48bPEIJKzpuzUd96y/Hy/rnZFzczasKAAzDOmdfd04N0yyLI+iKgIf25bgOlQRABgy5DSAYJs4KT6RjzYqYUUAJC9mwx8RGXIeT9Wy2UZFYlXqN0URfjWJrHfqY1JoQcd9wsXP6r+4TUAAd2uwbYYYscB4uCzG3odqjvrlfXnq8tUGhufQMQegvuz+Uzs/pXd073c8NLOcYp11fJVW10b2eTgunip06bEK61sxaUsMvQb9Dl4+e0DbhlljuXpG1L05OhWbVPt3fF8P/NTzrumOW/aQmA+n1dvuToE8s/wjNqUEJo1ZIhtEdU8GYqo8KwiVMJ9GtWvieCaWSdcC+ib6lrztg9asf4e8tAavP6WAUHu760Ts8U7EJd2cRdBrt1rK7Brl+a0e32ls28N1amniSgVPsSNZc5dvWhpjL68suv4ofPv4DhYIRBfyD0eyZxBoOhfvf7Cv77PfT6fSSi4kzmn/af5Df/X0W99F/7lrI0991kn+n8aP+u66idxfHR1VtvOKuzYhaFllgtcPOeQsqoi4CbYVWzblHbttPUfqmBQ23GXqQ21bj6rIUtVv5exSM0ghOjP8iEyikVhUWJea4pfUZrhOrF3kxOjpubUpz2UVYJcvZIS0Y4miR4862b0pT+2995Hjdu5ziasD5qB4soQVECRckmpOxt1pPNlefMmBnMYhSzCaqSdFJBOiLAkcSViFGwPvCxR+/BV770aXzuM4/j6acfQBQdCYU0wgxZwo0+xjyfoZoTbGaII1VXVEqDB8irJ8UK8YcaJLa3b09F1No0i6BqtlaBir2PVc5SsKG7H9Ugtwxu/b9uO2yv/nqXXDfN23PGXaRRr3iMSWnUMcWIE4IANm9m/znNMgmwdz/nObPJc6n/5AIvK/YY0m9uGJxb/V5PnCjWpZIurH3qNBPCn6UZdGmZbbY2Yd87No4mXZF0ygqR1MDpta2Rt9X81IELbjY8VsRL+lJLxH53FCjiVOhlA8n+zRc5FswOJkGGMMiW6fsN4oXGDG0Y45Y5bwhguFXs6GqkYYujGtEQxqLEKXWE0QKzfCrAjfL3HDC2T5GIvrSOUOPM+icVhNIoLOPqcxkuyugzE1hhmhe4fTDFlfcP8cZb13H9VoGjo0NpY0G14IODAxQMzlQLHB2NpW6XXiYjsNyHhVq6iGTcZTwtC8I1nwCDQYa9vV3s7AwxGg1w8cI5PPLALj777IN45P5dXLiwK8CW9YejnYE+22wszel5PjID+K+A08a0XzXBwyi+AR59dueGB5M/rBv09tBf46Rt18BLsD4tGFH36guBmF9f1s7A29rAwaoVKEMGiLMpzj7XDi3nh1GV5TbcPbfZAfIBB4Tccc0szbKTEQJC/bSr9VGPoB5HvZfmWDUZkXa37f2s/f6C/68L1cIxXhWFD8Go3pK3jUFmqma/B2NgYJ3tkCpZLUIZ1bJdDarQAVEnJhXHg+uNGXBROiR1jXNUnNMAbIeUUZOxN7qiCaEYUA+GrUGbXBEErLdme8VLZnzFfBWetZ93+l7c+wiDC7Wv4d+BHhqAtla5Sg3v+CyyHZKdFCFicC78qv+3Pcf8/bbv/LiVV/s5bkW3PBudjfW0WZ6dAgjdmAQjEwQ2fNpMcZmbRw0xnHV7qP/9MTvlMR/e7lM68btnqez5ukOFk59/+QgNnmsrNY1SSNbcMU4IBoUqmhAAZBLM5J43nc0k0aCZQPWXZA64qIr9zkS4yGhRyijPvRQ5P/7GtwBN9TI5abvYZshWfGYlxl01bdr3s83UcvNfbyPADK378tRztS98lxS6Ozoc4xUDhMORAEEBhBSNFDA4kG8Gk+mzERBqW5+PFSBkDWFzgFcvyHVvMDSsbWAXev3e3DU27NaMElAXs77Bwjbm0NKBdlhLIgKq/kQET+omkT2jPdwgZZMsrDGvRmuEJubCEmKAowz5PELO3rXxUJrQ7x9WePHlt/A3f/sCfvLaVbz3/gH6o4uImXWsYqG7zfI5hkOKY/RQlXR+KZ6hrSeSiI78TDKCs+kBRoMEe+cG+NQDF/GVL30G//2/+Dr2dqm0SOl79hxUCXzr/yfKoKJw5XYRH5beYPkGTmTggK18a2upoG7DOfZqx63kNVaoRW1Rf7B2Izd4NjskdNJO+pjffAk2mBEmkBhPxhrZoWPPerSEhj/B4eGR/O38+YtiCKgYO2dgoVDwQUry+b09qSHd378lQYBMwJBmwxgYYFZpVrCORzPSeVFiMNzF7u4FHBxOMJvNkRDgpQwopNK/qJRsGgEr6+MYcODc1dpXUhR3hjvIkp4AwvHhBOV8gZ3ROckWsnZ1kRRAzBpCyqyre6IUuKZ7UfvmwbCpfdV3pp9Sh02ykwYMHQCXqKn2excKZr/fk3EUndNyjplzTgWQ0TniM7ksumaC+e2K9d3VTGijKaHClZpiEe0CyQA3bi1w8+ZNAX/Xr13Hm2+9jcODMWazHFevvo9bt26LHWCghr1GeS29klMljajSy3eVYLQ7EAXR++67Bw8++AAeeuhB3HP5Ai5dyLAzqNBLqEDaVuX1wZY2xXZ5BoZrY51b2X4/4VnWb3InzfbVfzda1ApBj/qtN0N4y+cJ7MoxsWALPqwmLK0ei/q3J1DfVluVllqju/EWhFgxLCd4Iq39yKyUbpGhk3uc19MEhuuecwn2Cs3alUGw16BkvLm+2D+TJRE9jEYjARCkrE2mzMrPtKZWcxMtMBxewd1vAIj0zYdiGMfNsuXndSt686lpiqmNzGqNluo3uIk/adN3XehAacybQosAaG7+NI0jjyOY+vkbPNmKh1yGUDqPQjsdemqdUyxbPNtyiGOLk2z8kW1QwsYnb+x8AtwqrqtIgJ+I+1YLqT3n3sc9hYCB4CClzDt3hqrCdDYVQKhjb/ua+7dm+zQVmTV3bIJd29xvh89sPOc7nHPjQ5dbd9lH23N441O2Dlzeg5d3B/Mvve1mH8JSfIiXX3oFP/zhCxgNRgIECfbDDKH2mSQlX7/5948ZIHztFGIJRuMIGszLVZoLvn5htRKi0lpENr7SzIw3knRItR+PRdUYsREEnyXISAMjICRtjYCQtUzC6VcwSLBV0+Fc4/gF+6OBAG2A+WKAyTTC21du4NWfvIMXfvw6Xv3Ju7hxc4LJTBVJk5R9Cykaw62XBf6kwjkJ/yqXpvNULcySUrKCjzxyL5547AE88/QjeOyRB/CpBy6hlzEiSJqB9kKTHoMSobXsnKNPSbiqjp92KxfYdrXV7+cMDHPj3W59wxt80Bnj2FH1FhWyHt95pHWhktFjEE+zzZZJpEJtPxtgNNxBkauYEAMAIr8hWWDWpjLokFPCBEmykGbmzEJFKam+c0xn5H5liGIalhEWEZVvmTkkGCWgo/jKAr1BT87Ftgj9QYLBoId5wSwVM8YlsoR06L7QLzVDlwAlr5EDcQnEVBll4CMMuvihCf1tO6IW5gkpSxKRNDDo1qtRDl2gmutRjSUjpsySV5JZJRjjNzN1AnmMIiEejWVCVpma5d+RgIVoB0h2MZ5GmE5I9dSa4Nu39wUU813dvHkb4zHVe3kfpIdSPMrV9QUbtsR/KPqURpLVZGZwd3cHu7u7GI36ovybxFPEmArAP9WvM92wwxrtUzDzSwN1BnbDI4HO1LLt36vbhU6kfIVBuS2v5lS0KcCk1E727iTTwNUPsuiVoc+Sta0UkiF12aUSZMPc5D3bMdaLrQ0kt7z3Yz9mbJR2Td9pXCugXJ7S6U/jtOspZer3fBRfFkT/KK59qtcUQMhe1Ar+6GsREEptuND+EgEMpAgqG4x/qzTwKVkE3t06QBj8XjL/xggxVsPpPVmj/Pv0LrP2zOvmcPc2JO1LWOA6DFDaO2gea6/GA8JYG9MTEL78Sk0ZlffLmmx2BRgM0e/zWwEhS796kkH82AHCn56KqTGZ7lDS3meFwhcY0tqcgqAAwrDCWPkRYf2YZCASbpIKCJnpYZEvaylYV8Fie5UCVqEGBYTOyZUNlDS1nnyDff8WfeTzFLcPCwGBL738pnz/9PV3cOPmodQaMlPIzA4dU+KInlB3uNyZ2SNFdI5BP8bF8yPce3kPTz/9iIDBp598BOfPDTCfT0TVUABhRDU4awzcitSKA22U2Q33+Luy+M/KodP3EFKG7srtrzmJQG1yLeNIM8q9vgAyZgVnOTOAEYajc+gPdnDz1iEODsYYH82Erjka7kp0KZ9OMTk6xM5oiAfuv4xEMrtspzATcMjWJ/1+jLRPkSIIIOS552WCqsowGl0AogFu3Bzj4DDHZEKqF2sQFugLICwwnR3i0uVzuPeeC0gT0lVnmI4PhX7J3pc9NqFm1iAnNdXNEao21YIV/v013qRb4Y2S7GDV15uIywr6TKOLv7ssIa/NzdF49ATVjJrSOSUYVIq2Umatb6Bx/NdXGoTmxyL1CRZRH4gHIvrEjZr1GwSBBNFJTC5/gsmY/Q4ppMEIrm7oyjAQxK70KrkfXV9WHyu1vaJWqrRfNqfneyR9e3MpiS1n7EcBCGs6/5b3vPHHVomzbPzhn+sDNQO66S12ecmtkzqVVtc0oaa1143o6yCMquhy7Xlna5Prhg5V0E5jIyC56fOvOs5YC2cECOtylY1f2p083J1/9oQavzt3qLe5RWcNt6hl2+ZqZ/oZxw+V8iHpW+taKJCeHbMMSWmCWnqgjLU59zlXWrIxIBRigc8QnvZsbIKhMx1Rt++vvubZZwh9MoUO2XpAyFpBA4RkPn0CCE9hjjYLvRvwbylTGDavZ2ZB66uUXhZShV3Db3e3skFmLPjNBBhKpqK0TbJQ9SeXHdSovyquKSbk+TVjVFLVbZFivkgxKygwM0TWO4cbt6b44MN9/PS1d/DOux/gg2u3cPX967h+7YY4pD6LSeBZYm93iHsu7+GxRz+Fxx75FB55+H5cvrSLC+dH2BmmInG/KGcCIlTCngpvjsPuCpy9E+syKh9JWPDsQGGz19TpGS8qy1Kch5LsUUJAyNqwFAdHVMbkdTMMRxcki/fjF3+CN9+8ils3D3Hj+j5u3riNNOmx/7q858cfewRf/tLncN+953Hx/BBJwmDADPNijDhWwaK8ZAuGucyvNN1Flp1DWWU4PJzjnXev4803P8DP3nhLagpZZ8i5m2YVBsMEjz76AJ54/EHcf/8F7O6kqMopFmWOaDHHcJBKD8yClBWKJYnSpgprNKk9AfSrwaAFQ3ScQwfDVxmuzjCatgGz8ayfFdAlRRMsoOe6m6vqGp1TC7sI9dQyF15B8vi37AAhKXFVjKKMMBeVVQitRyO12muQ9Yhs78KNOmwMb0BUG+YqGNTSJVNXdQDaqcGRNkTKd8rATh08Or25KG/hFCzuujvWgNwpZz3ri6+ZP6cynGc4iJaL3DRDuJEJXXP/opRrrYGUzsaegzr/uQfSZlBdVOuMpQ7ZKNl11uKkAfeg8Gznx1mBQbfN16IsJ43Hz8Hf63qx1YTZj8QVcGDm52B0TuUWdNfkPqG+pWlWaPBF27sQGPJvZBIV3OPcPtcNEPp659Om4H60gDBsndV8ZeIX3LHJbgqGOU9maW50yxCGgNAyhBSa+dhmCH9yx69p1Wptqiv6I7wz1KbhKAjU+j7fk6gWlrEMoSORqnOaIc0UnDHbIt+lUvukwN7VRwggrDMF5iGroAUp43FCRVEqjjLrOETW38NktsDBYYEPPryF6zcOcHt/jPfev4Zr165LoTEdUpXWV4dyNOzj4vkdPPSpe3H/fZdx370X0O9F6LFPNlVCF9pagtlBBYPqoGpRs/9XIyn6Hy85cCqv6FSM7OYnPasMIeX1KLqi3xUFR7Kh1JDOckb9MiyiAcpSAdt//Zsf4JVX3sStm2Ps3x7j8GCCJCYgrLAo53j4oQfwuc8+jaeefBCPPnIvLl0kF52vi3ThCYpqLt+c/0k2RBLvII6oYjvFlSu38OJLb+C119/D2+9cETVcAkKqkqVZicEgxoMP3YPHH7sPzz7zMB555B5cvrSDRTnBdHIbwz5r4ThuJSJROONGwzo+9iRrFqzXrnk9dZrOehMQNqnZ5k413iWbsfdIrxzUgNKyg7XimqsfNCWNmp7aiOyshS7uDwRsXFEKY7i6lB2ggFbpoRrRZcbQ6hJpA8ga0KygisnQBsh2L+uMoFIzgpJRdaIAoghXVQK0O5b8bznBtDoAACAASURBVD7VW0eeHSBcltjf+qY3+uBZAcLlrPJGt3cHB9Vu+nGmeCMgaDcRZuqCG1skIiqjAhSkZ1P0oC/0bH7VIjKiuKvqMDLX6zYfJz1kO0NYbzgnffAu/P2s5oc+kzqGvyB7p2UIV+NBDbSd9aNIoFHt7j+2L/E2JcirSq/SFkL2FwZxTU2S4n5MGrAsguwzJhoYhCTzzNaNZS1CYb8wk6EzUdWQT51/4otGznquuGmyTkpIXdo7vyk/E9fYzzp4t0mGcKiU0d4Qw6GCQc0QfgII7/J6DzOEgXsZzId64rQETursYEgpDNSXZdHGVBF0gJDNQqMYrPkinYwCF9o8mrRMLnqXhaNzaCItzhqQ9klAOBztIu2NRDiGWQmKzVBAhgKGbCIdJT1xhseTOSbjKX8pkSMK2UjdmNA7tSawJwIWKjIidWYEgU54hgBVvg0MLvXqCh0DDwkbtNu7/KY+ytN1o2FteafSzDxHnDBLOBGhlygZIIoHWKCPRTTCAiO89/4+Xv/Z+/jWX/wtXnzxDRwe5MjSEUbDPRFSmecEZQfYGfZx3727+PznnsTnPvsEnn7qQdxzzy4GfWBeHGBaTJWa2mPWcQ/lvI/pNMIbb3yIl15+C//lO8/jnXdv4WjMOlcCQt2YIgJWzHD+wgAP3LeLL3/5WXz5S8/iS198BliMcfvmVWRpKS1KRv1U5tQs54d7WIDfFKNY/mqCDz1CtivX8kOuXVfqeoetfS5+hmBwOBw5mqjWDlpfJmsubuwiWceybsPN8aQNwVPeqMbKMRRZa7Z9mVFJkbV+mhkkjTeVbCUpuUr7IR2YdSHMmjCiK7Lgrk+UUEN5zpRqpxaOd5RS1xbyrIDaxomcLad8+LETk1p34Rr+FGfl8HeZU3fnAe+uS3wMoKX6rgOEzHwTDA6HqnzMNTaZ0IblUusk9fakbTvaqCoabrDGaivQXQn/7ozm2Zzl9N3vu/scMsdW0TMbytp395onne20M1onXf+0/m615rJfCEvHCRVKRp4gge3DNCijNfJaJ98sfQjAYE3LX7ZNXjztbMD1We1jq97NadbBLtvg1XZU91dDGArEPWWUbSd+KG0nWDPIliKsFfwEEDqcdvXWqyftIN3XZCAJTYdklQMUisX4PUxfudUwtWue1HHVImAW2TM7qApREaYEhAUXt9UxtbJwAgh9G01OXG1urDBNagqTHhYRxWnYZkJpa4gJOLUxeDGnChUpn9pXjaIyC2k1QOBXSi0hgSDpocwAsvWE9C9zojGaTXQUNotgrowImuPO3oAmzHP3X1P3F3s3P7GpUMMdXpMBAQLClCIwU2kfwlo+ZgWBIXO7mFdDPP/C6/iHf3gJP3zhdbz77m2p+0soBpMMRQJ+UeUoC2YLSxEhefaZB/H5zz2OX/2Vz+Hhhy6j32ObkwPpU5T2MwGFDCxE2BXA+Zd/8Q/4+394GT974zpu3MwxHs/RG+wgzQZOjGUCYIo4LjDoF3jyiXvxlS8/g9/4F7+G3VGE2fQ60ngGliie22H7ixmOjqhoOtDnWQEIm+sudNa1HYT6H67eLwzgmTE16XB3jMgz94eYs1aXYJB1g64fU+iIauTVftOMlq5/mwYG9b6kBQrXUKL3J6rBzJhkPRGVyYu59GQThVFGdZxdMFTsM4AMwGhWUPtF6f3Uf6cjUDEyzNYeZ0NpO3tAeHfhzPp3eNaA8CzEUNxGeYdmaPXHV9j0gDLKrLcBQs1UlBiPj8TGMNihNNLYAULauTXppcbFm9fUgMFZzY+z3MO8dvGpvLpTOGlNsW+fuw6sncJFjz3lP+IMYURVeAZfNOPHoKMFFUkVJSiUsqAFe8460bQ5tQLq1GJYz+QFZhqZQx1cy7KeRXAu3FvOalU3ptCadiN3J0N4kn1zI10r2JttawNC7UOoojKfAMLw/UVXb58CIKzjKEpZWqVyuLwJ+aJ9A34N1UShiGlK3wBhvSFKSwiKdDD1b/RQira42iHxTgNA6Bpza4Q1xnjKhtpUexxKOwlKRRIULthgPulJuwtmlkjLS8SQsPmyNDmTfmXlnKIUKhTDJt2WMeTveF1mJNRJVoGbMHYRkvWUUuCFGegUGyD8R5UldH7B2WUIZ4gTSkWzTx774PVRYYBKwOAOinKEP/+L7+L/+9O/wZWrhzg4BNJkF4sFBU0I/EkZJeV3JjV9VbmPRx7ew2eeewjf+B++jqef+hTSZIbF4kh6XfYGfcyrCrduT5AkF9DrXcR/+A9/gr/66+dxeJRgPE4wmS6ws3sB/cEuptMpymoirUjynCqaN3HxQoxf+uIT+Lf/5ht44L4RUvatxBi9tMK53R4W8wkOj6bSMgXREIAKq6x072o/zBvUuj9gq2GqT6Jb2wZtA8N1x3YcVF4tSlUU5bfQRWVe60ZpAW6jpKoisN3ZMQ5hAyUtpOZzXhWgXgzXOSk7dH5pxAUQ5oVE9riGrd2E0ka1Qb2How6Q1rV0mjkkIFRHgPYiQRr3qRt8Jh7XJsNxV26kri09K9fgrERltJ2Gb5lwV0brWMx290dwzVoQqih3l0TmNhskk4nCL2bjx0dj6aXKuUuWCsXUJEN4LGW0fS0zwFZ7fPefbv1gbhoguvN3+guXIVwHzj/JEN75ZGidQfYKp2YvLc5EaFyVfJloIG2UbiPXGTPyDIAyGRDucS2RC7f5rmYvyBXOQpyn9q3u+pBtdEJ9xBX25K7N4ZNBoe9DaMeuE5UxyugnGcLad7x6+5VTCds1Gg2vnKStF6srRu/LtSRQ2pmadc0MxkIR4zc3Qi5ofqQs2UKAWQuN/OsnNCMgmToBhM75k7pCBy7ZJDyKcDQeoyhLDEYjaTtAdX869Pw3TjMBhLO8kCaWVDVdMCNBRUOJhmiBE1sR6PV4KfawU1oPr8vPCP1AsqU83pP09Jntue1n/dcDwqB9x0bL8uf8IPeu9alP2xlhhihHFM0QJazhJFjjdw/ziu1GzqGK9vBHf/Jt/NEf/xXGkxR5odnDogBms0oawacJm8JPUFWkDO9jOMjx6MN7+Df/+hv4zHOPIE2mGA4VDLJegFH8g6O5AMI0vYD/9M0/xbe//QJu3iLtq4d5maKsUqEkc9NJ0jkGTPYhR4TbWFS38NynP4Xf+e3fxBOPXcLeToVocSCKmAMK41ZTRxnt1xnCelEvvf5QIdHmmsUtXd2uLTxXryczVPoxaZ9G/suNkhG1fF6IuqcAQmkEr7xXpb5K5MOVC4Sm5SQFxPBYwmqK8sxrQKiN4DVDSDGefDZHJhnCSMChisuQPe7tgu7Blgl1mcFAaEY3dI5NIu085N9Tn49ncQU/E+pWO6duEs4KDNoGYYDwDARzTpq6d3VstQ+hCidR0ZciWJmKN80LCR7RORWbwXVJp/bYGl1bV6se4h8zIPwFzBAeAxg+GpVRq8Q87T36ri6gjU7mASFrcMnoYk/iFD2yzsRf4/5cCvukDnxWxjZxNsj2zPa/reBmffRZDOOZ2qrmUFtQeOULuCtZbucfm0lrjKf3H0y93vuXYYbQ2k7suAwh6cFOZVT6K1sNoetB+bFrO3EqgHC1yLx/f8GbDPLo4kqG2SNZSco5ZT1FmiSyCfLbuMoqB7xAMaf6mtVGcYErOFMbSwdVswIypdzvCSp5nolkaEr0BqwtizEnTaAspVFFklKwg8X8c0RUn4oS6Q0XLXgNOp8K8gj4pMmpSPGTYkBASDEZSuazONkpWYXWoVE/GYBB+T0BocqC1/S5jUzdL8hBZ9aHkI4BFWcLbRWRDFEQDJYZ8rKPEucQpSN88w++g//8+3+OcsGM4RB5niAvFmBQULjm0gZiLIAtjcco5zdwz6Ue/rff+Z/wuc89jl6W49xuhOHOjlAqczaOnnD+XEAc7+D3fu/P8O3/8gL2D2IBhLM8wrwkDUyz1GnCgEOJLKuQJWPksw/xzFP34t/99m/i6cfvwcU9tqZnlnCGJCoQgzWHrom7CMuo6MTKPScMtrhjtMdnqAqmAhXh+uPaIDVbHE+uu5gZiQR5ngvgpYNq0VUFj3YHWpPhv9oRoeNiUPo3toigSihr/hi55Xo0tVFtQk/KqLaiYOTWBXl9/0NH1PF1wzyvqyeWaHAkmU8NOjHLQttxFjv2RwUIz+bZFGCfsg0KG0Cfdt9Iw593/ZFWvw/ucwoGtf8V9yjuLcwOkqLNdWetJmq6t3G0G45peMNNOrb/SwgIT3t+WObkkwzhuqm0NrtSB9ju+iQ88YQWNjzxwF+oAxwHjQkF1utK8kBbTWiPYvUvSRWV0gjuc0adqZ8zCLSs+l0LFLa24FMdrY+qhlAB4Tov5G700jRAaLYqRL8bAsKXXpXG9J4yugoQWh/Cj2Nj+tsvn+r27WLwbgGs2HRafN/akbQVFFBFpQk9ozdOcU2jpnMUIiDBRt0qpy+VQAIIXQbPaoZchEf+5pxB2gSVyweSlP3PXMcyZhQjCJecJyMtTmSHC1JA6ZyrJuFCaqgodkHBilj6o9HEiKCFIlS5Z16An1eP25QTQxAY1i/Z74MawjNb5ac6HQKM0CTOnp6FXCCSQIDWlCLqo1gwQ6iAcBHvIe4l+OYffA//6ff/DBV2MJn1sH+Qo2IT+KSHwWCELK1Qzcfy786oxOTwKvbOAf/ut/8lvvD5JzAclNjdAfrDoWweBUFhzjlxQQDf7/7un+Kv/up5lNU5HB2luH17irS3g6y3I9m3shxjNr2NwSDCaFCgmt/AM0/fj9/+rd/AE49cwvmdBXqJgkHeRxoVkrErF6rI6YnI4UhaNlCN9CqXLxSU0T6fWvxn2UG/5kQuVwVeHF1U+w6SEmr9Q72hbvRGa+wRJ80vA4/6rzQOpoow1yizgKz7oBhPWWnhf2I0T79mtKeUUkKNHirUUFP0dT0ItWehfo4gc2nPP6VJedqu92qH/5QepnHas3qyAFycGSBcN2+3eebwM83Pcz0mCcGgq2NiGIN7j6Ot+Zonfz+0Hyo4uuoe14FBXZRnl0F2yHojxeG7MVc/yRDezVE8yzDW3bjvk88RI3JKvrrmVJNCawcj2Wsk6FmwpzV3WPqMmo2vg4zqAbYu1c7IW4DTVEhPvrM7PeLMXMXWjSoWXG8P7yzLHYLBVYAw2PUa8WceG1BGX3rlGEDYbjvxCSC807l4zOfXTJSGGpCTAQ7XGWmbrKmICbYUEPKbmQkuVOF3lwRvThzGqGMiIWxOsBORcIBQ6AFOkU1qDqVpNfMRVKRUYCd0gQUzDwtxStnzkNcjhUDoq06iWDZoMRjqGLOG0OSMJaq0UEVSGlSRK5ZnY7bQxoOFy+bM8qzmxFuG0DWfOJNVfpKzfhenx5llCIkDIik54uguoh5KtplAH0XZxzwaCFvwm3/4A3zzD/5cAOG06OPwaE4IiSShUaCaZYGyOJQs3s6gRD67hot7EX7rf/0NfPmXnsGlS2wcz9YWFCMi5VHFa4pigMNxJDWE3/nOi6iqc5jlQ0xnDEAMEScDNy9miEltxQwxDiVL+NnnHsK//dffwMMPnMOQGcjhAv10gapgpjBHlHDO67xdXbAeAsLmlm4CBn6+KfPTNjtZB8xcSk1FKnOY85lAzAChbpQK0rhZap80XbzaEH5VynJVZHXFvGL9xoJ1wFozzA1aAategz/re2FNqGOFW9pT+kqxP5v1HtXN2Cl/uyCmvw+FF2c098+U0nOWGaC7aBtOPFUICM/gvck7O+46XUGhHb/8OWHCuB5ozIBzDTBDwaw8AzCu04RbCyqGoYyZtqJvOIjr1txZzo+ft3d24iQ78wN+bjOEZ1H7dpajLZul9vokKBS/zfW0zno98dm4h+ezmSr6sletY8twH2pmC9fZBTffXaZQ9pcz8eHcPn8GZrH9yvw0WWUP70aG0Pdn9UC8taEG/6t3sQ0gtAxhT/2fNJVWFAwWSKs7l5Syf421qL6KfrfVVo3NcZbTfJtrRVdPOUPYdkMVEAVovs5bGNXISwDLoUbNjGOhiPEFUT5eesOQQsONknwvKn664z28MnCmGQPNMGjmUNTZXINfZgl5naKcCxhkIT8bixfzHLN8JtcbjtieYCFZP0k2MKokjbL5O20UzGsQPFotlQpW2IYdThJznB0lVhxYhZkNL7re5Ld5tR0/UxurM7Ik7UBAx9vtcnjMawkoZDYtAwjCItYP9pAv+igq4Pf/5O/w+3/0LeTlALN5D3lBZ4nRQqcyW+XSfD6JSgx6FJg5wOWLffzL3/x1fOXLz+HRhy8KmJtJXR0BGjeZEW7dKnDlvX388R/9Bb77vVcxL0dYLHYRxSwEVEXbPJ8hy5hhTDGd3MJs+iHO70b4pS88gd/+rW/ggXt2kC7GuHAuxagfoyomKnBDKCi0YmvzsmSi67XWzEkYDVtXCv+r2TFVH5U1x1rdlDVMagAJCLnOSNVUuijVdRX0ieiMM4TaEN5qeVe9pXWIqDnveB8En3JeqRV29cSWYXeqoiIg4/pI8X4IZJUGag6oU1KVUzjRG44Xa4SduIwIcrga3y7zalsM2RU+dLqn1sE6qmd5xTu5266fPSNb5RpYr7+79viuH28fonRnk0fwx3M+q/PRl9pzzlHaB36bsJJNb81+L5zaKAMofs437/U4QHiW8+Ps3pd/qrO6Zte5u3z8esn+ddnfO7/mSWfwbSfOwIbcjUuset3heeul4ACh1Osy2UBnP5UsIfcG7m+z2UxLf1xgkutREgCNdXYcIHTOrilbnwEgtEvcjaE8aW6s/Pu64MEd9iCsmQwuq9sCEQ1QcXwNYdh2wlRG+xgMhvKtNYQhZVQTUB8bQHjl1smU0fWRq5OmTNMNXbn1tICBRvXrnruyOKXnYJphMNB+TMwOEgjOplMFgVTjdM6xCsj4xhV6TQc2nTMpbrDU9JnQjJYqiloiASOV20g5W5AOygbAkFoq5zM7FThVM1SKnctAmtJb/diefrfMrQ6ixLVTYFDWj+tqot9J477d348XJzjGHbJEVMM2BvVo8vfA6WmJB213t5t/igRfKsMyGsiavWKRoKSCaDxAGe2gjIE/+8sf4f/9s+/g7Su3cHC0QH94XgDhvGQfIhUKYlsRqdqLcsSLKc6fS/HVL38GX/j8M/jMpx/H+b0++gNmISE9LG/vz/DWWx/ip69dwfM/fBU/+9kHyIsMZcVaVUdFlmDAHL3eAud2E9y69T7Gh+/h6Sfux6989Tn8j9/4Z7j/8g56vCaVSDFHliwQL9gDsAASSaFri4b21xrsZYIxMnUrgi7dFAVYldqEV4xglqE/oKAOVXch4i0MkAjgFUqmgxuNpsrL96FNldc5peFNh5+1AJEFUsJsp60TL4hjWUNvq5r34bOD6jSH1B/+xnWg6YbxtlBOW624vPlc7nKk4xZ0zn/qct3OpdiGFnScI3zc825jG7vDg5B6SPq53dFxIDD4m/tR15zOZX7TqZRsg7FGJMCovTTplHD98e9UFPXN6Lk/uTYxFvOo64A3AIMrXqncR8d5fCfzQ0dvu7m1+dx37mNdMtLhk44yv/kn7uKRxw1LwzR6NeeNr75lX/szDShtYXPCuWglD2aDzM9r2DJXJy+srCpClg7Q61MsLRO/z8Ag1x3ZYOL/uSkrgdN6wE/az4IXZjXPXQHhlkIsAc+sy/RYQznf+BQnruzutje8titusY16lbMT/E7mRaDRwXrQyWSKl196Bc//4IfSPkvaTmTadkKb0vfl3+FgKIrqbGtljMRPAGE4uOZNdZsbaw1/M4oRACPpzKCZPOPGcHEzetMnau/3EUeJRG+otsZvoX4mzJCUAgzr7bquTdTMQl1D1aIqivGofc2w3kJJpPo3RyjjjTtZcPHCNbfiLmm0vcBQuM/qGdxX/ZEmWG5O4PBgZre6b6LbUOA8btt+6fpAULADBYCwdthrdN3NOdCju30mXrDiU78rpMjnQEGqSDZCFQ9BqPcPz7+Ov/m7F/DDH7+O9z48QJLtIop6qJChyOm8lUhZd8oHrGZANcUgAx57+H489eTD+PQzj+PypV3s7O4iTlNMZjN88OEtvPHmVbz2+ru4+t5N3LwxQTGnAExfFM0ExJHKGFMxsECWFphMbmJR7uPLX3wav/K1z+Lrv/Zl3HthhF48x3x2gEWZY5hpY/qinAExAeFyhrAeoRWg0ANCzcIR8FEshpNUAGFROEPJ+kkNwrD+dcYgTE4xG/0yeqg3Cx4g+ncUOqonzavg7zWtJ7QPTVuxah6snR+1EEm4GvV69h46t3Zx1NWuZjGwRt0+2m3ae+DbuW7LMsjdbm95PnT7fLejdRS72gK1Hl0G0s3fpezbqnO056ffIUwl20ChMEuYpbYsO3vbJip7zyAMwaGCQQWEUpPuyiG4N2rJg8vuB3vQ8hiud1yFWVCDwZPWZtM5U6G3jl91aUTnT3a8kKf4dr3SNvtm55u7Cx/oNoedB9PlFTufRYI10r7m5/NL9jLXf1PpnFYm4JIC1lbJ+V0SJBNpB9YJIgAGLOuxAAzXnOo9CHvELKkkDAKF+I1ZVbYHdp1d2436dvvL3aB0nuYccbZ+LRZpBYBDwUZ2DRDMMBNA+IPv/1ABYE+zgZIRdJlBtvgZDl2PQmEkfuwyhCe3nSDFskvEWKRchMa1XHPbhEFNFC/OWV334zaciFLzmdBFReAFkWyS+UzpnLJAkwpRSsfYGhUrRVC/7GelYzZ+7/7u/tCM/tQOZLCIZQMlNVW/246w8sTV4fRtN8JI0eoFU2cwgz+bY+tKHDs5PnX2o6M9oZNBymvnr1Yka12WwDIBYmAlO9U9bLmKn33S/S5KoMxLJFGKrD/EbL7AfBEjG+6iQA9HswXeePdD/OS1d/F33/0xXn71bbz/4T7SdAc7u5dQzCMsygpZnOp9k0o8PsBiPsPe7hCXL57DffdexKBPmmUmrScYeT84muL6jQNcu7aPozHpzVo3yG9mnGW+xszQkRZ2G4eHH2DvXIoH7tvF177yHL70hafx2eeewPmdHtJojqhifWGFHtVxHaVZM+PLbUncNAxneD1Mlq1QWiYbXGuG0IrpGRmlY8qoGL/5ewJCaTdBIRnnCq5UEjV5m2AaifN64rTyjqvMj4o9oJiRWXayjwMCmkEJ16aZgXXAVNcq3xdrMbt/df2M1jaLTe341TWTZnUr22T+5ak60ny63p8+vsq+d84sSjsiC/ZtPpAyz1c2cD/mHMYksbrYsMxh6WNNlVUdR7cTud5nvL7VIhEUGlhkdtCUDjmWVM8lKGSARhgrLpvYVBe1/Sa4UOOe1gNCqf+V8dh8/OzI7vMjBPDd5r4c3XW9uIbjXSVvRXeg67W6D98dfcKyup1P0jETzPNbr+auVq7zvblyH/EJunwxH8AaWqsbN2E0ycjrvKnnj/kp4ntEoizNllL9Ph1/qnRTvVrBIOt2/eapDBfRk3C18ma7NrlV2Vno16qywMZfIta2xVxUv6rbONY1bt2W5sbP0j6wa0CDe77s0VqF1fwKnB3/o11B7TFF6aYTA4TP14EApYcyS6z/MumkgLAvQfGPHSA8ncb0wUa9Qu2iOefci3NvWSKWdBAIuSJtNUEpYDqoQrVhm4lA5VBrRkv5XvDfGjqFmcFVP5vkfvNu5DaWIj9+ChIISqdD4zITJNbT0zI15gGEwHDdnhboQy6JFzgwy2zWyR61vwsX2erq3wruF+egmzFpZAaOoTmYkImCdH1TXe1PRzunY8LIIWmQFEnpDVBwDi0iJP0RiirB4bTC/qTAjZsT/OCFn+CFF1/HK6++JcIvbPxeFFp83ksHSONMxGlm4zHmsymyJMagn2Fn2Bc6Kd+4tC9JYuR5icm0wHjMukIOLJXM+o4uWqKsZlggR5xQSv4A0+l1PPbYvfjMpx/BFz//NJ556lO4/97zGPbYmWyOJGLFISCYXepf5y757cKfa8xze5TrDKEDhNI+xWr1BIwtasU1rj++KtJFpRULN7Y62rpqrujc8U5VOJeOm1ftv3FdtAMGbXC4avYcE+lcE9FVqOii4B0mZPfZ2/QxOu2mDVrupp80+9NN0OBOMn1b+C9dfRf38E6Ma7Wa0rED1M3ht9mhc729d63wTAI7rLVfOp5G9fSlBqGiL9VyWbMr2Xrt3yLrO5S9r6lwRhutLfW6YIfdyup1J9mPEKdtOK22mh+N7GCHRdawJRveoBymdcLdrtTl/L+Ix3bc1y0Dr4jq1B9Y767bPfK+DDQ1KKOBvQwZMXIF8bOUMSS1ulmqCqKiJE+qqK67uuY8yBD6QTjuPttjxWMtWXHqw+jfVJehPP3XWz+44vSuFyQgNJwbBphX+Bd1GZrOW77veVEKo7BNGbXsoK8dtCb1H1NA+P7+a8dOG4meG42zw1xmfzDSO09ymkJEr4tVU/50Shn56Tt1HyJ1Zi6kzQQjpi4CKNGXiIqQBRZR4Tg6zWikZhncd90UXv/fEQuCJzMwFz6sB32SHWTfMne+0B9pROStkNjRtbygxfImHRIyhJLoviRyzHFEeuI4Nl7NVtxzVwdZR8E3f9laI6bHhz8vncGMNDG8AyEnzY/2OUTB09GsNrlDzSMwuLBAItnkVNo0sBoQCVtPRDialUj6O0A0xE9efxc/euln+O73XsSVKzdx69YMxZz1hxmG/XMY9HYxIKicFpjnhWQOGbbiNSRQMZ+jN+hJLZBcmXOF4DPx0SZRMCuOkBeHmJdHSJIcSUphmRm++MUn8bWvfhaffuZh3H//OfQSap2WUjOYManIZ6BlZKsViVim0h/z2A27po2qEbYNUilrTjXXUdYsUmiRMQnClJVQRaV20JL6a+eYAUL/dii6pIX44YZ/PDikT8yenpHQwFubx8qsoZ6dIhwr58cx9J6F1HaxrUa3VMlWymF8da6Fxibzt7YFQtLouIlKcNRRqDrWr3TO2JnN6niL/Bhrd7pFwl1ANh3gLAAAIABJREFUzmjFHQbS9o0OHxHQlDqxMP8596AO7C2fT1kyBvok7Gd0M5UElbVk2cFQsS5smcL+gyZYxnM1soNuDZoycHN9te5o5fvXrEfXzIWs4s6ROR+U7QouQsd80/emTuemR/vjCCK9rer++dP+hDzXChXDk66rmK77gMh+K1m77p896Z7af5eMWNfsvbGNJADgAmDB1mIlKm7J1X4K+3wyO5gmPREN5N9pG6QJfaWCadqn1qqX1D/iWtRM/ar9qx2w1CcUXQqpMOqC0JQt13Uu8g7oW6mt2fzLKOybf+LOjpSx7XCHOnKOxVR/bjmILOPt/i4VXo5txKyvUUaf/8HzdR9Co44aICRAVHEZUkk/hhnC927/9MRZeuIB7bkhDqg0ZnA1d+snT3sJ2UZjYjIDKfxkBEfVGCkmw5er3G5uuiUq0ukSZkvYgFynROO7riFsZgqXKUcnLyEBhBSTEdqoP159VJ8hNHBY00cDh1Q/1XSQDRTW4JCbP8dQsoPWM6fjIjz5cYITGm2rYyQrMDzyRO4/7TljUMTXnmxXGynj2WFCqoFkn0gG6Qrk5RwRwVoUY1aWmFeEWwmS3hBxuoNb+zneuXoDL7/yJl5++U288srbGI8rFDPOtj7SiD0J+yjzBco5vXvn1Alw0hqGmK1HXAsGFq8rICQXnf8yoFBiXo6BaII4zjEYVrjvvhEee/wefPrTD+HZZx7GA/fvYXc3xoJ1gtWcnfIkMyitM0oVt2DQhb8R+vIxmRJveN2YOyoK75VBFo2yag2TfFNhVH4mmOVzlgIIxXkUMSY/f/XHcAcOXAebf0t1Sie9QDq+rNfgva2i2azeeHVZrTt3G5Dq1Nc1zDFkJpTj2eVrC3EHG7ouk7jLLYXHCntBtsTuZ+hkO5btWdcLdgK78jg69/V786/uQMbq0eoccutix8xFobTWJlH3pNpe6h7FzIStO2lEzyb0pIlSxVdEzayXpgu0yPbmaI1uXXlA2G3u6+1tMTdsi9182N0ghPtylw93PzbcRzt9uvO873T2u3dwx9fWaX3ZXYqt1/224+W2e86OIMZfxDwqE/hzd+vOt/zskTB9KCbCMhIJegolmyrammwQxXgHCGWdSJJCf7/aphpVPLQH9rPvgdtpJLeYi2cpWrbdS972U75Fjp+Lq2dl/QZk3io9vw0I2VtagJ/UDzbVRU1g5mMJCK/cPAEQujYNnSNEpFTW2bgVk6DpQzYO4AvlAuQGORwORX6bi3YymYgUMDMx3BRVcVQBYSxqi04RKqzxkOvYRuR+rjOGQQq6voNgFa5ysiWLoKCw4QYZIJRLOEesdsj0yNqQNKihXsUugJeOLucc/eB+N11Onp656SfsaTo6kPX8CB0fe169dg0G3f9ozaTWDnUMmjmlvi7P5ABhQlw1wySfIWVdXJJgPJ1JY/c46yNO+4iSIRbRAAeHBd65ch2vvPImXnzxZ7h2/Qi3b45xdDjHPKeBiVGxrlBaWGrUiiBKnb+wDYQDTxUdPwIsBYQEp3FcYDSKce5cikuXhnjk0ct47rmH8dDDF3D/fXvYGbEekVnIsQjaYFHqBsWxExDK67I/H4cynN+tsanXWQMWOoqMgj2h0LBNhoDWtA7ASB1TyYy8tpqQaKUEQwKTHIBDe9nhPtYMSocG/DgXg9fhffFBVwDC4JnaM2F9vbM5CctzR7O4mvnv8rXdGlNQ79fFZlcMgy2bfcJiBPa2Orh0QSZ/02vJIxlVvaP72J2CqCBe2/ScwTur1ahXURDdbF/aKwz8OWhS70M2os5uuCAM1x6DRswksDaeQjKSKXQK1hZoM0DJtdmsFT/GbjeMbMud2iJrpEG9rt7qccD5+FnWfX64vUyCqt2+tsr6d7vEHR1dZ523OUtHwGUhiA6WY5u7anyme8CmrbobqJvXRrYduIuQJT30e0OxIZIjZ3DYUbS570jJkgBCMWxOVdu1WQrXU2Pdt+d4AFQlsNmthlDEo7quz4CV0OVlaCb0GD+iy8lOPLZbUN9OJxautqO2n7dmZ73Ne7vMOVXMWUOolNEffJ8ZQraZGIEJJw8IqZmgGULTT/jY1RC+c/0nx673bSaKOvzWW2+FST6mObMuAAUMCghV5ZCTdTweCyAkx1saZxsgJAGQgLChJGjTaNVGFE6W9nFmRYLPNRxQxyFwC9X+ZPNUAYFuSPo73ajVoTOD0AKB9Xi0TLBz9I91+FcsPrm8/8+Jy1MPMIeiGyBcnh/rF3tN3zCah1QId9uyu2/YzDZpu4iqyoXSyZpUAkLJepG6mvUEGJYVnbIhijLB4SFliiuMJxVee+1d/Oz1d/HGz67i+rV9HB5MUJVKW2MtAuei9MoTk88sIRVvFw4kkouiI0w2TJYkGI0G2DvXx2OP3ofHH38ATz75Kdx77w5GOwv0+6W0oEgS1jDkKMtc5g1pXQSdSsNm/0sHSOV1rTHkjXXm5zPXJ1UMZa4K9VRff2j8TMVQi+xNTMZF3Or50lYaVUpb/dXQkungVsiaMUBoQZ5V03h57qyfH+uvv1gkksWlgnAXF7LbzPX3L7Tfjq7qsVTsNSs8VE3tkgnaKpvg5kSX69S3vYXYhQeDXQFhV+qcKFA4271BtjoAfjoXtT+u2TlLDMsMkD2MQjKJ9NdVYSdgMh0rIJQIk2NuhGvJ/aznDWlyqzbWVfNef8f/mhPYYXV2py7L1Rphog33JHdYx/lRu+ECCLs8mfUq3XZld3usbY9WCme355I30BFcmDeic+UsxqQ7UFA3R63pcSNi7pCVCGUpFbRHsi61dGKutYOsy+f+LeUYCiQ18KIZxNX7y6rsYDjnLavYDRB293V0EJSm3m1+bHWtbSfwVpRz56HaYzkf2/uudjP6LnS2uv9GsQS+2XbipRdfbgJCoYe6DKG0oCAgpPqoCup97ADhlZuvbzhzNjzMbX62YXuVwObsWWdepLbMGS5ulGwST+eVX5PpBIWIW8y1Bo2UNqfe5Jtzh/cZ/rzuih4c6h2acx38G2zy3tm1bSeYktbu0EWQlDYa0nI84BPKnzNh4dwOqaN1M86OUfBtjH+dwRTQ2uFdm0G2YVQvZY2pcJG6AASumx/rbM1WDicoIU2ApT0ltTaAALBC5ZR0GPuvFlQRzbBYsCG0toeoqgwffHAbH7x/C+9/cAu3bo6xvz/GZJxjMskxZS0ha8KcIhtVWoXqxTSe27ejKhJqwmjQx965XZzn994Q991LddI93O/ooVE8w2JxhMWC6rmFfC/A+jut4xBKWZIhjjKUJWkQpJFqj8VVX8s902w7VKqafLlMLfcPkb2nom+v5/6kqmukr4mYDPcZkyB3G453Lf07N+Bv9yQ1Sp02KC4ORxldlSE8biPqXD/LiauUUSy6Uka32xG3cq06Lsl67Le62HbP5YNKHT/f0VFVK63vrStzpXsGglfjXDRwsWpPWbWHmKPa3EfUuaQPq0EkpYtSUCZ1QaUKU+5z89wH6RS5ebtaA8JW7fbG9GD/DH6POdOJ0nGCbHN42D9ym8//Y/vMNvR2pxZf+0WnPybbzMKlNV3bkybXVQCxC8axx9xwMBK1UdYMEgwKKJR6dwYhqcBrZZftDKEbh6Vadh909b6k+UNhS7PTG8emL3l617nTM2+5nbXyB6vPomNQVxIKO4u9lSfjCV588SV8//s/wLDvMoQOEGppmgJC7Uf4Ma0h/PDg7WPfDTcw9koif3rzL42MxuRnt8HMkpKmP6ts8YyaupVIIJiy55rjcAsYpAqUUw+ziBfjL+Kw1rTMsIDXHm8FUGxE6m3jDjMuITi03zsv3xxi8wWc0ZREQ20vgmu647zJcHVg7lh13htVier20HGX8dh89Lc9UjJbawumNzurPsaaKRVQVlRU5mTRofZV14qGrL09fV+M+mVpLAEGnUNzJ/wCoRPEKdX9+pjOuCnESFNmCqkUCmTZDlJKECc8FphOgQ8+PMQHH1zDBx9ex9HRocy/rN+TJrcEcXO2hRDRGbYJjHH54mXcd889ePjBT+HiHrAzBMo5wN7yVcl+mjnSjNceoywnSNh8PlEAy3MTdPIekqQvAjV5UWE6Hmski2uk/fxLyQIXLeMEdTTfWlzGZQl1vbHnZ09WEtd9IWIyuvZrl9j5pk1w3nznoY9vohibzSB3JdJqKeTRkWYj8+NYW7VqIbHmk3OxO8DY/JnsSCd+sIW8etesou6L2xmO7Wh6W+lWbCkq033k+QnZyzoGJziEpHtTmKr5FY5tmCVoOoa2B4olcu12ZH90LBelkysLhpmI2WyKOZkBmsNraYGssq0Wltlkjw73Q61v9jSszcd02/nROdjIW9qCompiIF1nv9aPbeuubj5+d3LkNq2XZBi3sAUUElN72nUkuz+hisp0y/jrPkW/xbFTWnMlfJeWBePaM0BI4CBqvgIGKSbD4K4GxZWsZv6DEzus21q4ien8Pn3a1ZnCWlSm45AoPXiTNd08sYnKdLqc64va6TN3cvAW9GUD9M06o+W1aoBQ3wh96EQA/5iA8Mcv4Xvf/Z60nVDxGNJG+bMBwl7dpP5jmSG8OX3vZOvXkbIhr8FRsLSRe3sb1UuudM2cUVDAoJkcq5UQ1SVTFxWjzUWrTpxmLtRTlbMHfQTrmr5WBLVpH9sqaA4MNqJAImMj9CFzVPVamtfzQFCfrDGwwcOanbFoTg1FV9Q8VMI45DOdtkHmWN6FKNYxc0WewA26ZQa7OrlbbdaORkHHi/2GBBCWpI4yI7jArMiVGpD1keekULIfI7ODsbSLWIBNayk64qSPwTqfhVBOjyZj5AVBU6kAhhlC0h0lQ0hF0BjxIkE/7Ys66S6NUAqkHAypNa+QSi9C0qDpBLIVBXsDEhBpiIOb8pxCMlJj1EMUpwJM89lE1A8JVNcBp/VZQg2+cP1YHzirI2SWULKSJYvsSaFRxV/O51Leb7DO6qXdAoSNBW6Siiebmua6Oen41X8//lPr19FJV1syZC6I03Vf7E4Yde5GR4fOsj9b2Y7OgxEG4bqOyDbHd6eX1VOysylVFWFv5dsnCAFgEPLTzcHX5jg7JFuX1AdphlACY1aCsChF+r4SIan2JhmCOT9mtkcqsjvpxbm/u566cMJUnR3+ky6zarGEe3KnV971hbmb24IyutYx6XS/p3xw57Hf7n7Mt+k8N7a73LLPtMl5jCJZuxbNAMoyIHSBmJhU7Z7rd8t2Sg4MOtEY8YWE4WVrSqnbbfbLsj5FuGht3vpzdJ3JmwzB3TzmbO5vu6s0Ej71MK9YDOLGejvMn+nHjI/G+PGPX8R3/4GA0GoHh58AwmACRQfFtRP9JxVP2PwlCmyqXI1TK0O4nAlrTmdr2syNUoBWDQApAywai+rAut9ro2FmERMsZHNzNRUW2RHKmVLQPKVp1cZqsGwNMHR1kXS8qfjIxhPmvIrDJcGhEAiGfc0CtTkjpTrsZQ57HYwKfABi0TmVIGmkNh/+Le2D48xv0YewuWF0qSHsLl+mQYJuUUSpDSOwk+AE546q1GYZa/EqUa+lMijreCrOW3mf0vFPFDwJxop5haJkxi6RY7N+KqqfZupLAYFa61eRoiowsudahsQKpAo2xIF8L9gXkcfEEQY9OoWMQM4QxRSP0YwEYg1uaH0j8SXvh59KBKhWZS600pj0Ummmsfxl/R4dpKgP4O81Q5EGbWUIhNn7MxVASN49I2v8yiRrCMwlE992O1eZEL95SmR2yYAfZ3Yc8JYmtOsm/urPeyGA9liETnvzb9o4WIUETnao25/t5p1xJEJa/OaLtdt11DaZ+my32sjN7yncScwahv9ucKYaJHV9PmfnTwRArf2lo2S/hj50fjRFIVbNy9be4cyb1BdrMdJSX0LNDKrMkDZetmASo0VLljXYw3RBeQfVO50nj7qONecH263wW+vUT/GrdqxNcbHDtbbK2Fkfwm7zSt5FB1+nw1PctUNpm7tR8J1V6xjAEp1z8a/Ogjmha+N4dseaIax7DrqSiFrfYZkyKllI1v07NoiW21US0BURM+Fz294VrCnnqC3X2gX7igsA+VXr/lYLQ3XbX+RaHTOmamO6Z7mt3vnU8w6N7aHb2pTEyMqMqQW5jJ0WhFyd0ijZWkdHR/jRCz8WQGjtJpgdZA3hJxlC5yEezg0QGphZjnbqcDcdqubvWgvV1EUbPf+CczQyYR6ciSsudDYKXLCmh5kRjdzQCFJt1BqIsk8MHVY6tASE6uzTYVbwJ2l/BwIX8i9/50Ffs7l2o5qvriP0zrQ5Vpoh1C6EBjSbLqSBQ60Q1OvJv67Ol09bj6QbBw8Gg4btLHaOFqhi1rkt5LvesgPDvgxB3ZupMXwb/B63CFVWWaNizTPrc9g7tHF0TkkdMFAxoOUrBAu2/fxrbyeE12pI63GrB6J5T8t6rTr2EQjeMsyLBaazKfo90iIzYeJyEygriqYwa0hBFzaOT4RaxgOktQOzaAKG5hKMYAZQRIxiCsiwByZFZFjPx22GbSwUcCYusyj5hXmEuErQi/tIkfGjMj35rwJLnjtHHJMqqtQxzWxzQaTyTWBaSs2DbtJZyvsvFEgK0gzfkldwNZEnt+RroQquJVKyfU9PgsQEacwaSvb8JCAsRcimN+jLGBSkly694TZVxr9vpcGFc7DpuHrRhzb00zUnoCa8XkDJtuisX9fB/AzavBj1rmmlQgeYNWLHq8CtcpfNrT7e01sGomGv0fqdNGxsuGv6sdPN0K3NxroJ7y4IRDmbqEp6xwdR1JfxJ/UAPnw6c3DC/cD/7IVv2nzl0BFatkfhHAjncDMcsMKqNBz30Ca130j42eZYLWc/lueq2vowoOjfT3g2BeCmfKqiauJUix1hQMpJ+Mt68OrERimVPY21zrGyNZZxidvXXDBSnlj2Be94+icPnjkQWwtHQlqtLPTb1FrrVagTojWQ7v/d5NgMQgbz19ZYqy54/drygVS1IY6hU99V03fQX2smV/0Invm4/W7Fyg321uPX9Uf41450OxmVLUC1TgF1rrdiGWw9RN3emfUf9GDNzyjrA2qtWjTh4NWJFVsTDPp2EkY3rsO95nu50iU/pdq2JFwzoa20edltQLYREtuGXm13tdX1uj2SX7kd56N4QgKQlTG4/OW9U9tTw2B4nhc4PDRA+F30exSOGUh28BNA6EczujV+h56to12q86v/T+U9Ri2Vg2uUOYmoBGBHjY2ndRr9rJIG8rnUIxGNi1PCBMmc7jFVDvntLifvUkUk+J3EFbKMmyud0hzz+UxAIYU5qLRIAzAvSpRFJVkdiXCSW8mNV5z0XBrVW2CLYFKcf/RULGRBCmCGBT8XxVKPRalvggVSB+plLb1nOBrszZaCQWLpM+fU4PRnOvBAn/VjWSbUQ3WCXWapqDCZ8hkIat32JAbG8dSN5yxj4PoOLtgIPUYVVSjjOap4LsjBXB6K7RAcsyaO//alhow8etKMNINJI8esEzNNlShnUVRFA9XaI0+jSJZt06ijd4qt35zeKd8v5wa/jT5JR4Lv1NQu1ekxGqKIkch1K806MRvnwLrU5Liub7E0X5VUkGuYrk1cCZJ439WiQGTPwkiBi47WzXIla8Y2IJyv5FmmiFOqhmo2i/dMMMi6VNbrUaVW3lXPA17WTubFTMRTyBuXImQ2bBfhIuFjyljNS1K5WKNWIE6ZUeW9sx0Df58j68UiZ22jSCDKOsF5zhfPe8jQS4dIo56+ywAbST9N5wwyy2WAUJsQ63pkreN8zvkdIaFKWp81Ubz2DLEoqWqwgvMAVYWU98/1SbqpywZwnCX7JxTXWGizAjyNLuxAsLSamJE2SscqQ9YfoIwiFI4QW78vba3Ny8m61PWvBsaiy7rZOudVHF33zZkl71PbahgtT6GLBhfEmXYAWXJCMoF1LhKzVxVtEzOaaq+MQs5nJPWWwSCuUc55bUlhPqKuJh0XC/CEgkq26awiNQeOpkyjJuAJA09eAdbAgty0djEVkKDZUBk/GSNVpdT1SVvE++fvbX2qWJHW+jJDRJVbzTLJeNSUXrGy8i0gJaDuWzKo3lZrkO0oUnSaaDdco2baWLZLYZBkMplh//aB1LPSHpdzziW1k/VGLF6JRXN1NXD993oUCcvEbtFOS6Ze1jbfMwMYeiwtDvcH0cEVo6vPrm1XgLkEJWyt90VoiT1BKbTE+cesG+2wjqPSwfj+JfPt5qjscQ680daG7BHOGcm4Sx9MjjdLFeYKqxMgcYCNvzMamTrNureIHaJAlYkV8VomaOHEZGwqctmZ6eUy4Agw/iPsAD67OOSO2SDUArajYBCoQMY2NnwMqannLkXWAP/f0dflHVDginZQ1zs3Qr4v2keuHRHRAvdQfrsV6OaR+QWcX7bvKzvH1IQDhzhcEtKI21P3OEbyDjh2qXB8XIaL71wzvXYmq2c0ZW3xNdwaMVBjQM/2OrUdJXoZ92lS6ccyqFnKddERXHR0VEPH1Ac2tvSSN/5Yd4GYbR9reyC4WbigMX5rP3L8O5R2SK51kvkgVqvL+nelZlNBPNH9XOa+sl98nZ67RgD+6mCCbBtyAe1FaCa/vvlVwDC0hw6sdBySbVuMbJvh3iZosPGUbR24zbU8IGxf1Qcg6+3YwmSimRBQRn9Eyuj3PWW012478TGvIbz64YuL2sknfSTpKcACMxJ0qiOk2QBRzLoiZid8HZUtU3No5HhmFco5JuMD7N++gUsXz+Oey/eJM0b2GdUZ6XD36SD0IfVPZqyiaI4kLkRyv9+j0SsxL6bI8yPM8zmGgwFSOutFhXleYp5XSJO+nE8cV/LCMwp/HKGsJuKgczIQGNAQRNEuZjkVGgdAMkQkDeGAm/vAjZu38MH19zHlZmL1IqQwMAuJDP1sKNeczedIeeNsIFwWkqXp9xPcc/kCLl64gNFoKJsSx2QyBg4Opnjv/Ws4HI/rOkdmk8TBc5FSicFJCwPWnGWIFimiRSb9Fct4Jt9I6ESqa7AzGmFvZ4Td0RDnd3dw4Xwqvy+LOZJojkVFAMr6sgrDQYrZjDLmWm+WCDWSGTBV1KK6Hb8I4Lh5ClWRI0DHgX3X+c4J/KIMYP1a0geinjgSdCjKeYR8RjBK5yRD1ovQy4Db+yWOxhRbmaM/6GH33I5kzphNowPYj4A+a+4KBcviWDGXl0Qq/pLFyKdHKIoxokWOLFmgz5o/OmHSL4jUKjrDGRBxrDIUC4LBAQY7e5iVCxzNcgGHWZRpxzLzQ+pkAl0Ro3nqPVhYXurmnOiDNorWwISALcwxHCbo9+jQ61gX+dg9+6heP2xNMcspElEiTdg+ZYAk7qvTWHKsKTXPXpqaddSstka3JWBCIQvW7lFUhpTVohAHnJtemlLAhuM/qzOLaVQh4ZqZTVDlBQa9DAwVzGdU5WUAoS/Yay51SrnM/2yQIO0nSHp00lVkgszY6TTHdEJASFDRR9oboEwizGM+vciNSjZUABuDH/NK1mWeaxaVC4sCNZxrsoWKk8gxJR3W/Uxnuypkvi7KAjGdfoIHB/zLokCf5+inmFeEogrwxUYlPRnbYs6AwABlmSKf02EnYyAS8FwuciDieqUwEB0CPqPJcvO+tX6LYETeq1OXawK8ABC2aHUaXFEwqMEO96/4Jwo46qyRZGEY6CEInktbdQIt2lMGpIq5Aml53yJ+wvVJ1dkCvR5pvFwfvEcGADQgxi++0yRToaFZwffKecSaagKETPtkEjQ7MSGfU9Ffyd1bMNtFKAjAsz7n7hyHBwfY2dnFYJBhOp3jypX38crLP8Hu7nlcunhZlHb5zgnIZE64bBhtCTPv2kuyxLlzI+yd38Hle85jd2cga4U2aV5M0MtoOwgO5vqNEoOMmWoGU6ao5pwjc2SsoY10bua0kekQvdEFDAa7mE4KuT9GgvuDodwzQTXFWWb5BGkWYzTaFWVeHTtVleUcqAPOdVCfa5z2UOcP7U2eTyVIxTXPYFKScK6PBTQT/HB/Yw/Tcs7suoIs7qEVuG8qyKetJU2dIr5iZmlfKSrlvgUncUvK9J3khQtKSYCIx+eoFmNUFJ6aTzAakOnA9T3TOuVkgGLKut8p+n2CeILnHCXDOFGB/pDrJhPhLK6VOdd2xL19KCJaGviNdYzmjiERc91QeVlp6/KuS7VBGvjU2I08jphPtV8SsMzUcSOzYcp6516KwQ73DsdEEQTsApPOx1MKH+2QCzY6UM2YAFsGcZxTruNIyPyyHmQAFzku7lEgIsaNa+9jXsww6FORuRsg9DTcjq7uFj0PO16hPnx1hmTbs530ue6iQz6z3REBNdBh+N5Cq9W+X6MH6qauwE9ZLyqKVkpwSAVE+kiTTPw2rufpdKz2KRjZlT97lKF/XppS656zDnPY7D5psO/S37err97m4ss1lducZbPPyLDXk2vV/LDzuD3bteOSYGnJPoSzoO3ESNtNMFPIesIeVUX1m/TRj63K6LUbLy0Y0SwZYSfFLWLmjPVCGeYVQQ8j9H35+WicY/9gjNv7Rzg4nOBwPMFkOhPHgRkFDrrUGFUlivwI08k+zp3r49zuRY2Yso6rijAa7mBv7wLO7e5id7ePnZ2eyPBfuMDNFuhl/z97b9Yc13llC64z5ZwJIAEQBECCBOd5HjRbtqXyUC7X4PLt6Ij70r+jX/qho9/uUz909OPtiO6O6qqKmq4tW7JlW2JJpCiJ8wyQBAkSM5BzninP6Vh7nwQgWSqTlMXqe1twZECWAGTmye983157rb2WAsMocuF5NYRBCxEt9unGJkWVhbhjSDi4Q0BIdkiaqSYsm0VRXQ7OVIaAkGwPD20Cml6EnSKCMAcvAB7OtDB5fxbVpo9KfQmLy/PwgpYeIjy0aEfss3hzkE3lgY4JjoFF3FQoDYx8AWCOHcnrL+RzKmuVThKf14LnxlharksgesxOK4s1Mn4M3jb4XV0ohang9yjfQPa5AAAgAElEQVQNI0rJIzIDxI6H0GrDD5oCajKplDzy6RT6e3vQVyygVMhgbHQQW8cGYDArBx5M+Am4ZoHAAoJOlto55oEq0QjsLHdpVDnR+e+4gVqIyYiyOGARQHOVOIWOrAkbrgfUGyHqdR/1ahuVSgvNGjdYFlFkLcnEamdeJFAsZm0CERYmoYC9noyDciGLgSLXQg/yuTxy2SyymbSYrGhxyMO+jbjTgs0mgUMIwvZ1KDc312o6W5J160cOvI6FgK/TTKEVdFB3fSxV6mjXW7TqhNlJqjAp3HVGRwBhIjFeO2iTIp9zBXQPdSwpvvr6itLIMOCjp5RBIcc17QqgYUGScsgaZuF7ZDcZEZEWIM37y/U68mi3O6g3eR+xacGGC18akQAbL7wPCcKUOZEOODdAoZZ5TTTYnpsVg1WZZ5jNppHOOHJNM2xO2JxVdBH7PlIEjtwjI8AxM3DsDDw3QEDwZZuw0hbsjAXTiRFbHbiBB9/n/cPKjoxmDlGYgu+ZaLg+al4LVa+NpXoV9UodjVoDvhussojybCJBU2WBdFtEG6v/yCYIwQ2bFL09BZR7cij35FHIOcinHQigpRw3ZhOG85V87R1ZNzKjSSZJMiNtyYok29/2LCwutfF4toZHj+b0ekpB2YFhEwzGyORt5HLc7Gnvv8Zo8x4VXiVh7FUY/HlpIHFe92Bf/329rE/XkABDrqWEeZLvcj34KfDaUCqsoMc2YnG6C0IDrheh3nSFffMlC4vFjAfbYRPERKmUQW8pK2tuw0AP+vrKCGn2IzU7C/wOGk0PM7MLmF9cQqXeVDARW7DYJJEmE5s6azJ2Ciq6YFAje7QxIu+D/5z8O354NBniEVuvN1GrNlGtNqQR5zgZtJq+zN1m03lBM2x0iEmKAGWdh2PTxLJjpDMGisUMenpz6O3Lo1BIoVRIY8NgD3qKGZCsNgnEOBsbB7DiDlJklWQnSnQpwtQDbseRh5nugW3npPFWrbSwvFwV4MBn17iWAGHkwbJ5rmTUVVPevA1EBMy8h8nsdeQ122xGpYBs3kQ+byKT4XpNyb4kwNCrI5vjz0Twvabsl2wciVNhmIKT6kWErOyRzDBtuh3UGh4azaYoUPi6WJRmHL7fNEy+jo6DyDcRhxZCtBEZbXQMV6XpnFk2HPT29qBUJJgMkcvFKOQImEOYsY+O58pnnDaziAOdLWZjlPdbGLmIDF9VJhbZQjbPqIzhD2QRdrhXpyRyJwhiAXzNZhuNZhvNlodWEq3jegE8vyP7A5txXBfijiogUq91GLABwD2LTUuC8hyyObr3qQqB9zCbgtwTCOy1H6sclBTwYQjPCwSwttvBaqPEpPmHwSaa7o1UC7GRnHGAYiGFXMZExokxsrGMoYESMiltLK6f9X+ykjP5qafBMZ+Jj3pa8PlUr+oLYcuz/YWn+K3f2/ue8Hc/N//6hL/1BeDs3wKDghDWHqz/eL8wnzpRC7BRxeapzIhRYWaRUODaasPzmjKq8fV//aH38Md9Bc9nFa695qe5XZ71na4bGFrN+f4SdJ6c191GrhYfHH1hI3EtmP4bQPhFn4WxVLsfcyaJFvsdSkhYwEpXkx13dq8BP4SAwZVqA3NzS3g8u4C5+SUsLi2jUq2j1XJFcilMh7b4pHMnzI7DAzAtQd6UpRCRs6AZ6B9Ab08vymVmsfVi0+gGjI0NoFQCclne4xE6gYJKAkPSFjwwWGekHJp1qBTKkqF4siysx8gAUKrYQAwX6YxKy2gIQvaQgBBGH1w/hZVqjA8/uoJf//YsWjy83QaqjQqCjiegiX+Qh0/g+bBiAsKCSP0ik6DDgC8dU75Hzm+xG0m5INkcBRGcy7CtHGCk5doFAr4syb0TIGiG8l1YhtWZSxNmAgYJCAkcjRRlox7qzRU5PIu5vHSXHQvYUO5FXymPXNrCiaP78dqrp5C2I6RTfPAW8qSTrDIjdpcDtRLgYSl3Md+DSteYwaLZdqG4bZp2GpFhwe9AwLMbAC2f6yDESqUlmXzM51ucX8HC3DKWFitYXqpIV45FQjaXE3kYWR26cLp+GyHn7YwImbSN/lIeIwNljI8OY/PmzRgcGEB/uYyenjxStrIh2TQP9gBR2IQFT6XEfO1xRxyjDDONQrEswMANLTQJVNsxqi1fQH615WHy3kMszM6j43VUASaMiAK+rm5zLcPys7dIGPgiey7ksxjs78W28TGUClkBhP3lAnpLGdgW4yxYuJPZ5LVModFwEQYGnFQels0OfAoLixUsLFaxuNzAwkIVcwvLYJHFwp3AkLEX6UwaAdcc5at0LiV9IAWWMsOUJGfSaRSkkVIQ1kWY6XIRuZyDYtZCIWvBIcvOArcTyneHM4BOFik7g2bDhd8JkMnl4GRSsDNUA1BgHaDWrKPVZuEXIZ0uIJ3qQeBZqFV9zMwvYXZlGXOVFTycmcHM41nMPp5Fs072nnJudtuycq9zcXEtCWsoUjHKzvWezmYcFAsZjIwMYvPIBmzZtBHDQ2VZyzTXSdsGzLiDtGPIz/rtBhrthhaRtgErlZH12HIj+KGFSjXAnYkZXLs+hStXb6HtcR5UM6ScNJDJ2SiU0igW88iw2SBSdANxh4Vz0oghe8PidLUTnKwPWQ563H02L3OtsdB1o1sPCNeYwURqzaJfQKG1CggdkcWnZW9tuyGWV2qo1GpoNlvieksJci5no1jKYLC/hI1DfRgZHsD+fTuwa+fuRDbKaxxjbn4FD6fncOPmJCbvTQkwbLR9xCyGDFseKo9MJIFdaWBihCXrP5m55vtgM8cPPbl/i8WiNPo8z0e1UpX3UCr2wWfR3iKLHIhbX19fv1xXMnRs0IkMNLHS5XvxgxbCjitApbcnj+GRfoyObsDmTUPYPr4JI8P9Ag5TjFtBgNBryrUqZFPI8HM3GdPCBhHjYtJohSmsNGJ4UQZhaGB5iTEwK8JgVqpVmRcR+azssV01BkEMWaMEoCdgkCy4yixjaRrkCymUyzn0D+TR05NBf18vNm4YlGZbvb6IQsFGJgtpeqrklfE0bF7ayOT6EXbSWKm4WFxpYnGpiXne90tLWF5ZhkclBgzkM3nJQeM9yfMlDixEgQE/asKPGujAFTWHyH4NG5s3bcLGjSWUeixsGMxjeGMvTJ49URsGr0lsy2wy/5aMXgiPz/xQT8CgNHxkD7aRyhRhp/IwrQJcz0K7baDRDFFvKNivrNSwXKkJuF5e4aOGRqONZtOVs5R7vEhzTVsk9iIJ5RpxXQHG7DEWiwX09rB50YtiqYBMNoO210at1VADL8tEyiagVHaVKgzf89FstKTZXKs15dwkOLScDAgKyT7LdXbboiJhQ27jhl6Ue7IoFRxsHduI7VtHsGvHGHp7KGduwID7rDXoE//emlHe8y7Fn/glPuMPfr4R9ox/5pl/bf0+LCf3F/ylNQazGx3E81JU5vLrbFA7MrYkfhOGKrvIolOh8HwAYfe1/7e2Pp75g33qX1wFhN0cZK3kvmBNrLGDyckt5xKbWN8Awj982Y1HS/fjMOL8DQtDR9hAPzDQbIdYXK5LsXH33rR8b3vM8vCSziE7eb4eEDI3lGhHtN8nQeCUcoisAyrz5MEm+S/ZLHJZSusoLYmFIRwY6MHIcB927dyMLVs2IJMhGwbp1pLtInvFDq0lnXUe6jIUCF/m8ygdpR0/D08egiwGtPiQ8kIKRHYpexEbvVheiXDj1iOc//QGPvrkurBfQRSg5bWlQy4B4DKuFsnfNzqWMJG2kUZsOuiQgpaZOh68vgAvvg/+DmVunC1hsZlKFWBZWXiUhMncC1YBYWwEIkcSiWASoqkMobMKCiP+fYfGMiFcrynvneHmLIrQ8ZGhDCpjo5C1MbyhhM2jA3jh5GHs3LkJKZtmIJSc+SpRshh4zIw7ZSUdygltsgsEHgTMDCNXqZNKMFU27IWxdLkfzy1j+vEi7j+YxcwMmwE1YT/5ubILR2mG12YhK3aYSYg6mcWEiROylmCYhZSLrGOhzELBpHTOlAKi3NeLoaF+bN82ip07xlDMO8hmeH3aiIIGAq8p64qMgYSnGwSxnNmx4XVSmF1s4PF8DdMzy3jweAEPZxbRaIcIXV4v4pHkgFvXVExUBXqnJCC521vSOVctVsjqELBk0zayWRN9PRkJld+5fQwbh8ooFlPIZW2k03nJCqQ8mqzN8nId84sVTExO4eH0PFYq7YQxcIXdofSR84AaXUKJm84rSWwFV293fiFptKislgDPQSpNGZwt90+5L5usgX5sHunDxoFegJJDSkoDstiMvUiCeAUUGzA4G5ayEXHulh38OJZ7n5Eai4tVzM5U8HBqAXMzVSxXm1hptVBtuyLFlfuO3SL5eJPCVeSmml9ImZi8ZK5vzhOJXJmgmfJNBc8Effm0hXJfARsHy9i2ZTPGx0axeWRIwIFphAj9JvzQR4p0gMXmREeZ98DEuY8v4+rV+5idbWBx2UOl2pLrTpaQYIA5jry0aTIIAgbJtihDyAYVQaHIOOVsWX+4JM2C1fP7iwojZaxWc6qS+VhlmRNKVIXKSeC9sqcEO9wXqSxggSKSUTJeXqjGRmRKRFJHaX0I2yaINpEnsM2ncOjgbhw5dBijI6Ny/87OLgoQvHLlNmbnlrFSaYD7OaX+MjtKKZvegslMmy5+lZV2pzYTuesqMEyc9mRWLgmn7lD6TPDnIJcryr1ORpOARmSrnOWWeS+Vn+s+EycSdTK2fG/cq11p7FByXaIqpJRDf7mI4Y1lbN0ygtGN/Rga7BHWOEsZc8T9lw2tUKTQVG3kC71ohxnMrQSYfLCEe/ceY/rhHJaW6qJSkPOo69oZJ8CI6gRhDbivk2knwEjDRFoYQp0HVDk7mdls1kCuYCKXtVDM5dDfW8L42Bh2796CfN5AOs3zLJDGg7oCs6GaxsPpZUw9WMS9+3OYXahhcbklbCFBPtlfUWV0/yeNCe5LFozIhoUUDDsA7ACx6SUz2Co95v/SmQ7K5TT6eh0BPNu2DGF8yxA2jw4hl8ohaPmwGHNDRQbPFpmhDdExyLAHaAeMtEmjUBpAGKXQbKm0f2nJxdTUHB48mMaDh49Qb7RU7SFmbTqrS2ZQlUBUzqj51Or8uaiCujPpBIqJRwAl6Q6loxwlSIHbLxujXHc6Q9uN89D5Y/4NSp75HGQreW5T3dthM9l0pG7gk7NRRvWEY4bIZQykbP3nocESxjZtwNFDuzC+tR/9Zc6rcgTkyb+ebdZuzc7syZ/p2X9Sj6nnwMuoRu+ZXqj86rPin9XG3Of/yL8NCLkmZZohmcsVxZjlSLObD2kEJs2LsMP7y/2cZPSZ3uq//Utf+l6+hudK/uRzWx/JufmsH/PTX4H1JoLJs35eEp6sWb3s3UIPMibwDSD8w1fcuLcwHcusQ0xttYVmO8DSSlMA4Oz8ihT/dyansLBQEdko5UHU9/OhkjAeDGuHg2yNIm/TLiW/8wAW10YyepYtkkQWtb7nIupQzhOjVMygv5zHjh2bMD6+EQPlvEiJNg71Ip0iy8i/rMPjnMNhocyD2Hd5Y8dSqLD7a1AWE7UEEPLAoURIMtxMgp0edOISHjys4XfvX8CV6/cxcW8WMPNSEJM5EemebQvLxT038AKR4VDawxiB2ErAEqMuxOjFk+w4zutResZ5FxrqsNBLOWSIsnKwhRzkTywTBAwKQ0jGTt0YxNODMzjCEBIU8nlUakmpXBBSBtqBw/kJXlvKFNlxNwhUgFw6RrFg4y///Hs4ffKgSJps5toZPrJZbopAu92QopObYipNyVdaJL+8WSgTNk2CmTxcz0Db66DpBqjU21iuNDE1PYd7D2Yx9WBG1kK9zvftiFGDw2svjnXdg53zcQTgvPZqjEAGzEmnYVgWGo26sFc5ghFhwzzYtoF8PosNG3qwZ/dWHDy4E8Mb+zBQzsp7swwaC3GeiNchlIZCFNlotRQgtDwTV24+wJ27M3g4s4IH0wt48HgJTroAh2A34nymypvUcSzxLVl1d0hmEZJcS/5nCWq3TAmA54xg3PEF0JC5zGVNWaMH9u/Ajh1jwnSU+/ICbNnM8HxgZraFickHuHX7LiYmH+LR40WRkfG/kRkie8j5XAJC7mMhDWuS+RquLc4msbiSbVBiIDirpY5oYhliEVTQCCdCT08KI0NFjG8ZwKH9W7Fv9zZkUmyH+DJjJIY2DhnNNJ9YQBPdKwy6jMpUZAzXD1Gre1JY37v/GHcnHuPB1AIW5+totEKR4bYZ7G05cn/wc+dclxouRYg458gZo8RYhqy85DImiISAkLJl3sO8np2gDUQuClkH5d4idm7fip3btmLbllGRf3E/sAwfnZjAjjJEnWl2faDeDPBP//IOzp69hlqNBWQGMNNqMMMGlAQM6wwY9xfuN7yeIusUsET5usrx+CVmGV/SgV7XLVi3o3YBZJdtXh93o4tLed0uIFRFA215EFFVQNMrilR1L+V3kdWyaSKvg6CqjTh2BRhTMm2bHezYsRn79+3HieMnRGZ98+YELl26KY9Wm/eCiVSmJKx54PsisdaxYP7NrkBvVYCpM46JdLo7AynzWbbKbmm0xM+2O+NLmSPncSg95oPyf4IrrksNliZLSODHFRXBsilz5F6gJjkeP/eQhRjBJaNfgLQDDPSXhCnctnUY41uGsX18FIPlEgK3nlyvjswUUw6ZyRaxUIlw/c48rt6ewcSdB5idXZY9iZ+nzJEms5iy6xpq2MTPWNktnXc2jQwsNvk48yf/Xc23eO1NO4Bth3CcDjK2jXwmjb07d+L06cMYHe3D4GAOTioxujEiMWcKwhQ++PAyLl66g4l7M1hcaqFaD2S2kIeVhG5LdBLHHfTadtgN4OsB76U0LP5Nh0ZivIaBjEZw1MJ1yXS1UCpZyGaoAAmxZ9dmHNi3FYcP7sFQeRAmG3EEj8w1tdRUjH1QP/Lhha5McBtmDulsGdVagOlHFczM1PHoUQ33p+YwPf0Yjx7PSnOP6yKdyYtahI1cXjNu5SqH1ugfMRQjC5usD4Jizj1rE80XaV53xpJyPe47OpvOBacmaJrpm3jurGrL14zLeG9I8g2byXSAXnXhYW2hDKmZjEgUczYG+ws4dGAcBw+MyCObeTpAqHfKk5e4a3BpzdX5D5ddX/Enng2jPeOTPgNL+JXQ4PqX+SRSS+5T6j9AQMgahHP2XUkz58TYkJDm2yq7rc7ibFBpDtTz+HryNfWVX81zXR9fAfg/5RtV9fJ666bfv6arbz0hWeTniQGC8BtA+ATX27i7uBSbdlbkopxtunnrHm7cuovrNyZRrXFGkJ1BAhJe2G7WHw/4BARKXpt2hmUOgB1AMk5SiKiWn8Vjl8LnASJgTmQiKo0icKQxS55zEXYo37eNjygwOLAD5d6csCAsiGjg0axX1JgkZcl8FwtPMhM8uGybslUXEVklOeR5kGmHMTZ64AVZXLvxCH/7d7/E/YfLaLTIlBSka+kz3oLvRiz9dRNhkUtAyNgAdnEpoyR7Jm6Wgi9Y3LhIOyw6CdaS2cMON6iMSAj9QCZpBDxTMipGBQYLhS4g1MNEHgkY5HfppHKQSkwyKAHzpSASlipFw4UGIp9FUhOFLNDfl8GPfvhdnDp1QMChw25zHCCTtRMTB1dNfyIWanx/jhgI8Nqxc2zZPTDtIpZXfMwtVjD1cAb3H+hjYamOlRpnGfk58/PWqA/pDNNkINmUu2cph3TJ2DK8vcsi5/JFcatstdoI6ega+MhnWWDacFnsRYE4Z/b0pNHfn8fhQzul6Nm4oYjBchZ9vXlEIUGhqw6IvqHr042xuOLh52+fwaVr99FoEzB00GhFyBb6kXYy6LDVvDpk3O2wqgOVOlcmffvEZZcbCwsaSje5eFnTlopZNW3xVYrk2B30l3PYs2cbXn7xBDZt2oBymWwfUKsB96dmcOnyDXzy6RUsLzcFVBlWDhHnHCnRlu67utHy+S0GwkvWDovrLvOgfKXwh90IFtFH67wVmxFkqS3TQyHXQbnPxgun9uKFU4cwurEXpaIjzLoaedKMJg2TINShsRJnc4Q8RdON8HB6Frdu38ely7fw+PEilhab6IQpdAJHQBj78sLPcu138/QS6KPzPaTe9P6hCyULOBpJcDaRjrMEBdLQoXZXJOUqK+fMKGfFCrk0CrmMMMP7927Dd7/zEop5ThNGaHsuLM6e9g5gudLC1INZ/PLt93Hh4gRclxJ3ApOsGPfQ/EhdbukaTFaERiXrwikEmLGJQWBLCQKLit8P01jrjn8m6yL5111VREK/JZ3KbjHZdTv9LDDk84ayfsl0q+sj+W7uq/xnNXxWaMm9kfOpbGxxVllZxULBwdDgIH74gx+iXC7j448v4fat+7h3f0bmV2kQYtk5tNwYtWpF5jUp0VaY2ZWNKlBVF8ykM9I1xFllOgngtPnge54wfpTqU+HBB/dFdYxWCa4YjVD+l+RmrRbViatx11lW/iaLsY7uZTIOEPkiuS/35TCysQ+bRwfx+munsWfXGDo0a7IiYd8JCD23AS+IcfHaI/zzWx9iZpH5UmyU8IwhuCfryjlDNUUhW0aZsMwxd11ZBcxY6+YHKSXhe1VjIV57jhzEaMu1t7lfIkJ/qYSR4V58+zuncfLkPjjCEnIdKKNfb8T4l5/9Bh9/chNzC020fRNhxLlFNSETx2DO3YnToVrLcu+URilDajjnboUIeX6x0chNQF4nz7kUHNuDwfnCTh2doIJyr4PRkR4cP7oP+3btxvjmLUiZfG+BAG0Z10hbaPsu6u0mUlnK14vwAweT9+Zw8eIEbt6axv37S9IE5OfJPZ0zV5TlsplKto5sobiNG1RA0DTNFmlwt0mgZZoaYYnBDhuYvidyewI+vt9MNiftXJ8KAmFx1FBG3bbVkVgjAeg4pc7hMndr8JxNyZlDh2hhnjljzB+DiyhoImXpeIER8RzuYHhDASdPbMEPf3gSpSIbl0/+9UWewn/otz8fm/KHfv6P8t+fjcp8yqd+BjDYfYavzGCuL/b/bTBFdrlrKCPqFDanaGpmU82QT5zoLVmzPBfUvZPNH9ZgX5zf+5QX6g/8+JMA2z/uMz5tTuUzP/tX/pyf5pk/xxB+hn1d+zufmfmXphVruW8A4ZNcaePiw6W4VneFvZh+NC8M0OOZJSws1tBoURbKzZeFBlmMdZlFST7b2lBv0mVPpCOc9aOsM0UGgRbgIvXgI+kKrtqSq6sczS5pyhEGTVhmKMzg6Eg/xjZvEAnhtvFh9PYwN4QSkrYYpYR+C3k61jmU6KlzHNkAFsmxMHdkCJXV5MESxSX4YU4A4d/87VuYmq6g5fJkKSAyOEcZI5RwVEqAbDmgJYeOMyYCCLvFmy2mKwZjBzp0fWuIsQzBr5IQBFns1LKjqYCQQNBIOqQgGOwyhImzoZRlnOcTQKguo6sMrDiksqvswms3ZM6K7A+7o3GHM1xVpO0AxYKB7//Jq3jxBUrKyiJrokTLtDjXl+TbsSSVjq6GFAirKj7nWQQR5a1p3L23gIl7D3H7zhSmHy9gbrGKtqdyQrF7TySCMitEVlSs8miuoFEBLAJofMKZUZmToxlBECFf6EEqTQaS3WNfuuQ0ayBgZfHOz5QmQmS8CgUL28c3Yse2YezaPoItY4PYNDIgxiOciQx9X/P4kMLc3DLu3JvHz39xBjfvPIZhFRGbdDXNIooz8ppUytqdG+wWwd3vWhir9FGLZd1rNCKAs0sEgsV8SkBM4NcFEJoG5W8B9u3djj/94RsY2zyE3jIHYCnFCnDv/kOcPXsB7505h06Ha4drtSjfyeSQmadBinTeZX1Quq0W7YRpXcc+baAkrydB3Py/yiuJvREQt2EZNVhmHcePb8eLpw9hz65NGB4qSqOCsl5+DozCMKwsnEwxaVAASysBHlN6eGsSt29P4c7EQ1SqLtwWV0gOJrLCIIeMeqBJk7jiqim9vLYkIoLmN6vScSkMxaNfwKBKh5OYFgJD/nNioy+yQBqtmDE44scZ0rFN/ThyZDd27RjFprFNKj2kS2E2g4nJOXxy4RouXLyJycl5+B7Z7R6khRmjg666irEDTOmlxtmstx9g40YBIRklMvBkIdXptVverslNPiubWn+4J9EKn0mz6P6FrqtCly3sfk8MUpKCrrOaappE9yTATCV/3MNYVHN+ljEDNNMIUSoU8L3vfQ99vT345JNLuHdvBjMzy4gJPEBAnJV/JkgRIyn5Wyy8NaIl+eTWZbcmEgV574RyZNRUz6D3dxIfwwYfcyrJwCmtKOtKCjLuT1JoUSbKIl4bhbzvRCUgPRiqLzg3JoJO2TfI+psG5w5pJBYinzXQW0rhT958VYBOMW/Lo5AjyG+i3ayKeuXsp/fwz2+dw0rDQcx565iSML7nJIam+z5Z8JlJBInIiJllS9MJNf7i/CDNZUS+KA+qSbTRAsOVZotNcxuOKvD3TRfffeMFvPTKEQwNlZDJ8blDVGsreDRTxVu/OIMrV+/D9Xlv5xAbBQQdqm+4uqTbmLgX61mh9zHXI+8pnS+nCU6HzRLmn3YMcXLmvCFZQcMkIKwh9JfhWG30lEwcPrADx48cxqljR5FxeNb6suezOeqkbbR9H023DTuTg+c5ePBwBVevTeHTC3cEuK5UaIij4fTi1E1ASNaXpldhDM9j/I9oEuSsJcCT5o+oFEzEbKRS3cConiQmRQF2IgmVKFUqXkzQr4o/1c12XM0MTHIZ2VyQO0RiZFTSreCU84MExGy8UnLOWWMPgVuBbQbSIKUBWcrqYOOGHE6d2Io/+9Fp9BTJAj3FVzfk/Cl+ZdWV/Kl+59l/+Fks+5/92T6fMfsEf2nVUOarUFVdSaDuSV/6Jc2F3weEvMdpbke3YdZy/BGP7sRsZKgeJxnLeE6A8Kndbp/gOn/JjzzP9aGk3Vf5nJ/8fa43lvni+db6GUcAACAASURBVMHu3/qsy+g3gPDJr7Hx7tXZ+M7EFM59dAFXr90W0xCadeTyfWi5HbRaIZxUTuai6JaoltDdYmntu7ghJkWOxiholAJz2SSDTgoDNcygNEdkSZy96GZQsUDkvEPIOREPqVQsc3COHeLkiYN48cXDMi/BwXoWCPXGEhYXH8kcCm3G1UqcBxoLTx6mnL9RVlOasOKkWkQnKuDWxBz+8Z/exeTUElaqHURGXmVmnOfpFs7MrzPJslFWlNJ5IwGE7ORT+kKQxnmHOgKvKsUMG/7qbkamtAsI0whZfAjbx0OxyxCSMeHmlOSvJVl8AgYjGyaNBtgdlpwxR1yy4o6HZm1ZimfH8pBxOMlI6/YqENVhm228+cZLeOXlY9i3dxy5nAHXrcOn62QcIpfPamYXjWLELS6WeSAnxYI/h2rDwMJyiE8vTuDy1dvCFpONoeGQ5dCEQOWvwgaRNUuRMaD8ToPRJS5ATHVoMkKmTB0QGbtAljmXIyCk9buaErBjTpaSMztUFNFJlZ+pZfnI5wx5ENAcPaxM4fato2IkwFiLgIyRRYfaHty4MYGPPr6J3773KR5MV1EoDSOTG4SdLmO50kar1VwNe5ajI9GL6jHTDe3W0qyb28b/l3JsZBwH7VYTnaAloF+s3ztNOBbnY120W8siG/3pT3+MTaODKPUQaDFupImpB4/w2999iF++/Ttks71IZXphOyUp1v2QrAU79nQi1QOLM3ycNRX2RDqYCgq78uiuvT2lrBIqz1lQFtkCymiAM4dG4yEO7BvGiRN7cPzoLmwbH0A+l5GZHEYEECxRwuake2QNU11z884crt2YwKXLN2XOsVrjz9mIO5TTpWAhByedF2aQ8JPOs5L9JdEcBAk0d2KBq2tDjXHoZkpQJnkwAgwTxZzMEkrMAA9lzjlyRiyRRPMOI/Bh8ZvNRnj9W6fw7e+8jsENfcjkOGsHnD13E2+/8z7m5qpYXg6kyLXtMgqFMtptOhQmhzyz15hramuECBkI2bHIECZGL5IVySKcbo1SJHx+b0sAotYc6wbZdVhFMk4TKcvqtrseC3YhZvK7MgtG0yZee8oGyWYln724YiZmRwLkTN3HwHlokwwddx9PmiivvvKSGOVcuXwD09OLWFiow/PI6JBVoQNtP/rKJbheDZ5XTxw/kzzZpNBek7PqK9fxC74vzdqkbJkSQBo58bNjE0YYH7rXUoLL90C3U64Di86vdKEMkKKjH2d2JP9JZzc0r88SU6RUirNdPEsIGNSdl1ma7eYyAq+COGrhje+8JI2tHdtGMNCfQz7HlxWi2VjGzdv3cPaT+3j3vetoeAWYZk4AjcwTR4weSuueJlmkLALbCrKoXFkFhNyqeC6RrWNjgEwWG4GcdWUTlJJeXgMfGcTIOxaCRh2VyiOcfvEAXnjxAA4c3IH+gV5hoB9M38ONm9P4ze8+wb37i7BTZZh2D2CW0HJNuD4NpELZ7XktmZlHdYvmLXIPlcFXcWXWBwEVr7k+aIqRSUdIZwjuKbdeRugvIuW42LNzFC+cPI4/+e7rYsIjBmLMJuUMajolype2aNRTWFwKcfbsdVy4eBdXr92H7fTCcqicoaxK1SKyD5KhYzOUwExeWuLOmigDOFbBNUBAKOZbvidmLzzbeQ4yIoj7p0q0Q3kNdNk2qIKQGyaZj05y31YbDCLrZcQEG2Psx5Hl1SgsNin4d+n6yjlkM3bhNpelMcpagcZjBIZjm3px8vgWfO/NoygVns5U5qsyhF93abymxnweEsSvxhD+8a7FlzNsOqKkoIQERFcWLrVbKi2yem0AxWi7rhgXqaEcD7Fu1uiTF8zP9pPPjyF8vusjGb95tovyVL+1NqXbPVy//JoqQ6h3suaZfjND+KQX2/hP//f78fnzl6TrWqnSdUkdRjmDAs7MSR4hO71JjlYSXC1yHJnF0qy/NTJX86iks8lROcqyxNWya8Cg3VrtWGtHUcOIeUColExzhVSSR1AzPNSLLWP9OHVqH7Zv24hCgcPqnJ8K5PDWYGwFGRra68MwO5LFxAON7JQEhEd5WE4Zcwsuzp6/iU8vTuLS1fvwOxmJLmCBzu+c/xNrcnZE7Yy8BwWEicxKQBo7qfR3YVYeASG73JqzJmHIZBTNjLCEmkelMbqrLqOUjYrkL4kXSKahlR2kVbw6E4rcNKKcNi+S2ShoIwrbMOImijkDaZsZbozmWKExPP77/+5HeO21k+gpUbLHYpXsHKVzgRjJkLWjhFa6r8ymc3Ii6aQpx+Xr0/j44l3ML/lYXmlieYWSYc4/Ms4jB0qLVcrDa63Aj3McUnjIg/MkBPWUMIovpmYVCmPDDZrdupz8fy2CNaNK5j3pjOlEyGR43TlnVAfiFvJZYGy0T9iug/s4V1jGYLkohQHlj3w916/fwkcf38K5j25g+nENqfQAYqOIMMrC9dkQYB5hEkSYmH50C//1eXEqf+tGgHS791ogU9pIpobsFQuzTlCT10iGdv/+HfjzP/++sNk9vXlhmmv1muRPvv/+ebzzq/dg2QV5GEZeXAjp4EvWjS60BM6sEikblIQJka2J24RKHZMgd4lCkcaBigrZ+zCZZxgZYrsOLMHzZ3DgwDBOntiNI0e2YWxzLxxx1mRBRQBOBikvRkrTj+u4fpOF7D1M3HskhjecQwsCfmYOog5t+TnTmhH34ZidVs5iCG5YiwIgUymvMwkWV2ChfXNFs0m2nsxIati3YERpAvHaahQDXSXFrsmgU2FbHlu3DGDXnl04ffoUtowPiUz73Xev4v/523+R1xmGGURRAWGQAfEKi3vOtuqcUzJHJSxZdxaTUj0W4CrFk6gEqwPYkX5PmgTSKPg9y3W+szUjme7noL+zVjx1zWb032i2pBYglFZrkc39hBI9sQ7inkoVgCTQk0Raa2xxzTF2h+yHyJStDnLZFHbv2oHe3iLqtRbm56qYma0oO0g2N84iitI6IyNzxGS71PlYnHmSDL41QLi+dFOzD8r+lOWhjJvZXkCjXkMUcPZPGwDCGSXNCb52yS2V2dRkn+S8OQt8XgJK/4zubLYGPFMtQoaQ89dstrD5F4V1ua/27tmCw4d24MUXDmFoQ0FnKK0OAq+OibsP8dGnD/Dr926g2soLOxgGzEUlU8yZXHVJ5oyjH7blOjg0hMrlBLDS3EVei5GSXFDKh7k7q4yMgKt7zTiT6MNhTEvggqdDKh1g/4EtOHRkG44e24Oh4X6JtJibn8GdyXn88p0Pcf3GQ7h+Gp2Yowg9iJCTe0DuA1HWJM/VnVkkWCaoTmhsYVp59zDX1eTcbxbtFpt6TRQL3Feb8L0FUQTksj7GxwZw8tghvPGdVyXKxbIjtMWd24MtjmJ0rHZkFvzOxCLefuc8JiYWsVzhfC7fFZUUGn7YVUqI2ZLs9aoI0UcS2ZL8VGJ1mxjEJLEgsheQySYbzL1Uzwpe847c9GwqqdpBM+C4n2mTTqAx5bwJQ6iSZj4ISpVtptRacirTFjIOmxM0zmqi49fFeCztRNi+dRAvnNqO7795DD2Fp5OMrmuNPGkNlfzcs0e4P+UTPecffwaGcK299Ed+rWsB5Kt/uHvYJPtR11CGGbhkszNp7olk2Tm77yHgzIvsuXoO6eN5fH3Ba38eT/vf0HOsqXe6b+rLmyLdBlNXF/SNqcyTLQTjf/gf/3N8/uOLAl5sJweT4baMmWiy01tEhhI/ZpfRqTOZG+yG0sqck45faUm0rttHABD6PEDU1j5Rj2mkg/TBk+JQ8yISQMjtX4adkkKBxQhdRSOUigZeOL0fe/duwtBQEQMDOfSVaTneEOmhugey05zMJdJsJaMyVxYGZMPCKIdUZgDNtoX7D5bxr+eu4TfvXUCtEUusgpXKi5yOoImD7DyEbJNOdMyq0nkOzVjj2c55Cs7QKXih+UVChEhHlOMTvKYM/qUbJo9JcT/kASfuokkO4TpAKHN4CRjsMhiMACCA4zwWM+ZYPDGOIw5rKBUMZGwyVlVk04HIh/7DX/8Ap08dlOti24FYx9OVjfb/IuESsE8ZjgalU7q4tFzD7YnH+PD8DZw5ew1hnJNw5VAcPPnaKQGj9TcflIvpHJAEtXeaEg1BxoyAkP+Nh7YUjWZWCrQwNOH5nDNSeRfNPziHKQYhDDMPGohiT9wg+wcK0gzwvAp8rwozbqOYs7B1bBB7d22V2bKd2zej3FeSOU923e/cmcDlK3fx0fmbmHq4LPNkfpCReBHDLMCgjJiyMSKoVQFKMlW2Pjw8yYIUMCHK144YBDHigwxwLJ3oCLkMpXI1xFEDmVQH+w/swA9/8G2MjgygWCpJDlqj1cLySh3nPrqI3/72rABr32djICt5ZYxM0LxPzhdRtpsUjF2X3sQqX8GFAi6dv9L8SDFjIGYMYslXFBNOq4IoXsChQ6M4eXIPDh0cx/AwA7rJeGQkr812eG1SmF9s4+r1KZw7fwV3JqfxeHYZpsVikixyViSunYAMSpKTxoKQqCAJmlfTKDWPEsCs9ijaGFpvoCHvSxsiIh2lvEzcHJUl5Iis5IUJ6FbDGcmiA80gWkinO+jt68G3v/s6Dh0+iIENebzzzgX85//jb5BmBp3VizjKwXVtNJs+HHmfWgSwUUGGTR6JMY/IgKUO/SwgJDaPLO5L2gjqxjSsF5pqEysBeEkDR4+khD5c7UwmLp1JlIN2ovWeF5VBqBmqonInayISS10DQtBwHZosdrVp1gm5x3Cfa8qMFE2ihjb0ob+/hGKhB3NzFXHatG3OURZhWQW0WgaqtWXYaToKa86gzKMlWZGfNbtZOyx0D+d6STrocShZiGTQGo0KzDiSjDk6HfOz1LkvXgHOR2uWbcDiXUbEuqw75fUEXSpLVDBIySjXs8piyRLKvGvUEAl8uS+NnTuG8YMfvIbNm/oELNI8izOVnHUlIPzFry9jpc5xAUdmXeOYYJB7DueXU2hTIkYDGwKIrIN8obDKElAWyXXicL+Xa8LrTGacUnSySq4YclmmD7vjAW4DBYfzzRYOHh7HocPbsG//OAaH+uGkTbnW049qePtX54R9m1vwZF49AueyeyQ/U8yjxPiCahlGApG1pFxadCfJDB7XgLJ0VEBkUox/KUoUROCvSDPUNNqIOpSM1lHIB9iyuYxjh/fhO6+/hIG+gmR9NhorCMI2LM4eZgqwUwVM3H2ETy9M4a23zmJmxoNpF+AxWirknDrBNB13u54APNj1/+u5r113cQNNmlIqEw2E7WQOqgJA/jtfDIP0DOB5SZfsQCTnkekglDXAZoPKSrWdovET6hSu7CQbqbwONKGReXWOnUhcgCuAkGZjfHSCOtqNJdiGj1LBxr7dm3Hy2Da89tI+FHJPKRnlvv8UpjL62tWlWMugr5u5U4bkj8e+/VuF4rMzhF+PbPGLrm1SgCbuorLvM0YrRdM8mt5RaaUzZDpXru7d60mJJyuVv+pPPS+W8Hmuj2S1P6d51i83lVlbF6sM/zpTmW9iJ5587Rov/fR/jufml5EvlpHNlkTax1wsZgDlcr0oFEsyJ9IdwVImbo0hkm5/1wCDnW0Wz+LcR6FNBmFgi3mM5r3QeICM0NqMinaZKT/iQaeyIB6QLEIIttqtFQGFxUKMwcEMdu/aiJdeOoTRTX3o7SUgqMGIaM2eEekaXw/n5sgSplNkOw0BhHz9nOmw030IO1lU6hE+uTiB9/71kswSLi43ERkZGHZOWTMyc4wLlPfC4pFySJ2ToVMnXy8t/9m15wwhO9gqryJbyQBjHpwsUsgAEVSp3FQNJFSqoF0q5Q5X7R1itSA3k0BrAjcWce1WSwplhvBGYQtRWEUuTYuPBjx3EYcPbsW3XjuGg/u3YHi4DN+ryGvK5Fgc8a8nlv0hWShH3DfJ1jEbb3LyIc6dv4a7DxfxeL6JpkicOD+i8jPb4QypRlJwU2XnmYWcJTNNdDLka2sLS0gTi3wujb4eZuOVJYuR7n8q72OWVYRsvgw7XQCcjBQkAd9PzLlPznsFSKfJwhkI/BrisCVyIEqBaDH+5ndexssvHpOAbkrPaHixvLyIh49W8JvffYxr1++jUmXBxQzIkgRFExCqy546iq2xg1qwavHfZQe5CJMZQqlqKdkjoCDYIIPRQhhUUMgb6CkxMiEtjqhvfPcVlMtZpNIsSCmfi9Bo+rh6bQLnz1/G5N3HmJuroyMmE5To8v6gXJSAkMCQayuJRReGcI1JV5ZQpYkCpBIWyY4tOLSrZ6Ze0IJhrMB2KjhydAynT+2T5snAQEbMGBwnj3SmRz7Tx7NNvHfmIm5PzGFuvoaF5QaqNU9nCx0GthbERCrwY5GrkV1Ul0ADkanZgiLzpP170rEXRkD8j3h/kynSop9NEJPZD7Swl+pJFQWUvMr7EIZAHQcJCAkMxVWTzYwUJWzMIIywY9d2HDi0H6dOncYHH3yK//P/+jvkcn0wUECtRlCaR4ZrSoyORIQnkmxhe5LYGi28yUoyD5DGOAQpFjpmB4HBglUQ2mcYtLWupDayFBB2w+t1o+3OsFCKqr+fsIHdLrRI2BkzQ+UDQ+ITcATOV6ekaJf4iTCSSB82r7hK2dDKpOiezHXIdVdHygnl3ujtzYoL86bRTbh7dxqffHJZXDNtpwfF4hAC30G1XiE5BMshIGTFtJ4dVKZS17pK+LS4JXNDM6W2yMGZb0kZP51BGRfR21PA5pFhhIGLZqOOer0G1yULZ6BjsNGTltgLfgZkJAVMUHUiDtU6E6cOuZTjU+pL0xrO5NKxlEBSgY9ltjG2uYwf/9l3sGfPqJg3cX6cjB1z8T48fx9/+w/vY3GF50sKMVnseK0BJ6y7PCjDpQTTl2JQmCieNTRGoiMpmW++VokK4t6mChPKRU2LcS0hsmaAHBUQHc7vVfCnP/oWvvXtYyj2OEhnHFiOSlPrDVPkzJ9emMTV64/QaPP5+9CJOc9MYMN2J8FNl5kgU5k4ZotCRo1/RFLPNiQbcDw/6AAeUH1RRxw3RE5dyLNjuYxspo3dOzbi2JG9ePnF45LJl0pbaLVq6DBT107DyZRgOQV8fOEGzp2dwPtnbqBacZAt9MELIzF6EeZS1q6MTSfxHF3J1Wfhh6Rrmvo+eM1o7kZASEae64LGPzy/s8yQTCvYrjdd+IxDoUJFgF7SPEp24/UMO89srhWuKZldJEg0uVZ4DtOQiK7JHdimh5TpIwrq8N0KNo+UsWN8BMeP7saenRsxNlJCxn46yaiAwafGdM8LDHYb788HDibPtk798ISFZaJbfOrL+Af//BcDQtF+SJwElQ00JmTedVq+84v/nvnK0oxMCAglJbp7+R984q/4A88LDP47rI9naKA8+8V8NlMZPt83DOGTXXVj//f/p1hC1MkO2jprRImozsBxuJyHJmUuOiPI7i4BnQaws8Bmsdw1i9C5QDUpycsjDCldYjGUHIISBaFD6JLhlMzqaVh0V3pGd1KyZQRbLe3S2pzhamHz5hJefukQ9uzdhK3jg4jRhBXHEgqftukOytxBHty+zDfw/qdMQAKJrSIiI4egk0LbdwQI3qZBxcUJ3L77SFwpw5gMQ1avQ6DOatIl1TJGDjLagRO8MksrjppSqKmkyRQpo8xMeCyKKbsjGFTpreT7sUsu7A8BoW5IKiZNPABZRDGvTJhVzmiQYbTRbqu9djbF60S7/iqyKR+lPDBQdnDq5B5867WjwhKysCLLxi43ASwLTpo8cIxEc/tS4nZJxm7y7jSuXL2DD89dxgIloqGDdmAhCCm1pMRUmUGx8xcLcBZMDLtn1AbfswsjriObCSWGYXhjP0aHB9HXW0I+V4ZpZLG01MDU1DwmJ2fw+NGKuLrCzgFOHqGwZHSxc8VYJiQAdCDZa+KwSIt+sRf3pCg+cWw/Th3fj4MHdmGgv0/Wn+e2UKn6uHxlAleu0SH3IWp1AtocbM7xiPW6JwX/Zwv8NSDYlUVpUa8MobKdylxxXlByHUN+3lXJAts4lMeePZtlhvDw4V2SmSjzgGJswYeDR4+XMDExjQ8+vICbNx/CDzjnlAXMHDqxI9JNZQq1+NJ8OAUUCgrXpNU6T6gzSPxOQGiFFuwOw8c7yBdclMsxjh4bw/Hju7F5cx/yeeYhNmHbjMPow/KKi9sT8/jF22cx9aAC1zfRbEdwfWWPec8zCoNSX5F9s3fBf89WP1kjkzLHQHIwVdqdyDzJaMk8sDLolAqKkQbjPhJAuBpVI5Jray0OIdlLCNiEIWSxZ9MpkTOIzBQNUezJY/uObXj1W6/j2rXb+NnP35FmA+IcPJf3aB4pJysEoPjXCNNFMKixMMpidplMujoSEOq93TEjBJLXxuvNz18zA0URsH6mMGng6F62VpwIP8h1kwBClcHzZ5SdVMmmyhCNWPPvKGvtuh9bjpqhMGC95bJwUekc53CZNynXGS3J46SREZ2YBwby2DK2AfsP7MfMo3lcunQNlZUmmk02DQrSdGCMCUzObjH77YsB4ep61xWYAEKqDlTKSfdP3uv8vm18M8Y2DWN444DEv7RaDSzMz2JublZMiZoug9VTCMXgRdlIlWMSEFL2x4dKsrnvs3vPphJNwjiba9tkyxoCCk2jheGNebzx3dM4dHArtm4dQsohoPNkLvn6rSX8+rdXcfdBCwvzTbRbdMkky6XyR448yOyZjGFrbI/LuWOa2iQB1XyN3GtFSpsw3bJOBLwTFPoCQHNWgL6sgaHeNDYMZvHyq4dx6Og22A5nIrhm6B7M+d88Hjyo4/KVB3j3dxcxv8iYjbyMKoQEg7Q/F0WCOu1ynVOauyq5pvJCzFT0OpGd12iMrPSlok5dHulUgGKebtweNgxYOH50B/btGcf28WFpmpHIJwMp4wiSz6sGW++fuYCz5+7i2rV51GrqNBwIXFZOrCuR1jgJvY80/jRZ6wkZQ+DKeXEFhPzcCBD5M4Hki2bTlsTwjI5uFIawVl3GrYl7qNQDuCFNqVio6x9fdejsYpzEVKYbbyWvSQzcNBtYJOYSZ8VmVAtG1JDvVuziyKGdOHpoNw7uG8emjT0oZGhS9XSA8MnKpnU/JedE91T540OgL389zxsUPvWVeU6/kDDXcSwxLry3CQYliN5m1ARHIJQd7DbvlJVOmnpy1n7dX88XEK4B+a/7fckVfR5Psto2krttdZb/i59//Qyh/LwwxN/kED7JB2Xs/97/EtPKvdF00WqzK8rZsxxy+RLq9Tbq9bqYh4izXDLLxANBiuVkY9Ysl8QZcfVQ45wSzVqKcujJHOEqO6igUPP+1Mkz8DUEXuIeDBO+S2AQo683Ix1ktz2HqLOCcp+FPXtH8cILB/DSy4dEUmYbMUKvhbRlIp9PS/A5O5W88XXImG6WlIv2ou0xx8wQQBjRAS628It3PsGHH13F9ExF8uwMIw3fZ0gui2++HkZbqIkCDz520Pmdry8IavDa7GjzMGRGFIs9RiKw08uij8UJC35KwjKI2JHuzhQJIFStg7KEXL6cH0wKFckoM6SzLO5qZigBvGROzaiOXCbA9q0DeD1hBnds74fvriCOPRQLjjh2Lq+swE5l5EGmMgYjRjjDZqPRCHHx0i1cuHBDusc1mnFYOcTiKku3zLSwnGom1DVfIVvF2Ro68PHRAOIaBvtTOHRgBw4d2IMD+3eikM8glcqLdGx+zsXdu7M499EVXLkyiWo9lMIgsnIw02TxKJ/zRKrFAoNriQc/ox4om4sDtaaniUCpoPLRv/jx97B373axo+f79XwTjWaIG7em8PO33sODByuoVlno5BETQVHqKBlveoBIN0IG3dZcF9Xegf9O5830MyELSrjIWa6afE85HnpLLHp6xcRn796t6C+zEKVLKiMSIplHLRT64fsGViou/umff4mz565Iwd7pkOqgo6uFgMYWbBJ0XxPXmTRV+PK61v8KTIVZEKdUrdaIz2I34Pgb+nuy2LQ5jx07yzhydAsOHNgumWUG2lip1ERKmE6XMXl3DpevPsBvfnsBM3NtcTwlMCWrQzt/znRy5ksCfW2CFw7Kkr3yJePTtDnbpAZQnPnT4kwLNPnchJlbizeQRoipsmNKJLmWCQwpy9YZZJVbcaEoINS5VxbkzPi0aaRi0wSpjQ0bB/DiSy/j0aM5nD9/Ea7HiBdGVQzKzBzD0vkl8jMBp3QlZGHMpkWX6eVr5SXUe0xmCMmg27Z+FzCYPATUJwWHfD7dptZ6QJgMsCeAUP6m/Fy3WUYgSPlhO3GtpBlHSsB2W+z8Va5HEE5zFH4WBll5FvK8mhHgtpvyOWbSlDVytraJTZvLOLB/K1555SWR9E/df4jr129jcnIWiwstkUqXenrhR4Hkq+qxnbCCbHAl711mxQTRdhkbfrbqqss4HbKDuZwlDr8/+tM/wd7dm8XghcU5FRSPHj3GzRvXcObDTzC70ELD44xpLgHVBIQ8N2gByRk1Ptgw48dNBpnr2AfH3PicIr23yEz6yKR8AV+cgz1yeBsOHdop+w0/S8prlysW7j9s4vynU7h44Tbm5hQUOqmSNL3EETnmXLg6bbKpwHB4NgnZHBPreQFdtPlhI0R8j4SlI4iX6KKI0swWcqaLwR4bLxzdjTfeOI2BwQyKPYyJ4c+FMqdIZYxh9sMw+3Dr9jz+5m/fwcTdFSxXuObpLNyV1PK5VSEi7rfdOXpulKIMoNkMVQQG2i3KZIso5PrgtgN0ZFa9LREzjt3A+JYi9u0Zwne+fQJjmwYldoFNMzZbaahG8ybu+X6YQrMN/Po3H+Hjjx9gbg5YqaTQaHvC+seWDAF0XYU+Ezq/Bgh5XRKFQmIEx2YQc4Sp7uD+TEAoeZLbN+OVl0/h5InN0hi9c3sK/+WtX+HBoypqTQNBRLMqlYvqg387EXuJPJUXU43bpFFHqak42gYiZea5wHWDTgOht4K0HaKYN/H6Kyfw4unDGBspVqraAwAAIABJREFUo6fIII+2PJ7mS17F02CtfwdAqATc8yjEn10yqr4Sz+NL919pQHK8w6YBH40GM6I8YyaqT4Mzn74S2taneZd2DT+r9Pj6Xu3zBYTPb308f1OZbwDh17dKpXY6+P3/FKcy+QQAcXejgQALFIKiUKyeKe/Swo1SLkg4d+i3kcmY2LplGEODvejrK6LdqqNWW5KCbakSoeVl4Icc+g8lQ4yHLhkPkZNJFh4BoRqD0GSBg78S9UARYqMuRgO9pazkvnneAgwZomd3PI1jx3bh5ZcPY2iogN5CBgg9pNjRTrEIYaFI90EWEHGSKUippro7sggPOUhvFNAxbNy8s4xLV+/iX89exux8U2bsOFvHDr6E4rKUstRunR1QOYzIWMVkZLIY3tiDoaFe9PX0CCjkbIzvmZibb2ButobHMxU0W+zWc6aEjJAW9fI9mZ9MYIpIRcUFkbIrmowQXkrhzHktF3FHJZSFTAcjQ3ns2z2KV19mzERR5izZYefslDj3ddribqemJZTPsjBnsZbHSjXA7FwVZ858gqvX72JmvipzlBFBowR8k7UggKTslfIvBYQqXdTIBRaplslBfhfbtw3ize++hC1jG1HuzQsgpEzR901xfWw2Ily6dEceN249wELFRcfMI7LoXqogOyKoSGI4xEqAjn8ECJQRc14JbTn8Nwzk8O3XTwsrR+aAbBI/M84pMibj/PlruHJ1CrduPkYQZjgRBdgZRJRmdoHg+kJfACDfW1LcixE8GWrNvCJjSYYw8KsCMtihP0UXz2O7sGvniLA16RS7/QS1KQGnZP4smyw5TY2An/3sDD748BJmZmsy38V1wJk9Am8623alUQRTBFxdE6au8cKaAUO3qx7BZkHmtpC1INEce/eN4OChzRgZycksZprRJKYvLq9RlEenk8VvfvsJPvr4Nu4/qKLeYJFK8wta5KvLruTxsUATV06VcvOLUrpITJACmZkiI0mwwMgIgncC83w2Jc6X7Oo3mpR7u2i5BMeUyDoIRK7M4o6GQFkpvOj6xqvP+0ZMaeRBZoPuoGwccabLF0lesZTD+LZtqFQa4uDKe9NABtlML+JOSqSx6iZKwEFWrg3LYvOCwDCAEVHeZqCnWEIuk5d8SoKpeitEpe7Ck6iYjDB4zNmkSkBCj9kIEnkjWX8WwLwOgqJWixEaTlF+SLk8nY47HWYIEtByXRAMtjAwmEN/f790rSmzrFQbaDQ9NNuc9WXjjPcLAVRepLsRpcCcNQwoy24nDFoLptlE/0AKhw9vw5//xY/EOGFpaRkfffQJLl2awNT9RXiejVRGs98UviazkQkr2jVPWpVHr5p78af5mfg63xcz2iCNrVuH8Vd/8UPs3jUkM7V8+yzCyM4/mn6Ajz65iqs3H+PWvSVERlEAP5lBXkcCQbp56j8TlKo5iTgNy/wgryTjaapIp3zksgRHDfSXbRw/tlMeR4/uQSiGMw04Kc4H57BSM3H3fhV3bs/g449vYvrhipjqSM5n0oQjn033WC5jcbumM2wCfiRkXSSzltqXJA1PNjkkuohAJ3bRV4ixb/sQXji2C6+8fAh2ivLqlgTTcx8PRQHD9dAroPD+gxrefudjXL3+GPemamIuw/lKNRfj9ySLU75zX09mguWVaVyLAiDKsLNw7Dw6lIxGHE1wkctEKBZCvPTCLpw4vg1bx8pgKDtnTGku5TjMdaUMvyNGXtzzvcDBL97+AB9+eBfT0yFqdcr1Y0Rs0pLdE3dsvdfXsEZS0idNKN5XBJnSIJNmlcaGMCqKa6ZYSGPXrq14+eWT2LljDKMjrCGAu5P3xRX49uQyZua5VxcSSbfuZavPJ5iUDIC6a0sDI/EtEAOygEAYyKR4NrcANkc6dQxvKGL3jlGcPLYX+/eOo7doy2w375nPAMIvQSjrocvTzg9K/+s5M4TPCgWfHqAl70y1/k9eiX7F2ImuJ4Wy1kmsTdLq48iEntP637iHdBkx1ql0NyaBQTAonDXnBmloJJEo+rUGCLX++vq//h0A4df/plaf4SlWxjO/qjXLpqdnCFm9cYa01XJx88YtXLp4WWN80lnN1RUH54ywyuLVIU7YKfkubsq2Lf+fM6kyl0rcQjyQfOc/8yFZql2Ttc9FceiowvO4Us98ifUOO/iD/5WiwkQetT7DKZmvko69MhWcI+HhTfkQwQaDhE+fOoLdO7dIKHetuoT5uUe4dv0WJqdqmF1gsZUWuY6TVrdRCcLmbJEEGVMGQplP0kGmmyXBS8TuaEuDmPOOuGqG4TJsq6UPuy1SPVrr79s3hrHhAdgsLDh7ZEHm+HjAt1qcTQHyebru0emMkh0CLWaP5dExCiJvYpD5nbvL+Pt/fAeT9xfgeiwEFRTSNl1kl7T558IQV1NXMpAIjHbt3IxjR/dix3aa3WyQuoCbT+BbmJycw61b07h8eRJzC3UJKJaHmDAQEMq2Jq9RzHkEJ9ISv8sQJrnEAqRJrzD+oIFsGiiXTOzfswlHDo4LOCkSe0TM8KMRAj8vFsKsmMk+UZrIuTYayjAYvYCHjyq4fXsav3v/Y0zenREgKKCABbvEIOjMIL9rflkXspJBYGAz5WttOFYTPaUYhw9uwU/+6geyJmiCkc/RtCEPz2OhlUU6beDGjRVcvHQb75/5FFOPKwjpuImcvDd11dRNWyRlXZEuPUpYlEcxLErm0EKpYOLwoe0ii2RAdC7HmRuaMVioVJuYuj+Hs+eu48yZSxJa7jFCwcojMghCuu8lufL8EFYD67WDyBtXisPE/dKx+B5Y+NRkZjKTDvGTv3wD3/3OKeSysRTqUdREyiHDXkQQsvHA+VZ2u7XIeusXn+JfP7iIBw+XUG9w/dvI5nrF7IESOLJywlxIh/rzs2oJSFqV9elBZjM826uilDXw4qn9OH5iBw4d3opMVuMKug+6vTYalkQ0/MM/vItz528j6HDtlxjyIICZD/2Mu6YpidlDYhRF+ZkEdsd0bGTURYjAa8AyO8imTQwN9mFoQxmDA2WRaS8uLmNhcRlLK00x0NG1R8acwNOR+BGCTW7SvOaURna5OImlYSZhis0bFz6ddeMAdspEsVSURlWDNy0LeUZo2DmJGyBwomxbg7Eb4sZo2x4s24NjRtIkYbNiy+ZN6Cn1IZvOoVFvCbN1e2IG9Rbv85zIDsloue1QGlfMD+VBIa8npLU+512ldJfPVwK9OyZsSuzJ9lk0EGoIw5TJMFKFDr8edu4axo4d4wiCNlrNGhaXViTz9dHMIkw7h5hmSDRCQhGOTedUU4x9RCbMkHRpwLiwnSYKhRBHjm3Df/yPP0V/vwPXBc6evYjzH13D1av3UK2EiKUBYuv9nLiLioGKSOCTvE1hyJUNF2ZTGjIEs65IRQmm+/qyEv/w1z/5EXbtHJIaipJ8zpBmMg5qtQqu3biPM+du470Pb6KDHm1CCStIRpAyaTqrJk7ViRZCM8n5mWn8BBlC7l9ZYUIrKJctvHB6H04c34kjh3cJIOSDRR+fIwjzWK7GmHlUx1tvncG1q1NwXTYdODfNfY7MdwjXp7mKiVw+p8ZGMurAt92doVQ3TJp6yWybmBDxHuJMs4eRgRRee2EfTh3ZhgMHx+EHKwg6FYlGMnimUYkiRjGMlOnF9KMWznxwHZevPsKtOwtrDKHMjydoenW/W3PoTZIotWAVeSTPQoJpzp1yHXB8oo3+chqbRvL43psncPrUTthGQxuUYRv5rCWFTK1WRcj5vkyP5LLSSfu//OwMzpy5jakHPprNJEaGERecY3S0oNEiW5U1XHc6KqJ7AptUzP+TcQ6eMTRwk0zghqhXRkcHcOLEIXz/+99Gbw+LJMr2Q0xP38cHH1zG5avzuHWnijguC0AXp9okn01EAmJYw+VF47Uk2kkMliihpRonqT8yljSJ0alxuh57d27CKy8dwd5dY9g6NgDHZGNIG5Y8oxTOfDnzt/6/iWnO04CEfwdA+GwlX6LGeKpfVrndM319BYZw1cAoUXjp3J9+ilJ400CQt68QC8psc6RB9uikYOfnyDqM60/W8zp3bpVAd//ms77Bp7kqzxcQPs0r+6/lZ1cBYfLZJxt48vLXPsMvMpVhQ5eAsNls4cZ1BYS5bF4AIVVQBIRZssqroFCbCv//BITf/98EEOrsTPf7Ws+LYJC29WTc2q2qOH4W8jY2DJSwdctGnDi2D1u2bMBAmbbvPlqNFczOL+PStRm898ENzCxGaLst5As5pNKcZ2BRRQtgLYJlToKMlMiJ2KlVmZFOmtBtkPLBEJbRhGHUYRpNmGYLg4M5MR14440XcWT/DjiGxxJOGCXON/AduC3+bIxsloYDocZnUAJHgwsrJ26afsROqYW7UxX8/T/+Cncm59BohRL3EHRona3zXbRIZ3cqJSYqbXEz2zxaxv5923Do8E4MbehFqViU7r8UtoaNR9MeJiZm8cEHl3D33hzqTZps0ExEPWq6rvZd6M3VLQwh52wEmMUwmPMnMzCusFQ0NuEsUS4d4LWXDuHE0Z3Ys3MEPUWyLB5MNNVplflujODgtFSqICyN65lo0Y2x5eCTC3fw0flruDM5I3Nl/BkpHmWihYBQgaQUdOvYNA351oOWBUrKbmN0OIcjh8fxw+9/C319OXHjFGdCkzOpBNJZZDLAjRtVXLh4C7997zzuT68gFEDeBYRdIw6ynIm7HWcoGZbMOTTKGBlPEdeRSYUi1zxxYhfe/JPTKBZ5KlsiJXP9UMxrzp69hnffPY9aLUbTtRDEuQR8qqlJt+PZnZdJSoZExihBJjrjI3OEnBlVqRbnBAv5GD/+0et47dWjUnhI8UGDAyeEaTHfj6YsFtptoO0CjQbwD//4Fs6duwIvsOH5tkhJ01nKZQsaLZKE6/4+IEzAYRLy3GWUFRA2YXYqGOgx8aMfvILDR7ZjeJRmPh3JOCOw4hrodFK4fXsOn356Fx9/MoG791YQm73igEiDBxXGsgjjCuxmMyXsRRJ7wX+fShkC7GkaIQVZ5KHcmxN31cMH92LPrnGUiozViLCyUsPU1ENpNtyenJY1RjkfVWqNZkfAcDpF4EXzCBo4dZTdS+41CWSgNE2k5h20XZrLhMjn8/LzBIVk7dhQiiV/jvO8atJBuWYYUmbZgGVTasnGko2tYxuxZ9dWHDl0UA6ETkB7/gD3p1bwy199hEePG8IscWaLDLnE1UgH2oTtpMBRyLBDQEgZqDYuhB/o8Ga2KfaT7wQTQUgptYtc3kC538bQxhwOHxnHgQO75RqSWalWG7h4+QbOfnQxycuknLQMoATQfKhDs5S0ZLnKGotbCgrsOoo9obDBf/WTP8XgYK8UbvfvPcCVK/fw7q/PYWG+BdPJwWdTi9dGpLBJvlwCCHXWogsI14xOKNUlQ8b5OT5KJQfjW4fw07/+MXbvGpHdwPca8L22GIeQuZlbbOI3Z27i5+98ipbPXEDNfiUoNMCZQpXhqoSUjT+CD1Z1tIJvSmOhkGejsQrPXRLJ6OhoEd967Qj27x/D+NYNyOdY9HXgep6YRsVGCfWWiYV5F7/+1XlcvnQPi4tsHpLS52uwENDxmU6eNp2aqZJg8yhpdqwyhMk1WCdZXgWE8LB1UwF/9aPXcGjfCIaGuP7Y3OPa4hy8qmfodux6WXheHrfvLOBnP/9QWHiymBI/sc5UTMDV6mywsmQa26J2+Jy5l4aInUKH78Fjk5NrgBLWKnbuGMHLL+7F0cNj2LGtD3GnKow9/VvQcaUQFnsaFuU2Z+azaLkW/uVn7+ODDyZFMtpqlyRXtEPFjmyu2gzrfsmqZ/ElZh0ax6FuxZTWsuHIGB41bOJMeSFv4fDhPTh+/ABOnjwsBkCy94SuqIamHqzggw/u47e/u4MY/dp0E4dhZdqFCUqcItnck8ZdIhlVxpQz/ZyfjcA0KTKEZtRAynRxcO8WfPu1k9i5fRibhnu1eSLnkyvfvwGEyRV4aoLi/wOAMGlQyBiHrJmu462ygwR+vAHJCDJWS/MxeR5QpUFASEZaVS/KBnKdrWcGvwGE/zWAQq2LdB3rI/nckobSZzau1Z0sGf9h0/YbQPhEH7Nx8Pv/+2cBIYuErlJELHxZXLKA8SQUOJ2K0FNM4eCBHTh4YDsO7BvHhoE86ESuTm1ttL0OLl+fxVu/uoDb96pYWFxAJpcT1M1uO6WYLLZkpqjDziQBGzvJpMIUFDK8WQorjyHglMHwAOIAeUM2+VQqlIzCv/yLN/HK6YPoYwSDxVkGgkc2NGMJL2eByC42XxtDoJmDFBMQmmkEUVYAIQfuHz5u4F9+/h6u33yEhaW6zIERQKYzeeliBpyh4rHOgyZuYGSoiJMn9uHA/m3YtWsMhQLZw5RIFNjFSjkpLC0B9+7W8Mu3PxCZ5EqVoJS5TxpUrwG9ermVR1KGsCsbjSgn4rU3I3hBU2y1C1kDvluFY7bwZz94FS+c3IuxEYJRQ6In2GUXMEirAEZDdGjBXBQGwvVtVOvA/GKA985cwntnPkWlytkaR4AJD2HOeEmDQIAgK4wuIOyuJ5oh8MDltW1L4bZnF13utuPVV46L+yG7/eyyE+zTKIN5gdkccOt2C5cv38Z773+Cew+XpGsd0HFz1VGTXegkNFyaAg5MSvG6j5j5i+xGt1AsRDh2fDt+8pPvoq+sTpZ0FWNjw/NMfPjhVfzyFx9iaTlAtUknvSx9DFfztHjRuwWIbi1aDimY57pXkxRGaQQ+c+DIAOqaKxYMAYSvvnJEAaFFYwXOlfK6F2FaJQGCC4sdzM6u4NHjRYmeuHlrSgLhKQkkM0f2leBbZjRXuWKd5/rM0HsyBK+OnGsSJduoIWPVsGkohZ/+9ZvYv38r0pkI2Vws9xqly1yPrmvgww9v4u23z2N21sVKjS1VAsKSMINchzJNIZtrEo9AdrnrfivzZQRslPGqFNmEj2zGwLYtIzh0cBf27t6G8S3DYrTEcahGM8Ds7Jw0Qt7/V4Z1z8Oyi2i6QL3RQTrTi1QqcWQNIrhtNwksZzOC9x7vVzqNOgLEmnRNjDyJUdGsMhYIbBzYIq0k2GDzh1JNrn81BGETqYFCARjsL+CF00dw5NAe7Nw+jrRDRhHw3BB3Jpfwd//wLu5MLqLd5t/lGk5r9EYiSyL4pISVr4FMqVbvbJSp2ZSsVQKfDoG4J4wx7xF+FiOjOezaM4TjJ3bi8KHdyQxUiLbr4frNu/j406u4cnUCjx83kc1sRBjmZR4u6mTELIdMJtdZFNZgmi4cp45SbwcHDo7gz378JjZsGBTgXKvWcevmI/z93/8Sjx/VYKeKcANDQse53iTOQsCgzmZ1Aa02GdYBwkRiq4DQEyA2NrYB/+GnP8ae3SOiwqA8l4Dw/2XvPbjjOK9s0d1V1VWdEAkwgAEAQTBHURLFJJGSbCtYVrAc5DR3rfvWev/pvTvXd+54RhqP7XGa0Vg5WIE5iJlEIAgmEKnRueJb+5wqALSkMUnd0fgtC17tlqAG0F3h+84+Zwc6TBIslKsG3nzvNP7l9x+hVGNzUHMPRYPNLFZe49RGy1RXCziZxlA37JMG60ucCwGP607BSbvoXtGGp5/ai9X9i9HW6qC1NYNc1kClWoYbMGuwGXU3jempEO+/dwLHjw1imHRZl6ZFbLQQDPtKEaU+UBgq83RDceao0kYVpImOVZgK6gpLzXBfTyt+9P0nsK6/Ezn6GEkkSg2GpY61BIU8l8WigcuXZ3Dq9FV8+NFpjE8GcAPqQvOyLoVxxt7sRFZ2gnjNEXYI35+HAA2kqBe36PCagtegXt2BaVThu1N44P61+PYLj2J5Vw7trVRyEBCGyDkWvHpZAHPGcUSSQfps3UujXDPw2psHcPDAMEaveiiXyc4wRV9N7axAZMFmsQtrTHEiEKN2jyBVpB+k8VNDLFp2OuKSteNJI3DXzm3YsmUdVq/uluNE8MhmGuNKRkeLeOe9i/jDHz5BhI7ZuKpZemAMBqVBJ8dJAaHsBzK5JIU2zrw1qTeuw2IsjVnHts19eOLx3ehZ3iFyAq7VPD+c7qZiU5k7nhAmm8IdlU/zX6SA/i/26y6lkXE1omX3XX+uLxZ9MDch1IgTpYUqIEwiz4SyLvIG6loZ0TKPwsf4npBmVcmEkHrV+VO6+R/orj/cPZ7iL+vv3OPb+0v/sQQM3ka7/Pxjqs3Ouer6K0B4Zyc4tfGJ/yG75ZxpyLw2knQyfene+j5pTpMSyt3e6uDxx3bioQc3SXA0w8O5sbNI5EbBYOCBkSreP3ARh46N4Nz5CzKVIyWOrmfsGmvgPf8u+biae0abey2w1CmKRhWNegW2CaHj0dGT4bykgrgug8HLeP65r+Oxh7ehb0U7mrO00eQETwFhQO1NilQxio6ZxcdOKCsDBqOn4UUZ+FEWKasFY+MNvPnOERz/ZBiXBkdjQGjCyTCbkcCVGyJt8WeEqkIzl28+9QjWru3BsqXtUoByzaGjKYFJxmlFpQpcGanjl796HZ+cGkaxTNMO6ghZHMS+orJ2zvVmlTKqD3aLIytCmCLtqSzTwZaChUp5HGZYwg+++xT2PLQJnQscNOWArOOLAyY/q22zq0qXO5od0AWCZjJZjE8FGLw8hbfeOYY/fnAcMAgEC6JlEwMbDsQEEKpT5hxdNIZNUiyphpAPajofvH8dtm/rx+ZNq9DSrBoTTotpsEIdVjqdRTYPDA7VcPbsED78+DiGRsZRrbGDz4mpRiwIVYdFgNjy2/Is8QBsGkgUB6d0FQHkvncLW+/rxo9//DQWLrJk7M8CiMeeRcuHHw7i9797HzfHapgs+gL8BRBK11m/lJ40FxsghZrQ81gX8box5FFhppc7A9vykM0AhTzw/LOPY9++B0RPyKmFbbMjWYbrZsXAZboIXLhwA6fOXMSpUxcxevUWposNZLJtyOYWIJdvxeQ0bfsZHk0nVwWF8TubBwrVaEVoW8msNs68slLTaC3U0NeTww++/wRW9S9Dg+/T5nsnoAHqdRfTUx7eeOMI/uXX7yJltCNMNSOgppCmT2wC8AwIjZnUsDgeQWhzLHhjShsC1Gtl1CozaG3Jo6Mth4ULm7F96zrsf+QhKdTZuedkWEwgAuo3QkxMN/Cb376JEycvod4wUWuYqLsECnmhFcp7bASoVWvI53PI5bIyKSQgrNXZ+EnDzpio1UtxPAm1hWxgMAKFLocE78ybssVhmIHcLFIJYkgvD4IptLVZYrrx7Le+IY0slr9pMw3bMlCvRUIX/9Vv3sPZ82OYmqZuTAPeSbWVyYRPejsn0DxSDUTiGKrsSn5O0kRNuvFSb0uTILrjyoSigbRdx4qeZtz3wErc/wAbaMvh1QMEpMGGwEzFw8RkGb/53Ws4fnwY2WwXKhUb47eoF87CSGnWIJsv9doE0paLTLaC1rYAGzYtwTefeVwAoWmpAc3ApTH89Ke/wJXLU2KiVWWEniefOAaA8wHh/G5rojYk1ZiFd0yZRENiYJYt7RBAuGH9MpEN8HMzh1SDx30x6XrjnVP4xW8+FJmA61E7ySYNz0tWDGhkbREHWEancE3mAaQmVyeFjdqkrPPUEDLaZcXyNvz4h8+it6dDtIytLQ5yOQPVWhU+Q+jTTWKQVamYOPDxORw9MoAzZ0ZkGmYYTWLaFIgelc03tjdiM6C4cpc7fXZKON/tk80QjQrhOVzV04af/OhprO7rQJrOoqSS0vlajGQ48TRRKldx40YNr79+CCdPjmBqOpBwejYdGXfEBqBATgKcedRvlQmQFcE1P4XIaCDkVIu0R9OQ6TNBoc11jYDQm8T+/ffj//6/nkc+E8BMFSWTlnP+TNqEV6+i4TIyKi/rIUExASHN0j4+dA5Hjozg7NkJjE/SddqAkWacjC3NUq2ZNRKEBbYQyGVCyDiOuQkhjW8ZucRGWak0Lo2hRQubsXPXfVi/bqVQRxcscNDSorH2k9NsBA7hvfcvyYQwDNvVoCbJMJZJZKxLjf22Z3WEEkelDSBO5sVxGqSEenDMGhyzgR3b1+DZbz6GroVNaG2msyTjOWqyJ/M4zrb7PmdCdhtYjCeVd1Y+3Qab5rf07ubH/4JfO7+o/vLepgDCxNWeDbn42pD7dR4VVabKbFnzeqV7sMSTaA6hUMOpHYxzewksFVDeE8L9gh9+Phj9gr/qr/THdWmaNzqZ7b58GhQmYHC2xR+lxGn2K8ron794Uhu/8T8jpYsmLpLJODYJVyaoYjewDt+dkQwk5q89/dQ+7N65BYsXFeBYLnyvLJunyU3UyuDWtIkLl8t498PzOHDwCKp1V8LtWQTSbZNRBrQGZ9HFwGwCQtfl9IkTAFYc3JrUwVAS/OgWKHEHfNQRhFUpIrZvW4uHtq/C3h1rsbiDoIHuh8I207iAFGkunGo0NJxdigPSQQ2hEDKGwki3YqoY4uDhizh45KJ07EmzogZFzD5kQknw6sOMZuBYVaxfswQvPPs1dHd3oqmJ0wkCQgIq7RqbZgs8L4erVyv4p5//O06euoxyhR3rfGwWI6TEuPOVzKcSDaEK/MNUgFDy0Uj7q0knlkG89eoUbKOKH3znKezZuQmLO3PI2pyMMo6iImCClEHS/KjdYtQBCygYzRi9VsGR40PyOHPuCpBqEldAhsfLhDYO5U6iE/S6EIQdb3ik5emmTEDITj6pu/0rF0kxsGTJAixoy6NaK6FcrqM4U9HoAjOD6zemMHLlJs6cG8ItUrs4LY1yUqgJKJS/QUCopjZ8NqmfCTgpVECYtjidKqFevY71Gxfixe/sQ09vAW1tbZpvJ51CAx9+MIR//f37uHGjiokZJhAqZTQBhAoGlT6iS4qiQ9mLZO2Jp2U0UwlJxa0jI0ArEBD4wvNfx6OPPiBUWH6PUQBuo4hy2cLEZIiRkRnJRLw8ch1Xr92SiRlNb6x0k5jNMEC7Wuf3eK40K1I6nsl7ibV8c2BQNU5nYOnYAAAgAElEQVTzJwqWMYHFnT7W9ufx3LN70dOzVKiSzK1jMU5AXSxWMDAwhj9+cBZvv30Slr0QKaNZprOiJ00ZQhnjX9Z8TBZRBDxsrCT5mEokDrwGfJdNgDQ6F+Sxbk03tm1dgwfv3yTTnbRFoMMCjDRhW+5nTsU/PnAax05cxLnzo1KsswkR8d4LabhD6o9OAEgpT3OqEdN9SFUT4ymL9yupkhGaWwgCSCHlJJAgXKMi6YZK05cwVP1bFFFrXEXGrmPLll6JK1m3tgednQVpFGWdDPLZHKqVBgaGZ/CHN47i9LmbuHadxiWkOHKNyqplNQEhC3nTQ5hyBRCK3ksYDWomw7y4lOi9SI1sqHaRjIXUDFb0FLBjZz82b12Gtf290rSiGQ/XCxbl1XqA19/4AAcPXcLNm5yokIZJM60MoqCAXLZJJoSBX4Rp1pF2ZtDc4mLj5i48/8ITsxNC3wtx6eJN/P3f/RqXhyeRshQUiYaWURCxLEAnq/GVJIwQXnUJIFQgyAw+0vI8t4TWVgcre5fiu999Fmv62wXUcfpDyl+9pjmgg8PjOHD0Cj48OIhKg4Y4NHGhKN8RsN5o+PBcAjJOmNg0InAmQmxItipdRumQzFgF0mKXdbVg44ZuPPnEXixZVEAYVISWSCpiw63D43GOTbqqVRuHDl4QQHji5BAqVU6VmuCHjtJDGT/EFUbcPXmTx/qheZRRpWwmzY9YfyugsIFVvW34mx8/g1V9jNFxxfnWNHxhjfBzCe14eFQaQGfOXMXVqyXU6ml4gTYcA8nk5QR+NmQhnkjOB4NqJgajhsisIkyR+k+3V212EECzGZZCCfv2bcd//2/Pw0kzbmFajFMkv5PvX9w7eX4UqPqRJdPUumfhzPmrOHZ8FO+9fw63blH/SAdmBwF1xPE9KERooeUpjVY0haIrVaMragep+SR9nLRnOoAzHqa1JYMNG/qwecsabNu2Bk1NXBd1WS0WpzAweAvvvXcJb711FiE1hPEaq7U/AeEscTbWEMbylXgqpMUgszdqcn/bpg/HqkvO4O4HN+A7LzyBjjYH+QyppTPikMv7Vdayu9AQSrTWn6+bbnuFak/nmBt3+eN/wS//rwaEui/r0HZO5pG0z5Opn5jI0JRsnhuNAEJ5JG626pI7Bwq/zMP+FSD8okdbKaM6Ornb2An+wFeA8M7OQGr9E/9T+TQyFYqt+KUyVgDAqZ849HH6hzpsqyFGGs996zEBhAvabKRNGm6U5LWmdM/TqPjNmKnl8No7J/HW2+9jfKIoocvsVDMQnRTGkMW+YQtdkYCQmyuLY4YG1+ucOAbiGkrqI901qSlkAcENgZsSHQPZNV6/ugPffnYv+lYUkKbuKP5E1BLSPp3Acg4Qaqe4IY6ajFggnbIFM2UTp89dxwcfn8Xb734MGIxpcFCu1sU1MFegIQkTlEpoLQTYunEFXnzh6+IwyYww06TGMKb+hXQjpJauWSh6L7/ybzjxyWVU6zQ5oONcXGon1Le4+6HNK3aLkwufuYgN+MxcYjAyixHDhd+YQTbt4vsvPoG9Ozdh6eJmWKSUeUWkqXGMizVu4HRWpeU49YMpswUXBsfxxttHMTRSxNg4A6VzaPg26nSDpGZPMiS1OZA89FJKrgmqzdSFkMWRmaKu0cWCtiz6+5ajt3cZVixfgnK5iOliCWO3JuS8U49ZLNUwOVUWYFirU/NIEwa6vaqpjE6oLMlqY6OAgNDgNSKgkBTSGpw0nePKqNWuoW9VC77+xH1Yv74Ty1esUNdCFu6pND7+aACv/ttHuH69gskZF0EqC19MZRJybkI5iTO4BBDO2Z+ze+26NbiMM3EsMfLJ2JGAck6oX3zxKXztsW0yMUyoUdXqpNDEzp69hjNnr+HsuWEUZ2i6oBb4QhOFA5/TcDIzJRtTH1zvuHnp15wltgJCjZmYDc2I6RBWahI9y01sWNuCrz12H1Z0d2nRFBFscKKQxc2bkzhw4CyOHb+M06evwbA6ZCLcCDgVoPsnyYJsPMSmIsmEEKTL6ZWgs+wwDoMmMHWxsKOAPbu3YdOGlejvWyo0Wk4ISzOTsnlncwXUag2hJF8ZncbxE5fwh9c/QKkC2JkOBFFG8vYIiNkcymSzsmETDNIdmGCBBjHiGJyiA62LltY8Vvb1olwuYfTaNaWOBimx5OfaxYmNOFamPJRmxmDbdXR2OHj6qT34+tf2iraVkS1R4COfzaKQa0K16uLyaAXvfngGn5y5gaHhW+L0yaBzmiLxevHIbedWZFKTG08I5bho0c2cxhRdLX3akLIKriOTYZOgAc8fx4qePHbtWYO1GzrR170cGealSt+NJleWmF0dO3EOhw4P4KOPzqI4YyKXWQS34QgwTJt8L8z9pGtyFYY5haYWF5u2duHFF7+JhQsXSVe8VnNx4fwYXvnHVzE8NCXTM49MCALV2ExGqKKzIeR/MiGU+1ANVbieeV4FtVoRnR1N6O/vxgvPP42VvQWJEuB1z7iIiYkGBgcHcODQaVwYmMbItRpcn6wD6v10ak+wXqvV0Whw4kYwOJfXygkhp8tp5hH6bPRMwG1M4uE992HnQ5uxbfMqtLWQFsz7ELCtUDSBbNgJkEnZqNcyOHToIo4cHsCxYwMoVzgJaEbE9Z15eby3ZHWZy/eU+mJedqQYV8V5sNKIlAxJ3ff6Vi7AT378LfStpItoAMfhBDIU45aJ8SLGqJk/fhonTgyiWuXeZcMP6N5rwwdBqTpLyyOGG9Lrnp0O8voxhQ0RmTWkLK75dNauilFGPpuX+4GOzhmnjr17NuMH338SGasK0sbJXCAQDBouMhYzhSldYCQGT0NG3kMjSOPKtWmcOHkVv/4NmRMBMrkFcm34jEaSaKHkekichbUY17gJpdxqoHxiWMX3xGPEKTLQ1bUA99+/EU8+eb/8u8dkiDBAtVLEzZtlvP/H83jt9RMIo9Y5QDjb+Z+LBBIn1pg2OitrFEBMniB1lBUxdyMYJCh8ZNdm/OB7z6ClYGhz2qXGk1Nu6pDVQOhOKaNfAcL5heN/HSCccxKNqw8xf9MzmXzFRNLY/EOZP6IRZkPRD2RKGFL/mmiGZwFh3PW9W+R/ZzX1Z7zqK0B4z4cu/sHP1BB+zrT3NrpoXEt/BQjv7Ayk1j3500i0MDEonBNsJmL3uPAnIDEIBCpIGzV88+l92LVjExYvzCHn6NSIlEa6jTGAt+o1o+wW8O6H5/DeHz/GtevjKBbpFqhFcZTKCJ2FGiparrNgIcWMLlEsWGibzVI1Q6W8AEKlozLviJEXdLFsbsqhXp3Giq40fvj9x7B+dTvyWU6TdLOl22gCCOmIFtAcxGKBoI6jgRQMpM0VMFU0cPrsdXxEp7w/HpLgdm6mJfI+qc/IMzsugGOU0NVp4/4tPXj+ucfR3MwCYEpoVVaalvMMmKatPD9nC8bGXLzyyr/jBCeEVU7qaAPO6Z/MPWfXuKS5pfSheGNOhfKeGR0s4b+cTIQ1BG4JecfDi9RPPrQRy7taBJgxkynrhEKZFGMCrntWThwvaWZCvc2xk8P45a/fwa0pmjNYqHuOdJDDQLvCJk13Ygigz/M7MqwOCAiZN6eGPyZcOGkK/SOhC/KcNDfnUKtVUK03hLIYieA7i4ZPgyEPU1MV+D6dG5uRiqipDJQeK4YmdP6j06KCwj8FhJZRhpkqIQwn0NWVxpZtS/Hgjl5s2rhZaH0ypfXTOHRgAG+8fkR0WePFKnzY8JmHFgPCZDpISlTyv1lAKBpCYjB1XeR0mNf1LC061cAPf/A8nnpiE0ifYoE8PX0LkxPXce1GBcdODOHipTHcGi+LPtBK0+WWugbStEh9UjoudY8GNbVC15rlxczpB5MCdT4gTBxRSZUhIFxmYf2aZjz26Db09CyX9yrlb6gur8ND1/H737+D8xdu4foNApSc0nTpwigTctJF4+Mf5+dJmLrYzGiriNcjmzMEgtRU8VjQze+F576BtWuWo62V9EteE3Wh1/I8NDe1yGStUmP8ShXHTw7gd79/GxNTHlImtYt6TNgooKlU2rEF0JNG6HlKRbStlEwcXa+KCB6WLluIXbt34croFRw4cBC5XE5MZSplAiXSzE2JhSGgqVUnsWCBjfXrluHhvVvx4AObpZCU4jVNi/4AXt1DJtuEsakQr79zHEc/oQnOGOo1OodyukX9sCFUc5mYGB6iVB2hmK7QkdQWZ1HJs/MthJ6JyCc1UwFhOs33fgs9K/N4eP96rFnfjp6ly2BFERyDbpCMHAEqdQ/FkouBwQn84Q8HMTA4hXKJBTAFYk0CeAkImwq0259BiHEsXsJrfxmeevpxdHYukjzXasXDpQsT+OU/v4WBS5Oo1nkWCZpUq6qUq8Tpc3bWHIuEtAkhjRlpupHuqtRANhgYKfDAA1vRvWKpRMpwXebqMDB4CcNDQxi+PIbxqQjFCiNMeNyYg0dwzIiJCA2XOZ5qdmSnTThJo8/nOq+Zk6mQ2bOeSBAoSdhx/wYs62pDIcdjQTDJiRnXQxqhWAgMAi4TlbKNAwcuCCA8efIySiUWhgVp9PFGdjkpkGIwifpJHAaVmi8gOW64aANENYQKfFx097Tje997EqvXLBA9qsQu+cDolVs4f24QJ0+cwbXRMbnOZ2Y4tc6h0NQpMTdkoijAYWNDH4mBDHuuhlBFuWdp4ysy6woIUUHD5fGwkctkpSlqmWUU8i52PrQO337+UeQzrrBVMnQ35rrgsWmomjvSqWUaa9M8LY26b+D6WEmiMH7z2/dxfcyF7bSLfpwMEoJW7rti4CI5kdTNc80jhZQaLeY3MhqKjAk2fWNHb4agshFs0vApja1b1+Fb33oMJGzwOHGDY54xr48PPzyHd949hTBqihvOc6YyidFXEjuhGkLdH1ng8zPJxDEGhKw1MhYpo3Xs27MVP37pWeQzIaxUDYFPDSEbtLpffQUI76wY/PSr/msAYTIJUtpoAghvj0PR3EoajqVEXkSKs4DBQLWDqiFUh9FEj59Y/9McMDEyutcjc3c/9xUgvLvj9elXJy6jySx+TtgqpgpzX3HTIBmuqPb0K1OZOz3+qbUEhIm7qLjCzVFGZeMS6hijDDyZBEXBDFJhCU98fTd2PbQJ3cta0ZyHgEV2bzlBYUO9HjSjHrTgwLFhfHzgGC4NjOLWOI0hSMNk1zSDeoOh6yZshzTKtAApUv74FugOJbmHknnEDZoTihCR78Kt09Usi7aWZkxOXMOijgA/+sFj2LKxAwtam5BiaFEQIU0BPH9W8u0UWHEYQ8TIQpRUSU4J/TCHWxMhjh5nntYQDh85LXQkAkJSXaOUD9uhAD9Aziqje0kWD27rxXPfehT5Aq3zx+FkSCtlhAanP8w84bFsw9gtF//089dkQliqWPD+FBAKaosXDIk6SCaEOpXje2YRQUDICaFB6m6jhJzt4sXnHsfuhzZiGSeEqToCb1qoe9QTsaiWm8bMiuOeF9iYmPbw0cHzeOUXr2OmasmkqOoqtck0MnE4sP593ZjnKE5zmYlqMEJQKEYjLDmlc0sNEG3+DTgO9V2cCgaiTTFFB0YdDTU9EIoVrdRtFtyhLRpJKUSFssgCjZQ91REadJ8NWCxxQsgp8YwAQgYzt3cEWNGdxd6H1+Ghh3bJdJnFnVs3cfjgEN556wRGr5Rxa3oGHjWrkm9FbaaCr1kwGIPCucJBAWFiQy9RBinqM6uw2BSwgR++9Dy+/rXVQlccnyhheOg8rl+/jNGrM7gwcBM3b9XFaZRTQNNk1qYW5Qx/p4bWTDPfUS5T2bQSV8A5am7suipUtnh6GYMzWeQiZpRNYnmXgXWrm/GNrz2Alb3dsIQ6w9eT8pjDhXMj+IeXf4fh4WmUK2nUGw7c0EbK4j3H6axqVBWQswDW8yuAUICgBoCQio04+Jrd+f6+xfjJj57Hmv5OdRQMqkL3YyYZQ+2zOU41gIZnozgTCD2ZOWhXrk6JsRHddgWkSDQCx3qkjdIenFRM0p8D0Q5Ta+cHdeQLDvr7e/DY44/i3Lnz+PfX/iDTbBqV8Hqifi+TIUjRCRep5St7O7F3zxahHq5c2SXvkYAiY6fhNjzUq3Xkcy24OR3htXeO4sgpBYS1Ku8fxkfkZTSiBrDUP7sIUKN/sQB4Uvks00FIunU8HUwAoeOwgK/B9cbQu6qA/Y9vwJr1bejpWg4zYEvMFFMdN4xQdwOkrCxujrl4480jOH5iGJcujsG22gUUMmKDmsR8nk2KMgxrGmvWdWLb9hXYvWcH2lo75Ppq1CIMXJzGr37xLi5dmEKlRuBkCngS50bSsWengwkbJF7vBQwqdTSJF8k4JgqFDKrVooDC7u5lEivSVMgiQ3MfAMPDw7hx47roYxseNXM0UFFAyAeLNKVuaXFGMEiTMjLaw4BuyFUJVCcoZFNryaJm9HYvws4dm7B+bQ9am21pcqVNRntoFAZxbchcVdKSmXlZSuPAxxdw5MggTp26guIMqft5pJ02Gd/XGg0BhKLJk88Zu4yKhjDOIJUJod5rsr4l0RPwsKJnAb7z/aexanWTmKfNzADjt8Zx6eIALp4fxsXzQyiXXNRqnNLyGOdRaFog5mUemxxs/LGhFN9n/Bu8t2RKSKMd6iFDgkIbIWnGJt9vXa57rj3MFeQexjWvqcnDzofW4IXn9qOQ9ZBJV2GbHixSl2NigTRWZLJniHyDa18jSGGyWBfjpH9//QCGLjMb14DrO/B9GnuRtk6HRu7PZCtEcBvUDSLWZWvWFnOJg4AaPmVG0GhJTcQ80Z32r+rG/v27sGxZJ9rb+fuAyckSPvnkgjTKTn4yIqyUxPExdrKZdX6+DRBKXRJJca+FP9c9zeK1zAYcoyZTwn17t+Jvfvi8AmNUgIDOonRZTaQOdzMhVCnBnX7Nn1f9RZvK3MVnmvvs/0WAMDaQSSp93imSLpGI/qVhq40P6s3TNusuOhTrVJDaQTYWdVoY64ZjfwCddsfu0PecqXGnV8f81935NXUvv/2v4WekahMnZq2N41bBpz56MlDRqzcBhMFXGsI7uEhSa576aaT24EnkRCx6TzZIAYTs2LuiVQj9ojg9Pr7/Qex+aBPWrWbkAZ0xqXFTWqMfUpLfitDswKnzYzhx8jyOHj2DkStj8EipInXPoOslLecNWDYzozg9Ic1FyT02O8iRJ5Q9Gnuwq686JlcyCrO2jaZCAZXSJBYvDPCdb+/EfVsXYtmShQi9AJEnceRaHIoYnd19H6ZNnRknb+xkq8aDeqqr1128895pnPjkKgaGbghw5SZJMxwGcgek4aV85KwKerqy2LGtB88+sx9NzRYajUkJKaZug10tPwjQaNCQogU3b7r4+S9el41wpkITFQ0pZoGmrnPzbOZi0xAtUpKLXjUvNPdIE5QbPlxqCM2aUEZ379iIhQuyQpVJRRVkHQ10FxOdgJbrJuxsm3zW4dFJfHDgHH7z+/dQqqURpZpQc7Wj7zisNukox4Jabzotkeb0g0rRUJOThGJF7QodI0KfOlJm9NliDkJgQ4fGGgsIFvksEHl8hFZrCMCDPPjvfgxKhEcpVDzNMGP+loJBds8JCFNRUQBhNltDS6uLBR0R9j26AXv37EM+1yR6rlrFwJFDl/HuO6dwebiImxPT8KQwZtdZAXgMCWMNYbK4aOcw6T6yKeG7dBDlxsO2uYdCzkF7Wx7PP/sEdj3UhcmJCAMDZ3Hs2AGMjFzCtRtlMZGgXjPtNEkoPCmzDp0i09TtUUeYhZPNYqZURrVWg5W2ZGNLwujnXAjjApX3Yqwf1GtD7ZQtYwpdC0OsXd2E5771CHp7e4Uiww6owel3lMbp05fxv//3v2DkygzqjYzY9ZNCxkYBQ+lJFVVArqAwOb9aHKvjrcFpJpsqNHWi1bvlCiCk4ce6NV3g6aYhiO8Xkc3wWHEaqpbgbDZwCjF6rYjDR87jxKlhnDk/Kt8jEMzmWsTZli6Ncty5wVsppFPUAjck79DJmFi1qgcbN6/Fgzu24PTpAbz66qu4OTaOmSK1xNRZZWXqpI6wLlpaMmJ09Mwz+9DZkUHW4ZSJTAZXHFFs0xYn41rNx+DVCt768DROnL+BkStTqFVpcEXqOptCms/IZ1JGg6iCMOJEks0y0iGpd2ZR78BCVp4JRpmVmkpV4PljWLkqj0e/tgFrN7Rj5bIVsCMDpk+zjlBAA8WPjP+Ymo5w+sxVfHzgHN5//zhSaIZptMD3aGwzA8+bFlOTlvYQDz+yEdsf6MXq1SuRyTRr1p9vY3igjJ+/8jYGLhRRc5UAKvZA0mhJwr7nHEZn851iDa/AF4MmSYZMgnyPBl4ssH20tzYLqGIYPe/zTCYDt0EdHZkAXFMJ8gmilf7LnDCu5zQk4SXLbE/S2akL5wSSkQRRUEMuQ9MUxgW5uG/LGjy8Z7toVGlc1NKUFmdrXgdixBPUhbpIMBhaaTSiFEqlNA4evIRjR4dnAaEfFOA4C+g4gWq9joBUVQbT63xRS4U4dkMp+uoSOTchnKON9qxchB/9zbfRtZzNLODo4VM4duwoBi8NoVrmRLMVbl1p+dnsAhipgoB8NWtSQxuaNUUyYebkUQGhgEJSRQUQkh7vIDRc1amSmi7xDr5QnHlOHJsTwgYe3rsBL33vCWSdGtKpssTxiM8tgT+1mj4D6RnxxMxP5XHwUfOB6zdrYi5z9PgATn4yDKSaRVPMuBVKNdJpSiXUZE4BIV2ieX+p0Yxod0Ma/9AFnG7AjN1hI0n1oK1tOXQz3mXtSvT398ok+caNUbz19ge4MlpEcYYAj67icQMi1uypkUhcqMf7o0gWuCfNA4RkIfD+Ej25UUXObmD/3m34yQ+fE4MZQ0znWK+oaU1SON45ZfQOqqY/ecm8tund//CX+RN3DYASptL8EcwdvGHZTu8RAM2bCiZuo38KCLXZpA0KagcZNcHXsOnE3EHu20k2KKeDyW6faAjn8jUTm7Y7+Exf6CVfTQi/0OFLoF/iRPwVIPw/cTg/83ek+p/SCaFqCBVCzYERmbcoVZGaMdr+hyXJBNyza4uEYd+3pQ+tTQxQLsGk0Qgaki8YGO0w7A5cvlrD+YsjeOutj8R2n5bgMGiq0SSB1YRtLJS5cblCR6FDBK3zHaHJVKs0sjGQpSiBBYbvw62TnspoChu+W8XixT6e/MZG3L99MVb3dSPyQgGFAlqov5PMJOp/fLEKT5lspaYFDFJHRSe4kdEa/vXVQzh9dgw3bpbkvdGym1RHAkGXgdTwkE9X0N/djB3bevHkN3ahpcWC58/AlA081l7QmTDIwfMLoiH851++gROnRkSn6AV5ASbq7hhnv6nV3DwXydun4HLmQl8AYSYdolGdhG3U8NKLT2H3jg3oaLORSaupTMbmlJXYLoDnN1BrREhn2kQrcvbiNXx86DzeeOcoyg1HJoR0BySA4edUx0AFBfJuZhkbOpbXMG6dnCkg1NB4PnjSfYncYEebUzEFX3UCRZ437vexwys3fu2M64PGOTKVICVYLj6NvBCN1iwgZEOgooDQKCOXraOjM8KyFRns3LUKD2zfiVyuGSY1RcxZJCB86zSGhoq4MTGFwCB1jmHHczIE2SoSyqhMZ2MXMwGlNE1Q22rLoLZSDRtIS8zn0nhg+yb0963AxPg1XL06jOGhi5iZGUeZ+CSVR8pSQEhZIB0XQ1LDDLpjsmimLo0OsK5kJDkZR4tcWjHGOictMmJ6meRCCyyZpRMnE8JFnSHW9jfh288/hpUrewWUswOaStEwJcQnn1zCP/3Tv2L0mjqgsglAKhtpZNRfcWKiU+g4bmLWuCZSIx+eA3kmZa8shj4Gyujr7cRPfvScxBDkMqTqFBGFnNwyv1A7upwIae5mXsxlLg7cwIHDZ/HhgdMoVVjoGcg3t0sziBozdZlVl1qLoCuooK3JRufCdmzdthHrN6xBX99yDA1fw8GDh3H69DmMXrmhwd1gThvXqxD5nIO1a3qwZXMf7r9/regbCTgEEMKVNUQBYUYA4YUrZfz+jSP45OI4xm5R60ZTFzU2Eoolr9cYEHphGaGExPNL9YOcUpoRmzJNMMWhlBMvGlvMwA/HsXJVDo88uhbrNrZj1fJuZFjMkFbOz0wTJMdBiuC0QeBcxqkzV3Dk8Hlcv1bCxDhz+gismGtYQXt7Bl3Lc9j7yEZs2NiFjo42mWRKZmGQwdClCl75x7cweLEs9GTlRSgwSbTist7H/z4HCBONm8YuWGYKfqjREsLOMCEggOtDtVyRqRXpjCK9lYkUp/+cLpEGTbZBkl+nNFTLYiOOr/VEzx34dAwOhGrOSJCFC5rQ0Z4To6LNG1aJm3I+m5IGmCV0UZULaGMvlAaPa5CwToZGBsePjeD4scs4emwYxSKXowKsdDwhdAmymCXJRpwk780BQomc4H0Vg8F4Qjirk4OPhUtase/xXcg1WZicnMDQwACuXB7BTLECn0ZRpF8zCzNgmHErImRRa7gCPbmlylRSjJoa8pxoBwUUyhqYUUBI6r5BPa+PyAiZkIQw8MTNVVw17RLy+Tr279+Mv/nRM0gbJaRCmso0YFJDyz8WNxqoI+R02+O6LMZR1CfaKJaBi4M3ceDQObz73lF4PvfAnETT0ECNZlCmqeBQrjuhjBIM6qNRd8V1lNRfNh7J3uH5pMaX9xfNZrg+dnV1YMmSTrluisUJXLgwjFKZUgYychhDwmD7pFjnmhxPrGPtoNpYaT4hJz28XEnPN2loRmO5sIq0UUEh4wkg/PFL34JtNkgghhWD7nktzTvXEN5tqfX/k2B6xWh3C9LmjDzu5rDc29/Sv6AGQ8lfm2vOzp8QyuTbIBBk7iBpzto4kKgiRqSQ6qwLU1xP6HUma7ZMCOMiYLYbfzef7l5e+xUgvJejNv9ndDiROCEn/+Xzr2dtmvN1rIW+ooze6fFPrXo6pozGU0IpGuYtcmmUbTAAACAASURBVCwEdUOmToGUK2b/0N2zHw9uXyeUxdZmQ0AK9W3s3glt21wAK9OJiRngypUp/PJXr+LosXOo1tltL8CyW+CTPipaKge+OO7RdIbh3hFyeXYRPVTK09KtztoEhJw6EBSyOFc6G7VNixa52L17OR58cDG2bd6gZmSkYVF7wEI2BoUEdNQ+UAtI18sgIhjkcx7DI1X88lfv4dyFSRRnfNQanPSlkck1yeupY+Kml7cr2Li6UwDh/kfuQ0sL8+TKQIoFbfwlragm1N0crl6r4Be/elMmhNMlbtAKCBUUUkuoEzjRtyS5VMk0SFQ/ej44GSUgpMuoW51WQPidJ7HrwQ3oaLUlrD1tNmDHpjKkfrleHeVaIPbsNdfA8VODOHTsEj4+fAE1L4vIYCfblmNgsAggXVA0F4JA9Aac143RCaFiV6U8aZfboRaOTk4uixeaQ1ArZJNHLPod0hJp7sCWrYBMAZEmLFgwQ3bQ4664FE0soBKdU2LYoZNETgjN1Awso4RMpoZlyzPYuGkRNm9ZirVrNiLjNMFkoHgjiyMHR/DOm6cxOKCAMDIdBKQYJjai6l8W9w8TkpAuHjzqmocYs24lMJ0Ih9o8duxddHYwDsBBceqWmCa4bgUZ24DltKDqUnfmyDWWOC2WK1WhUheaW1GtNTA2fkuAYCabQSbHvDmGrdcEyM9moiUzWj0d8bGfA4VWagoCCFc349svPIa+3pVxDqbm8t26VceJExfw29+9JW6rrp+FYbYgNG24AQ1NSIOeBwjl+tOFVM4tp7Is8PmccpE2S7DMEgJvAj0r2vCTnzyHtf1dyGQ8MZtiPiTjOXjY2LUNJE/QgZVulQzMm+M1fPDxJ3jj7YOYmHJlipIrtAn4dz2daBMgky7K0OmUV0L30jb0rerFjh3b0dffg6bmZkxPFXFl9Dr++MePcPbMJbiknlOPHPhoKuTQtWQRHnn4Iaxe1SUNm3wuQsbhtRo3h9j0iEyYvA8DE+dHKviHX72LU5emMFOmTiqLMGAUTpzdJ2DQQsokDToGhLyeqR1kdA4BIailbkWazQAwHHwSQTCNCJPo7ctgzyOrBBCuXtGNPI1WaINdLiGyDFgZB06eFN4mzJQjmTKPjEzhow9P4uSJQdTrbLTUJQOzu6cTq9cslBiL7p4WpImemeXJdczNYPBiFS//7G0MXarCjwx4kQ9PJvBKe02yCKnPmtMKJxmU8T0fKVODkyACEsexZfpKZ1Dqcxqc5soEhnozbtXUmNky/eY1TlDBXx8Erq5pjHCxCSBoNFKVWJDQryGXS6O9JYOVPUvEkGrd6m4xK2ptSqO1iWtahAbpqsy9pKGXSR01mwweaiFQ5QTatOA28jh7ZgzHj1/Bxx+fw/Q0qdicfDXJGuvSaZBNHQJCfrY/CwjVOIW0eO4XmUIaS7sXoe5XcPPGdVkeSa0sZJtFPzxxi00SNSGidpfsEjbBeG9FpLrKnkOqax0RIz14XzNbVaaEjNUhIMzIM9fKQNZLUjI1aoEUTU697HQRhXwNjz++Bf/9vz2HVFhE6E0IK8cMDaSCFEzu44ZOtCUGiQYbcdaglc1L83Ni2pXGDPNxZ0rMDDWE8isu3wa13VmZFFLTT0Ao2ZEmp4RpuC4pea40BtgUyGVpSFaW88rGLfXHnlcVLS+bAJ6na5plZUU7zHMSEPjGdD5deZNJVGxjxX0xEh5K3LBTiq9pcm2gu3UDUVBCOlVBSz7E/r1b8cPvPQPbqsOMGFOla6gacSX04M8P4vuPpod/tpD6ChB+6hD9nwOEiuBID70dEOp0kDUGAaHwliJG1bD+UHp6vInNi5mI80djY5m4wz3XHf6zJ/qLvOArQPhFjp70MpIx1Z+ljGpzb26wpY3Qr3II7+wMpPoSQChxA1owxI0UuadmHSUjCvrrSKdqcKwG1q1eim1bVmH/w/eho92GV5+WxZq0H25EYYohRO1SdDKT7ZV/+gMOHjqFErP42CFM0d2SRWNKspBYoAQsXLgJG8wa4yllx4cbKDUdpBlyr2NHNg3CCU50aDDT3FLElq1t2PHQYux68H7OHEVLblL/wNgJ2vBH7NjSrZBW1ASdShclGApTTbgyWscv/+WPOHN2HJNTDaGzEhCaFsES/zCLJBcFu4IHt3bjoW09eOD+NSgU2PUsAzSakH2NHVUWkC0oV9MYGS3hV79+G5+cvoIiAWFYQCAd24Q2yp9JKv4kWiDRs8RB0hEnsB6sVAMZK0ToUkOopjK7HlyPJZ15ODY7zxXJKeOgUgxauEhCJ6HFso/Dxy/gwNGLOHD4AhpRHqYU6tQQkhpL7Yu6x6kQ/3ZXvLme3bxoDKEUSjmo/6PNOc06XGouMzIRdANPChzh70i3nMYhIQx2niVwnoCQnfMGQhZNgnzU5GjOwZGCIwWEBpQyatsVrFnbgf2PbsKq/lYsXrRCsuBoSBN6TThy6AreeeMMhoZKQhnlVIxTwvl5pYnnXxL2kHST1JZf9UWzXi8SzsJCjp1tV6IXSGX23IpQ30gnlW45MnBDXteqjRMXUSMNl0CZh4EaHV7ZgQ87Q7tsA3Vx1WToc2KyoIXMrBH7LCBUqmjiQmumptC1GFjb3yxOmv2rVknzhHskTS+Ghyo4epSF3wcYG6cmid35bNyMsOKJKae3SqeWZTcG+pKLFtowObkgKJTsryIscxphMIGuJQU88/Qj2LK5F93LW3VCGBQlfkN8fEMWl2wA5OB6vMZsMbEZvjIplNGR0UlcvzmBqWIZtbrS3Hj/EEgSaHe2pLFoQRarujuxonspWtuakG8iLVSBBx2Jh4ZGxNhjeqqKwKOhjIUFba3o7FiApV2d0qyhSYltU//Mc6cTJjmuLKB5XwUWzg6X8bcvv4HTQyWJigEKiDjJEJZATBdl3tw8QChGGykacaTh1UmJsOFYzbCQE70f8w+jsAjLnhHK6K49vVi/aQFWr1iODKcdIQtrTwBhKk1KH3WVjtyL5RowU/Rx+fI4ro5OYXJyRtxFC00WursXomdlG5pbgWxOLfXTJoFhC+pVC5fOVfDzf3wfAxcqqHkBglSAQKZO3CVj2ijRWnyPqZlYrJuKmzVqLBO7/hKuy8QZMn3mSWJgOvWbBITUYtKAhNOjpIvLzj1BoOtxcqS6VIIFrulsnBDc0aG0a/ECdC9fiL7eLvSuWIzlSzsECLLpReMs0knTRiCAR2imAaOHPNhOGq5hoUqwk7YR+K0YuDQtU8K33j6GySlOlZo19oGnhlMHiQ2Jp3WaaXRb/l/CfFBoEjtpxjppw0kh15xFI6ijVCrJmkdatG1mZDrtkUHMWB9eDyDlkve+hP4gkJgS7ml1aRryWRkWmjtIjbQAwhgUSj5tHBRPYzBGJhFcMdbJNCfR2uzh0Uc34cc//CbAa8ybQJ50aDJ83BAOYz6sNCo1GrhFsLMZuFGIGicnssdmJX/32o0iLly6gYuXbmJwkIZT06JV5W1IQGjbvG9DWUeY9UnTItPisVbjJxpu8X7LZKjHpUlYA9ScsqFImjFdWDmxVy07GwKkEmvcjPgIzMuHE+7DLF1U1/5ZQBhbfqkmkCwYrkMNYSTZRhltTSnsf3gbfvDdp8VgRgChJdwbeY80C5Jzrf/3mV8JJ+rOSqZPvyqhjM5RR+/1N/3n/dy9gbQve0KoOYHC2kmK+jh2RL4Xe0Gx2UEKswJCSouUjSASDwGEZKmoiRS1p/Npo0r1/2pC+J93pf3n/Ob/0FTmU38yvqNnDfg+O3Yi42SleclaNZvJismb4zhgjAkf/GdeX3zw38l844P/zho/eRbqsqmT6uQxG4EyOyPSafdf+leq7+m/i3tc800GkimB6j1Y7LKQ4sbMCVTG8rC8q1VClp/4+k50LWLEAt0fawIa5RZMNQNGC0xSoerAyy+/h48OnBYb+ppLvSBpaywSU4go9ieKMVmiKyhU9QuNG9ixdxG4LAxMCZQmVVQmZyJ8ryBXmMTqtTk8tHMZ9u/dJQJ7GsukUynYZgQalZI2SsdO1QKyjc2pZBYudYQo4PIIJ3nv4ux5uqGyy2nCD2grz864mroQCBTsMh7dvRY7t/di/dplcDKAT2MEKapJC+TEk8VjM8pVE5dHi/iXX7+Fk2euyPTBDelqqpohPuu6p110pQjOPdgm5iSDQJ1FBAlSFqecQRVNmQDPP7NPAOGyJQXpjkbhtOi7CJo59xFqhNEEN8hishjgwOHzCgiPXoIXNcG0m1D3TLik3MkCmlitk0Kol+78obx+SzswycSK9Ce275iTRRqvWj77UiwwENoPeFw4nIjpPxKjwI9MxxDVqGkYcx0RozMEHMfW+HS9IyWP5iyMUaDDY0hAWEFTU4AtW5fjyad3YMlSG4V8u4BBFmhR0Iwjh6/g7TdPY1gAYVHAII0olHgZj/5iLaF6q/OzJbQldVyVbKyYty4OpLPmLgyEjkPbmXtJ0x+DWZeccvHY8ziofocxGpy+ihaV0wpOt00NVmfuHg/8dJH5a54YddAZT66BuLutA9o4I3H2+OuGxgnh0sXAuv5mPPmNnVi9eg0KeRbqzGoDBgZKOHzkjADC8Qle/wWJGOHkCNRgycQ0BoQyDWEBpYBTjoQAQk5/eb/RNKIMw2ChPo3Ojiweefg+3L99DTZt6IHvToqpkVCWeSxYzAoD10GlyvvZRi7fjkotwsRUHSOjYxgZvYGr18ZQZhwNwbIYBKTR0pxH18IW9CzrxIol7VjQ2YZ6o4wgdEUzQtotIw1mSlUUp2uYnKgIZY9uc+1tLWhuapKYFk7qCM5SKY2wkXWMjr3kLsp0j1OsNE4PVvD//P1rODtMw5iC6C8ZTK9xIbwcxXMfKcOTPEROeTgtMw1HnEbdWoDQJ0DICfUPURVRVJTMONupYuWqJuzc3Se5mf09S2HTIITRDjyNcaBf3fXgMSjcYlwBw7VNVKsBSiUXk5PTqtvKO1iypAOdi3KoNcbhygQyBdtugZNuRaWSwsWzJfz85fdx6XwFtQaNmkgXTYT4CgRnwWAce5Mwp/SuEBuPmKanxhxapAWi3ebaUsjn5V7nPVKrUtfH9VHvLc3Ao06cLpU8ryzOIphpUkb5PRqlRNJQWbp0EbqXL8Kyrg50LW7H4oUtaC1w8paSaB0jqqMpZwgzgoZGNHXiOs4IIE65q0R71OUGrbh0aQpHj17Gm28dxeQ0KbYtEshOUxcxBhI2hmbpCWcz1hBK42N2Kh6va7IWq2kW7wnRehNMCQ1as3El41ampJZkBYpTd8iJMumWjjis+hGlBqTC82/yWUPtdS3RMHrR6Eq8joMUmyb821wawT2oLgZWWceEx+ORKqKtJcS+hxmz8BSMiAZvMyhQt0s7INcTJg31g8VSUZoyuaYmeFGACnWedF+MbFgO9wRGgZg4dXoEZ86M4vIIXZGnUGJGEX+bwezICK7H/Y2mWqSSEgCr+ROrc+ZJ0kmUE0wCdQJC7mGuW5frhg0DNnr4OSlJIFBm9A7p82KkRWAZ08AEEAoojKmiAgoF1s1qvjX6ilnH1J5W4JhVtDUB+/dsxfe/8xQyZCmkquJ2LimKs4YiCRb8jILsUzjx84Hj5xVzaj6WPO6u5PuySsT/PED46U+gYO5O6Kmf/tlPA0KtOeSSk2GyNmO43tBEjtTlRDcoYFAaDSpbEEA4y3CKJ4T66/R33slb/JPT+cXP19390bt7tb7ZL/4e7/wavpf3d+e//U9fGQN5dbn47A87++2kgNVnDikqlRrOnT2P48dPIpfJIZMhIHTgOBn554yTkX9mo4G1GZkxf3WAcNXTfz/nsRjfKPOcTiTslqYh1E+JQ5/li+tbc97A6lUL8cJzj6KvdwGyDl0Yp9R0hsWy2Sq21oyZoKbjn3/5Dg4ePCdOl9QPVRtqdmKkTVRdiv4jmBanRZzEcZJHHQuDiDNo1Opway5yTk7oiZwVEXT4DdUtNLeVsWp1Fg/t7sbX9z8Mv9qAX6sjY5jI2gbyWY5MGnCpdZANPhBw4KYICLMoN0ycuzCOf3zlNQxeZjByTiYOLDJ1w1dXTRoaNDtlPPvkdux+YCV6VizQ0GwWKizkzbRQy0h59KMMXD+DazfL+PkvX8OJ05cxUyEgpN0/p0T6mAWE0rXWcGix+JcJHz8nFy7qaXL0yUToVhB5VdFOPP/MI9i9Yx2WL2X+Yhm+NwHHZv4Su2Y6Zvfp+pdqR7Fk4qODF3Dw+ACOMhPRzcjUrB6w9GEXhEfVk0kni+a5ZSVZXmI4GLcP5hz5CAZZ4Kh5BItc6o9ohCCFA40kmAdJ+miDsQcEiwQYzG3j33QAixNCXgNV+JzicMFn/AinMkEabDLzdYy3aNQnhD63evVibL2vB7v2rEVbO0PNCwI+GMAd+AUcJSB86wyGBkkZnVbKqLhZxlO42DRpbiOPJyjirJqYG2i3mseTryMlll9pTnVY6MaFoX5m1kI8BnwpYwtCcagVqpWTg+3kQIvbhhfADah3COBkNKdNc/fUUXeOLhobvMTFhh79OXoVz206NYmuzgjr+5vw7DP7sGb1WjhOSrr6bMLcuuXi6NFz+OdfvopbEy5gtsAjFZLFlgBk0pYJGuIJIa/zGOzrNJSAMLbEp9qXHXhm63nTWNDmYNfOLdi+bQ02b+yRZhDCEkK/LPbwzXlGmdQljJzHgkVmOk3zKGpuDZSrHqo1pY2y8KO7cNxbkI0875hobcrCJu2OGl6vJlN6LtI8ppzicurqe7xHeL3ze+rISBMg0hWp5TNMFuCkrTGfkWwBZtnZAgg5+XBdE2cGa/jpK+/i3FBdNY9sKjAeh82KeVpacYmMzaWkEwgaHbEBwevBgs0ge+r23BlYJrNJWVwX0buyGbv3rsWGjYvR37sEaTIt5D7jb+eFwwZCMqVLtBJ8fyzGub7w+GmMg4Qw2wEaPuMnatJ8Mq0CDDMvLpcXzpWFMjp4oSout7wFtbFOUKMbqtBFJQt1LlZmDhQqJNQwcnbYeW2r4RGjgHhn5DIZuadZCNNQhosNu618rw3XFwDNzrz8GWHskBXCdV314fxdnCBRj0vnSMsI0dKcRfeyTixf0o6lS1qxoqsdizsLAgjNqBoDItKWA2SytjTUqm6IlOXAdZtw+MgwDtMh+uggpmcopWMwPafh/Pu8ztm3UnCauDrrNFwndXp7JbOiOJNTmiRsbjCrz4KVLgjNleDM86inJTDUBk7SIGjUeSRtZEjPDEJxOE2RMWKRQqpOvolbojZeLPrNyr1Gk61QtNSeGsuEDdhWhAxD4Oney0ZYLsDDe7bgpe88hZxNc6SaauZ4fH1XWAs0qWpwT+UFZGmzNTRSqHs+XPZF2KSyWPi0YXLSx9jNOoaGb2B45CpGrl7D5PSMxKBU6iEaLmmrvLd4zklNprabzTACLk6560inI9hpNm9p7KHaWBbtJu8HfiY+eDlRc8jmb9zkUl1XvKbFYDChMZMueltEUDwhJBBkfEzWDsRpO2838PCuTQII804gDCY1wdP18o6L4/iFIoS4605+rFebBYZ3WPJKdMKX8/WfAwg/592LS/mdfs3/HXq+Zl1etQ+axPAq2EnF00FOcdJk2Fio16pwPTLT4paWNHj1n+V+lxUweUf6fMeY9VOY5B7P2b2caJmU3vmRnEVId9/TuNOT9anX3dt1dS9/Tk2nZqe7s7/iM47P7DquazplDcwhrFXrOHv2HI4fO4EsASHxhIBATgYzcKTR7IiUR6aEAgh1EvhXMyFc9fTPKNueteKfX3QKf1sGV3SVTElxJuHoKVc0a/19Hfj+957AqpULBIggmpEHwYxlNcFx2kXbwg363149gIMHL+DylSkUK5F0b+1MK1JpAzW/Dp8gSPQWWgCSAkAwRuMHn1qGBkPqs7DF1Y8W5KQQaXBwc1sVq9c1Y+eeHnxt/16kXB9R3RW4lTZCed9gcRp6rL2kY+ulLHhGDm4qh/GSj9Nnb+Dln7+GkauknDQj4EbosYNrCO2Uv4egsjlbwgtPP4DdD3Rj6ZIWMVHxfJ1cpFho0ryE0CpUbd7VmyW8/M//hhOnh1Gu02U0L5lP8pAAdl7oMQCcjXPQnD8Wi77PTqklHQ1CyMhjDmEVeaeOFwQQrsGyrhwcm93zSaTF3ZCTRxaD1LI1I4w6MD2TxgcHLuHQ8UGcODOKssvJaAr1gNb0dOBjF5jULFJ0E0DIXT8Jck+42QmlKnYbFaDAgoCdbNL9smgpZMW+XqoA6dYxs01BPI1axKgE1M2xYOCkqopUmnbrdZngyo0vae8pyXXzXZ4DdnRYJJfh2AF6V3Zi1ZpOrFm3CNkcESNt0zOIUjaCgIBwBG+/dRqXLk7ixvg0YGVkShiXxLO5Y8m0UMvw2f+qGVixwQGBB+lXpMVJsRup5YEY6rC4FdhIAEUQr1PtKAhRrdWRMh2kM2wCcCpsyHSOelk6r3IR4mLDolqjFrS41FJdAWFiLJMAV40C0Xdtc0LYGWL9qmZ8+9lH0b96jYChBBDevFnF0WPn8Ytf/QHjk7z2W8VAiFeX6Fh5jbBIFVobpxexEZO4INJURsGgZKRJw4KUXurC6mgumFjV14UH79+IR/ZuRibNK64q4eKOGaApz1y+KnyXFC/SK2U7F/dCmRBwoeYEQHRtdJ9VnQgfcgwNGsFwesJZN813qL8i1Vundj4dOgWeMIMqK40AniM1DKCpiJp4WBanPI3ZqQaPHLM2w5A0bBawNs4OufhfL7+Hs4OuuCBTN8X3KUZbkl3H96XsBaEfyaSJxTw1llyPCA7JXnCYlAPfm0Ha4iSME+1p9K5sxZ69m8QEZlVvZ2x8QYMkNlL48zy+nFQRgHBN47mYK2KUUsfrm9orTpFcuEFNqL4GnTYM0t4dNNw0Lp0v42f/+00MXqwhEqMZNmdkRD8XJaN0AAWEyfXEzxiD30RDnDRP1CuLplE0F2M+JKejWrp7rn6P3XoeM1IOORXi0eK012CXwwTqLvWXLgyL4J+6IJoK0W1UabyklLY2O+hsz2FxRwHr16xAf+8iLOrIoSUPZGzeF5z0suFFR1OCNGrbMqi7eXz48QUcOjyIE4ydKKWEmu+DUTeqXeZnCzjVY+MuKf5vA4TzG188xzod5H0XsqkW5GCaLaJFpau0708jbXHarJmFBLWplA2X9OEoDSdTEPBVb3BfEzcUAcYklc/a53OaSnAGuimrTppNMeoNI6OGKCRlNoRtUjNPuUYDzTng4d334aUXv4lCBsLYIWOExzDJ6aVGMkW2DcGsCB4JAC3USakLqE+MJ95ogu/nUK/ZGBsr48b4BK6PjcvzzfESbtwqyTS/VKYunLtpFgaBYdwAFE11pIY39BjgFFv0hmRiUArgc1pOt2MaLfH2Z0NADaxuA2wJhS/2eE1WVG1icDlQUj+bv/ysBIQ5m02jBrLpOh7euVkoo8xDtg29RhKzsLtAJjHguFtAqMBjboR1F8VuQmW9ix+595f+qSHHHf6mOO/v06++vVF8+3+/fTrzH/+lOaSkzZoYrs0Hg7GmndeDmslYQlsXarqRQrVagesqfT7RDup+megGPw0IdTe6l697+Kl7+BH9KPd2znR9u9c/enfHRM177u5n7vXVwr6TeuHOrihpLiSA0PVRrzUUEB49EU8E5wAhGUcyGbQdZEgbpa4/81cICPtlQqhFTkIYihOSYr2SMmwYeJtJGwi9MrxGEVk7xOpVnaJl6OluFbpiNuMj47BTQ+1DXqhMpF5RtP7HP57Dxwcv4PiJQcxUSGNi/AKpP9ygWGoxs47B8aTXkHbCDmmsF0ylYXFSJ7omggSlWzFnkNqKppYKNmxegJ27V+Kxh3ciRzoBFxGhmlbh1UoCCKmjsTJpfhg0IhO+2QTfLOD6RB2nzlyXwPbRa8w4ysOtM7ianDLdkHMOaah1tGQrePaJ+7Fz+wosWdisznVRqFk4FrWQlpo5hDYagYPRG0X8wyu/xYkzl1FzHfqUavEqoJAbJneFJPtN/CfjjD8FhHRipIMfi2r2jzkl9OsVZNNVfPu5R7DrwTXoWpRBU56RD6R0lWeLWfn5qBWu34aJKRMffHwBh48P4ZNz11B2HQWEnLIQELL4Fqt/gQsxx0wBkjxm8z81p0vopXFeFym1LS1ZLOvqRNcS0r8WwBGAGcGtV8VZkGs9DTBIOaPuKAV2YQqgLMkNS7AyIUzbF50PpyWMLfCpV2E8QZCGbRaQy1rIZuliZ6C52UDrAgMdC1lsFePMP9KS6ISolNG33vgEFy5M4NqtKSCdR2jSOTJ2SZ0f+j6vUx2rN2NAqOHIk1PTMtHr6OyQDanOvEUDSJMyxcqYnXIWy6HSR3PUBqZC1BuuTDAYDl0sVVFtBDDtLIx0Fmmbn59FvolqhSYbpFhqoSzTx/nU4XnmPjrJUUCYxjSWLQQ29rcJIFy1qk+KXd7JHNwMDU/iyNGzePUP72Niis6FLRILwDxGj80CATw03EiKNDVjUAfZBBBaMSDk/VmBT6qWE0kUAMPod++6Dy9972nkM5wk1cV4SptGnuSFkV2Qz2UF4DUarmhMWZSyaZFEkIgZiYxWWagydoL0YFryR+Iu7GSJPkgHqgsdje6sDc+Lg7QzsEyN2OA1wwYNQTspjobpI20z6kA1JaQ2SmixT01WCgEpmkYe54dd/O0/vIkzA5yqWQpUY8dZ2ZcFEMah7bHhks6WOCGkyyjXJUO0zaTHRWFFDJ44IaSOsLevHQ8/vBnrNnShr7tDnZpRjl2QY0AYkYKpYJDPc13tZHJNJ1rNi+P58iKuZx6D4CR83g8t0SAOXKzg7//X6xi8RLtbh4dfJqEKbuP2R2zxr9PP5HtxyyGmWdHQRIY24PGiiQjfW9wIkYkYC3Sa+XCdJniiBXxOHqUKmQAenCxNlRSMVOpVNDwXZpraH31oNmEDGZtdOuZCTsOMasikA2xc14sN3TDHXwAAIABJREFUa5Zjdd9irOzuQPeyDgR+GX6DBk7Ux5FFkBUaY42A8KPzMSCkeVdKqPmUBMjnE0CoU09xxpSmgboK64RwrumlJaVOCAUUytqQg0l3XsZCBFV4HvWhdPxMweHyY2jkQhiYck2Ruk7tObNuGy5RH012UuwbqPNokqcmhhnq5JtMmqmnNizejw3N9IRGDZE+65guWgsm9u3Zjpe++4xMxCwaGFFfaHDvZQ5iEbVaFZm8HnuZLVsE5jYabGyRam4zCibAzAyp7u3KiAm5DjM/GBibLGP0+iTOXriMS4PXcGV0HNUqI4kc2OmC3Mu+R7+AlPxN151Bo86/W0bGzqCjc5EUX+UyJ6g8RwVZ77jL+6SXzobFJ5XkHDwUmv5si43FH+OLtDYR0E0aeEgfA1/AYN5xsW/3Fvzge99EjsZqhk5MxWSEcoW7nLDcSzEtzcRZxsmfK1f/BDrd9TTy7n5/8uovUrh/9sT0PwCE84X6d/R24/uRTCLqzmMa8W33CTXLMnVW/Zb4NIisIxJAyMbULJhMgGG8VicciduQi/TEYrr4Hb3HGG7e5fV0F7/6Uy+953P2JTYa7vb++iLHI2kGzBlBfB4SnTfFnT8hrNVx7sx5HDt2QhgtfBAI6oPgjzpB1Q5msg6y8f71VzUhXP303ykgnHWWjAXYcUZTQiEzBRBS21FCozoltNFVvQvwnW8/jv5VncjnAjiOK+YmbFqnjBxSRlYoo5WKjSNHh3Dw0EV89PFpzFRSSFktcANO09SaO0ix60u6kQJCKRbI8goBJ51FJu0g5ORPHEaVbsRColqeQGt7A/sfXYdt93Vh/eoeONQOsmBmcRNww6yq9i42cCB9qOobYqzSQA4XL0/i5KlRvPHWMYxNBLDTeQRehMALEYlFPd09WVI10J5v4IVv7sJD93WjvTUrxQWLTKE40mmP0w+Ja6d438HVm2X87JXf4vipYVQbFrwor11+OAIKdQIX6wYFGKq7HZ+VQqfTFNkQJQSek8o6CpkGnn16N3bc34+uRQ7yOR77ChDOqO5JQr9ZdLej4bZgYsrAwcODOHxyCCdOjwpllHbkDbElZ5HEaQzBAPVryW0bm5jELSAtHdkJn8voMs0A7W059PYswf3bN2Lxoja0NDmi96Ebp2mIRYBs8ZrnRz0AN1CdwHhuBI8FdJZ1kxqLBHTAlGEbBSo0ieEkJivmCgxBzzicPrhwsg3kCizcivAC0jozCCMWbc04emQU77x1BhcvTeHarRmE6RwCg53qJHNsnmlLDBJnJ4Tx1ISGR2IEww57HLItDql0OnSpY3HhpE3YliHNCQTUOtEFz5c8vpaWVnQs7EL7wiW4ODCC0eu3UHNDAWP8/HQgJR3V99QAKPbYm6ONxoVQ4viagBM9PSmkUcSKxRY29S/Ac8/sR3//Mg4DpLir1ggIJ3DkWKwhnGIAQRMC5IVuR5owDYd0Is9jqNMvIcuKgQ5vQ4JBfcjE1yBtswbDJCWLmq4S1q7uxiN7t2Pd6mVCoc5lOCmtoVGj1pMUP4JmmvSE4oAqQ2M2mKgDFm2lGrdw4ifTQTFl4rQkRNBguDspoKFoAjk9E9phTDPTEPuY3inPalvO36GYR0EhwaQWD7qeMApEYwJYZBRwYaSG//H3r+HMQElyOxUQJrlotwPCZHqmLrRazHMCJ3owIbOTYq5gkDTaIJzGypXteGTfVqxb34WV3Z0wo7JMUyWuhdNBydvk1JxgUO+t29uuXAM4uaRGzUFk+mJWEjLXjllzEeNsOFXPY2igip/+7asSP8H11yP45UUcA0K9hvQYCexPmvnzmg4y0ZdGLHVeHjyXrIMAHe0tksPJUHnbYvEG1KplVMozmCnVJG7FTLegUlNTIWZtkgrM9ZbNEToOk+IlAnyTOjKeEDb3+MymSkWAT9pwRUPatagJSxdxWrgc921di0KOU2M1LWETQfW5adQaOXz40QUcOjKo5l3llKyzAXISt0FzK521K11V9dqJOVas055fqUh4PdciAjO+NwXtkovKaXNYgmFU0dykgfHVyrRQJnO5NqzsXSOgafTqGCanypgpc9rHKS6PNRuh2vWXS52U0VQSr8NrnqtkQLmxPCsgVHdpRi3QzK21kMK+Pffhpe8qALJ4jbkzct0w8gE0T+OE3eb9QGkGTdTSMMi0EX2zunp7AQtpC5PjPiYnAkzPNDBVKmK6XJTnyWIVtyZLmJiuolSmHIT3CxuYTjzZVrMhfu5InMXpMEyatIlclvpbV9x/badJmn+kEnNtJ5MmJonGojD9t3jOprpt2S2SXGSNrxHDqcRlNGL0BN3Oq2jKBqIh/OH3n4lNZapyjbCGoIRBQf3dfN39ZCWBs1/WpORuPs0Xf+1/NP75vGOVNJLv5K/P/x2zV0G8VicetHQx5j6gU0EBg+Isqg0+SjnINoghW7x2xr9rljKqrZ7ZL5l8Jr4Zd/I+50Hre5iI3Svu/xLx590chP+S194plXu2VRHLpngMWWMx2ko0hMdOzjORoVGd0kVZw88CQpkQ8nt/ZZTRNU//9DMAoTosyog+pnAREFIzLoCwNiUTwu7lLXji6zuwacNyLFtK+iQDmWmPTnMMUhItKVQq5TROn7mGQ4cH8O57x1Gq0Fm0DXXXFMF7RBoYjShkE9YgdunTsphxA2SdPHLUEtLAwAtkOpNz0shmLMwUx9DZGeDFF/dg/foF6GjNzYLBjLCV1JBAaDdpS+gyPjdK30A9zKMa5ERTd/T4ZSkopme4yTGkXThGkrEk7p62D8fy0NkS4XvP7cOOrT2iTeS7lqw6mirQcVCGaxZgMl7CxrWxBn728m9x7JMhlGuczJA+mABCbrAJIIzNRBJnO8mGE5iuxAd2t+WI8tlDSz7AN594CA9u70PX4gxyGXZsmX1WVKtwCW5lZ3gB6m4zJqcMHP9kFEeOD+HQ8QEBhBEt20OwDNVzLa6fiaZmHpVjbruOp4NuPMUg+PexeFELNm3qxxPf2Isli0nvAsqlQDIi8zlbjAeEUkl6pdBHVdDNqRvtgL2wBjtjwEizEKNrK+3tOWHMSEZX4JpCxeM74jCBTpZRVAHMEkyrisgoCfUvjBj87iDwmnHs6FW8+/Y5DAzM4NpEGb6Vg08NjERlxGBwXuaernBaJCfPnFqxmG5tb5eJxtQUowR8pNN0t+VUjxofIJM2hS4rHQx+FstHe1sW3T3d6O1bi2U9ffjgo8P45MxFTE5XUa4HcF1mu6kejkBCNZlJ3mAyp4xt1RKnvThaRyc7VCqV0LM4g02rO/HsU/vQv7oTTGfxfKBSBUZGp3H8hE4Ix5hnF+SkSA5gy7XJh5CxBBQm9NQkVoTMAIJBBmdzeuUjZdVgphsIohICnxlsM1jQnsfKnoXY/8j92HH/erS3smBsoFIal+NgS2iwUocliF02U4JhTlFUc0sYyukeC1k+BLzx3mcxKyMOvd5o6kLKn2Tg0W2U00afUypa7PM9kiat1F82H8QQRApkTgoSLSjBHqd6pLXR1CePC5dL+Nuf/TvODE7HgDChjAovMr76NWQ9cVSSLKw4h1CEarznGDifSqupBWnQKTrQTqO3bwH27duK9RuWoU8AYTUGhDz0CggZE6I04djMJG5dyGVJNkNIgw6uFYxzCRCaBIO+aMO4xrLeTjstGB6s4m//399hcKAs07qGH0rxPxczoaA7mTLPlklJxorcp7w2FaSFgSvXOsHGujV9WNzZLiYnTloBYWlmCpMTY7h2fRLlmoUGKYguz2kkgJCnW7SeASc9BOmagZgYRBCqkfrPhoOsbwTTEddbsjICtORT2LyxF/v2PoClNBhqy4pujQ0EXjNsetUaWXxE9gMB4ZlRaTj6UUGudU4HST+X2I248UmwpU0vBYNzE8Kkzkkoo1x0CIp5a/O40MmWq2VV9rlCnoZfLirlKbQ257B4cTd2PLgXtt2EgweP4/KVG7g1MSP7Apd5gsG55D2N7ZHGnThmq5OymPKIcyKLGDVpU0BYhWPV0JKP8MierXgppkjSRCXw6EJLbTYdSfnzBKDq+EzDJtJrDSsrzwHzIkMD1ToNi4DBgQkMD07h5q0ZjE2O4dbULVTcCuqeNq7IImCjDRG1tVnR7LJzk+a0hvdAimwgNv50ui0OtdQzEoxFpmTDktcyM1MVKqloqdXy5XZAOEsRvH1CKC3IGBBKlAUjNlKufOY0ymjOh3h073340fefEXDMuBqyF2hgJJrfuwaE91Dtz9cs3WWp/GVNWO49WiOeaP8p9lOqSvxpPwsY3g2w1oa3uovG9E6RDyR0RO4XafEeoG5Q855VF8baSwyK5uzA5wHDhDKaAM1ktdM7b9ZE7m7Ombylu71GtEH5pX3d03u8t3d3pyDt3n777T81d33MgfPP+72zunDZwFPiXVGvNv4/9t7sPa77uhZcVeecmgszQJAgSAKc50kkRZGUZFGiRg+R4kF2ki/99R/Qb/0H9GM/9UM/5Ca3+ybp28mN49iObFmyBlsDKVLiPJMACBAcAWKu+YzV39r7HACkaUlgYscdGf7KoEig6tSpc36/vfZaey0BhGfPnEMqNJUhSxjNEIpkNGQIKRn9Ss4Qrnvp/5qdIZRuqNwzKqWJhuwjYzaaqzATqu5xzs5DR2sC27b24PHd6/DE3s0ipfG9GTQ0UWIzN6NWKBi4ePEuTp0axOFPLmKmSNqlUTLKCAgdgkIxHiEjo0wF7V1ZDDq2mpAkGYpbrSLmB0glOVsYFwfRSpkW+Ca+//2DWL+2Bfm0IcA1KSMb3EiZWaSAkPM2tN5m19hFGr7RDBd5vPPBGXxy9Aqu9I+jUCRrEM6a8cz4jBRgAHARDbkYli3O4PuvPYfdW3vE4IAzcbzY1HadBRGrHhMxMw8/lsTdezVlCM8PoVwjQ0hAyFkgMoSU0fBcq4OlwpFQiinZYdpRlmkpInOa4rgVed+tjcDLzz8uDOGypXQZLSMIJiQLTqb8aI1OeYXVBtvJY6ZoYWBwEp+d7Mf7H55GhcH0VlLnHfmqHudFKcslG/egTlvBqg5ps0ji3BCLdM7zMB/Lw7p1y/Hqqy+gt6cFzU0EhAyf5qyZMgp8X3atKlIjNZWgwQDZVU+MZEQqzCJU5gQoM8qIkUzdT8KpxhDzWYzxEChDohskZ22KgFGGYbH4ziGgiUSQhOeQIQwB4WBRAKFrZOAYIUMYSSLlcg+B2EMAIef8WHSy266ZYJ4YwNi1EpqbsshnGbdCYFSF7/Iag7AYa9d2Y1VPJ5YsXYLFS3tE1vqTN07gyNHTmCrUULEJhsNiMM78R1MaLwQzAkdnr4W5jSy6NyMwyO8EhMs709i8ugNff/FJrFnThlRaHUZpFlgourhwqQ//+sZ7uHm7iHKV7QRKtfm502QnKffC/BlilYyG1g5kB+mCSEdYMZ6pICDIqZckm5SOpgyiZxzIs1/bg317t6KzPS9/z/gZMFyeZlQihdXnjOTACv7CQXFDZYXydwEtxAkOyLzSeIj/XZG5xSBgvh+dFy2k08kwk5TmTxw2ZzC9paAzqMtizuKUZjSUqZFRMq0UDCOJOM2HJC8uAde1cHloCn/3j2/jyvUpBYScfxLJKGVJkZA+Sq0kW8GGAothMoSGzugJKFTZqDAUKIvzsudPoaenVRjCTZuXYU3vYsSDstjjy3mOmCcCk/tmR5XBUkRK1pKSUN6XCgjJEtYNmo/EZFbN9oAkAeFQGX/9X36KawMFxIw0nKAuTR+ZG4vk37NDdFHPXK+zOQUAP7NojpUSdhetzTk88/R+rF65DPlsUkAh78cKGaXJe7h5awIXr47i3KU7cHyd3bOSZKJ8MQ9iZIFGrnCWmGYlrjoFkjESqXVdFCgSMcF5Ua+EWMBMuRrWre7C3j1bsWXTavQuXyRrMps1koHIGaIaAeHVOUBYIbQmIFTJKJGrGurwmqPyQgGhgLAQFN5fWIRy0TCCR6ILQpUDIw9iKMvnS9MimuEsXbIIq1etwMreDejsXIZiwcHhT06gr38YN26PSYNQTG34+uJsPFeQEmSy8SINAQGEvOYICHld27C4vppsjFCGXBJTmaf2bcH3vvMisikqRqjE4LFwDyIY47wt11YWzrTX5mdgwqFTczyNmgPcG5/B0PW76O+7ixvDBYzcraBSq0ushgcbgcG4EjYvGYXCwpz7YUYebKTwSk0YnE8N4NpF1NngiLvI58lge6hwRIO7Ck3B5Bh4T/F9peTBfVLne3iNzfE2yg7y75UdVJZQ5dr8ojutZajbucOYq3pRYicOPrUDf/b6y0wzRYyA0OIMJbVHXLPUCOzLfj0KI6PgIpKpLaDyl7nk39+XHNmCkIlKKrQt/VtL74f8w+cBxc97v3o2ItmuKom0b6B2/xoHoGoPVZzwoU3A6EzOsYyzQcLzGtpzUCL0R5iVty7gc1jQOVzA8z7wowv/vMK5w0d/yQX/5iMd44JfReu0eStF+AwPv3v06ouC6fXenGUIL5Eh5AyhuowmE2n9nkwJGJQZwlRK6gfOwFPR8JWSjK6fDwhnbyqCwWi+IkwmlJWZsQcOTM40oIZs2kN3VwMO7N+Cr7/yNAK/iKBeRL4hBSPGGTWgVvdQLJoKCE8O4vCRC5guULyTl1wysnU287gMOgSyE84uYyBugkT5rk1JEbuRMfgODU8CYWOY+UYLcsqzelfk8Pp3D2Ld6mZkU2Qy6cAYIKAzoVhiO0iYgUplWOSzKInn4MWaUPWS+Jc3juLjwxdwZ8RGqUJzBA0FZgecOYycA/LcSXQtzmPjqkX41kv7sWVdl2YbUtrGAjYChC47kwoI3bqBO6NVYQgFEFIyKgxhaA7BGUIpSCJOKpzPC11GI1MAsqcEyzSUcaoFMblpbYzhm18/IC6jy7vzsMwyfHccCeYR0sDFZ+wE53paYLtZlMpJ3B2t4djxK/jJzz5AsUKqjfIz2qNzDoQA2oJJsxcWKPO+okJR5aJkMQjqCAj5oJNiFcuXt+PQoQPYuH4Fli1rkIw1NYugZJDHQgMKygyZSxUCn6hGDXXJvsikyCBmYFl5McWgoUy54IklOy3YExYlvWSKaDJShF9n1lsNhtGAOmViQUoA4YnjnCG8JAzhrckCXDMFR2YI1R1xDniFMRrhIjLHECo5JbIU+Xl+xmo773uUiyWRTVHyWobPmSavhrbmPJYuacauxzZgzWpm5zVJcySVA/7u/zmC9399DMWKD0fm1Cjp4nlm6DtZIpUzqvNh2ByIXNNkhdPFT0wWwrgMi4BwUVIA4TdeOoDVaxbNAsJKlYxWHP0Dw/jJv76LvoExjE1QPtYo2YB0wfVAEx6dr1LAGcloQwmz2OIrayxMCe8FShXrNEzx0JBPIPCrqJbHsXVzLzZt6MGypW3opltkV7u4Eot7KgEhmRphhliUU7Ypdhfz3C4ZkF1GqVxCscCg7xgaMnmZIRSZcJrjhY7k2FkmZ5cIxnjS1IyDLAsHznkv8q/pFMY7vUawzoB1zuFalDAmRcLGeTCyytVaDJeujePv/sdbuDo0CTdQQKgzhNLJ0POu3puhlJBMt2aERpJRYQh9SqIVEAb1kqyHNB9ZvqIZ+/ZvxvYdK2UuzqwTEKpkVKSi8ggBYehaqRuarsFaIKuTKsg2sdgNGULiULKDfDBOYGiwiP/yVz/GQN8UgngKLtdQrpoCbvXKup8teAAMyjXgipSTayzXerpcdi1uxavfehkb1y9BNq0qAM4Rktwrl0oYHSvj6Ilr+PXHFzExoxJRw6JigrO0nOVMw5CICGbTERCSaedMGht/zJnlTHhd2EECQrrVwldp7dLFjVi3ZhmefnI3tm9dq00pCkBDF+NKNYUjRy/jxMlrIUNIl9GsXt/88GhYFDKE4V2td7uwg2T5ohnCcNGLJNQhIIzmuoUvi7MJVoVp2EingGXdS7Bt6yYBhN3dyyRf8fYt4J13P8blvuu4dWdcY0Rm1R6ia9Z1X64hlR7HKMsW5ppgKSFrA9lZzqImLQLCUggIXTy1fzO++50XkUtzjpdzquXZz6vOrF0CS4KuGOfaM/B5r/sJaRKNjRdxpW8Yl68M4fKlW5iZ5uen7LMfdxCzqKRh9AVn4QU6SzMiLoYyGZnn5lEnCe49H3atIAwhmdNUik2zGsqVKbR3NKJjUadIhtkwnZ6poVyuo1rlvcV78AGGUB2MQsloJBdVR1ICf35nk4LsO0GhU50S6XVrk4GDT+3En73+AhIcT5AcQs0y1oiphQFCZaoWVrHqHfUI82iysCzwxRZ2aPft4gvHMbrm3e/SGT3lg8D3If9931v7EkA5dMcUh2IxIIsAoRq6RZLRaB9hED2vrTmWNXzBeWqHOSAxz7BGYiyijOEH7v0vOr+/R2dYqVW+xGl78JC/fOzHF73ZL/Hvv8/zIXL/+cBwri66/0g1Oku/5hjCarmGS5eu4PSp0zI/SDDIDEKJnRBASFaQgJAA8SsKCDe89F/D2ImoKIxCq3SiiSdWDB5YyFEiZwRIJSjlZNFWQi4biA32d77zMrIZduY9JFOaI8c+uQtf2KiLF+7iBCWjH57B5LQPP8hJUC2XG8cnQ0hZAKVjzCHkjCCLZMrBOEhIsKJOnCalcha9KuhgWEZHew6b1i/Cn7zyBNauakEjGSnJceOmUZKZLjrBJSzOLSZQdXzpfPqxPEp2GpNFE//ww3cFEJYqCZlHIWvFgO9k0hAAAhTguePYtLEbe3esxb5d67ByaZMAZB2I0LBmSoMcj4soNZIWqi5w43YECAfFZdSbBYTKEGrRFwJCWbMiQxF2qQP4cTXdMa0YAqeKSmlKDHIacwG+/90X8NT+LVjWlUfConnLJNJJZVcIrrRrmUfNz6BaS0oO4pFPL+Lv//sbmCrweS3ELMYQGGJCwjwsK5ZRCdt9XxFYIGIhgxmBQc7L1WBaLtrbsli3bhm2b1srDxq/8HNy7BJMWsUnODsk5a3Ox3iMEnA074XuoBJ44aBYYnAzjUJoOBNHreRjcqwkOW8sQtvbMmhtSSKZ4HVSQM0dh0Epo9kk77WOLFwniU+P3cU7b59DX98Ubk5MwUuk4JBxCmcIlQWLwqmj/u58yaiCAEIAmhOwOON7T6ctmZGkAYZjF+R+oHwunYxhw5qV2LplFbZvW43upczCU0zB6+2v/uYXeOe9I7AJBllcxTNSuDGkWSVjoinTcv0+KWvU+1S3S2UI9c8JFLCsI4HNq9vwzVeekigO5mLS2bBq81iTuHFzAj/7+a9x5twwrg1Nwky0I2bkNY8wSAvDpO6Sev/r9cdrh22TMJMw3Gc590XTFsqX2RSIc4YtIBguCkvcmDOxamUXdmzfiCf370Y+SyAo41N6rvVCD+f7ZiPxULMJBn3cuHUTN27ewK1btxC4LloaGtG9pAvd3W3o6mpGNhuHbRfl3qZagcCQjFzE0hFkSsYbQ00k4zGQHDih4sSFlvecBY+fARlCX5nUi/3T+Nt/+DmuDI0JQ0iTGAJIrmF6vCFoJrsUZobeJxkV+keNZegaSWdTuuEGgQLCrqWN2L1nHfY8vh47tqxCIlYVe3xD5nUJSPTzjxoBMlsoCo0wSJ4/I5EpytzzP70wP5KfFBlAGdEykhgYKOCv/+pH6Ls6ARcJcVP2hKFSqaaaWEVsRtiRV6H2rJER4w44A0wJZ8IK0JCz0Lt8MV7/7p9g4/oWNZQh8cZrkAQQIKz3sRM38c4HF3Cp7x7ujt5DXLIJmd/HZl9aog5cxqgydsWjrDcZSorZDAmkqUIFCh9s4CUMrt1V5FJ1NOQtfOsbh0SaTCAmY6ay9gKlCnD4yACOn+jHuYs3UCgBbj0Nl6CfDEdotCQsnzQntL8SyUUJ7OdzNeowqrOnZMbjdF6u18LZUCoiXORzcfT2LMHmzRuwZ/dOtLXkkKYasg709TFm6U30DdzE2ERZZjxFbSAMoTZBBECEUQsEg+oySlDIuXJlsBUQ1mCZZCVLSJplNOQ8PHVgM17/7kvIZXkP0E2WRmLUefiyb9FkqcZZZXGoTslcJxuKQ9dtXL5yHUePnUVf/y3cuVNAOtmBhNWGas2HTdMo1IR5ZjdU8islQiShrtA0KXINMXuyOBZBNt8rI59jPFSAWm0KVXsatlPA3id2YN+BfchmM5iamcaZM5cxPDyF0ZEKgjrZxrlGhFyFYTC9DhfMPfhPVGnoHeEL2KMyh8Z2ZqyMtiZTAOEPvveczPkTFJoGgSBjTuxwNvpLFLbhjzyKhDMChHrPfvnXehTwuZBnn/+zj2KWowwbnWQ1Puq3ft3Hsj0MwXx5VCOtErnm1DAmAoVswPHvDbLOcvVQvcMxhGhGNOSaZ5unD2MKIwARAsJZN+kvf1Yf6Tx++ae/7ycf/bUW3tR4xEOcZXMf9fe/9O9JbRIFYP92xlo//ogj1P2OVwJzCCvlKi5euISTJ08p+GOOJWMmwrgJiZxIpJBKpzR64quYQ7jxxb9RQDgrjdLuZVSQSEnCxZqLsq+5SMlEHU51BvWAG4qLndvX4Pnn96OntwOdnQ1SKGrikniqwalncPniCD77rB/vvXcCE5P8l7wwOtxw5CHd6yiElkyUBp7XJaaAhR/lIuzMUxZTE0BISdr6dSuwe/sKPPfUNixbnEbCILzxEQtc+G5Vfp6W5nHJgDJRc3lcjIhowp0xHwPXC3jjzWM4dXpQHTndDGxa5ZuMzmABQQvrKbjuGPY+vg7PHtiJnZt60N2ZR8y3ZzvuMg81f4YwHkO5BgzfruEff/hznDk3iJkSDVR0hpBdUgWEZAbCAkW2woidCRDQXIe2O4z7SLDgtOHaZXi1ErIpB3/xg1fw1IGtWLyI3Q7mL9Hu3hbeIgpRIAtb8zjUz1zEBD47OYD//o8/x93RyPWSOYUWHIfgPwWD0iDOVt23m2jBqAwSHRuVIaR0NM65jXgN6XQdzU1w+z1XAAAgAElEQVRJbN60Eo89thHLutvQ3tYgMiZeMxYXeTV/lzdLC3g6EXJexowpUHPrAWpVdp3jsKsx3Lh+Dzev38XN4RHAM9HYkMTaNV1YvaoTixfnkc5QbjqNuMnPuQF1MGIjA88xcezoGN55+yz6B2Zwa2oStmXBpuOKgMA5MMg4lSiM/b4ZwhC88FbwCAbrDky+D6uOpFVHpTQOx55BLmNgRfdibNu8Dqt7u9GzokNC21kwkqGNMQYiAP7m/34D77x/FFWbTYHQ/CagUQglo+yY8x5Tx8NonjBiUufuizkwyPuKgHB5ZwJb1rTjtW98Db2r2uVz93w13aA2fmR0Ah8dPo1PP+vDqdPDsBIdkkdou8mwOREWfiHzqLEHoRELcVQoqdU1geePRSs7lyobJlNI+30yOmbcRntbHj3Ll2D9ul4xGGptaUZjY14cYsmwRnWfyForLqampzE2Po7Re/dwb/weJiYnUCoW4dsswuvoWbYMa9cuxc4d67C0uyUMplYnXn3wf1rx00VUgScdMnnknJ9zYVg0MdH7jnNRNZvFONlCzWu82F/Ff/37H+Py4KiEcAvDMgsIw3m7MHZCZi0ZzyGmMiHDpJUzDLKUlNiSGQUbNGX4fgEdnRls2rwcBw5sxd5dG5Eya0hKXhpVDvocc597xF6zuOT51mPhedfCWXEiLYJ8kfHy06KxDOcIY+jvm8Tf/rc30N8/DjuwxE3ZiZGh0kIqQuS6Zc566obOtlEGKkEQ1Rdkd100EhCu6MTr3/0W1q9r0wkwOjj6tuYIGoE0F/qul3H64jjefv8ULl66Is6WMitqMRaELrBki/jLlGCTrY+k+SFTwliggKCwhqRJsEO3WjrX0iyrgh98/1W88uJe5HIhIJTsRqBYVkDItY1B64w1YuONTs8KCMP9jXExoXxZ14G5c691RMTCR4YyNCNywnnPMpMPZa1bv24Z1q9bLkZaS7sWY1EHTdVYXJAhA/r7HfzLT95C/7XbGKNcXRxgA7EJU6YyZAd5M8gxRDOEbIIyjodMHI25mOdHNpLXCqWQJQmm/9pTW/D919mA5ex6Bb5f1Gap9As4U8XmAaN/CIi5n1liMkVjt7PnB3C17xZGR4uYmaGAt4FcPFyPc/w1wKQzMhU7ZFkpHeWaTYaQx8VYFUNMQuW+k3z6KlLM/zNdOO40mpqT6F21GDt3bcDmrRvkHpucnsaVK8M4ffo6zpweRj3IzkrAtMgLa47weyQX1dUnbILJms2sVgWEvluEFauguSGOp/ZtxXdeexHNDTEBhYydiCIuEF8YQ7hwdiUyXlOjk1lJwZeqdH9/lv1aZHx5YKaHH7KDodvu57+l8LkfKsGcx9Z8zpNEAJAMIdfXSE8cQVEB3mp9rPJvkZSSNZofFTKfCZwHCiOkLlIcXURFBfKgOuBLfW4L+6EF9QjmPbV+ZAv9zMJi8lFfdGFvLbykHuUYF/pCei2K2dcXdF0iODi3YcZk3rRcriggPHEKFpuRkmVJ4BcyhLOAkAxhEtZXMYdw44shQzhrnhAuznKjqAxCmQIu/pSGkBGBMCQMoWcg/apVdJhcj927N2PD+kWy6RHIuDIPJ31LXLo0gU+P9eGdd45JGC5iDVIYi818QmeZPM+VDYSdfWZecT6PbAmt/ck2sfhgYV6rTgtDkUgE2Ld3G/bvWY/d21eiJU8jCkqxmBHH3UpZhHQqIdI1ztk4zOWKWzASjbgyMIXPTg3i408uoW/gHqxkO1wvC9vmjBo3EkZosKibgueN4+AzO/HK8/uxcXUXlrQyQ49AQdvUEl7OTrxIzXTNKVWB4Vs2/vnHb+HM+WuYnKGBSioEhBo9wYJvDqDwV8kaqL075004YylxGQkDFjOvAge1SgEpq4q/+ME38OS+LWhvS0jch2mUZL5Fx2YUgHn1JGybzCUZkgzOXbyNH/34HQxeH8f4ZBFGIgvEE/A86iEJTGggQIZw/iI+181V2aieG7XJpwSUsqWKOM2tXtWF7dvWYdPGVejt6UZLcw7pFGeD2OkNEPgsYtT1j6YH+szML9MAbrsWYGbawcR4GadPXsSFs5cw2H9d5mvaWjPYuWMVdu5YjS1betC+iKxDWQw86pyNQxaBT4c7C8eOjuKdt89g6HoRt6emUDPisGk0El7LETv4eYBQ47rogEn3R0dC3/m+WYxQsoR6Be2tOezeuRnffOUQujqbkc+TFdXClgwJZXK8Fv7b3/8C7//6M5SqDIieY6nYGDDiLLZ4/tWYRIvVaKZLi9nZSbaouI3VxWV0eaeJrWvb8e1XD2LFinZUanRAdHRWzrAwOVnAhYvDwoB/8OEFmFY76rFG2B6DxLMIZKZWXlrNnCSPUB+8DmfjL0TCRlaNDAZlruE5SQCZNPMhOTPHyBaaQBnIZRPoXbEUvb09WLx4EZoaG8UYgF1efgYzxSLGx8dxfXgYwzdv4uatmygzT4qsMSMJHBvlmRks7+rCho3L8fyhfdi8qQe5LGeH2fTh+kB2xBcFg85gaj6gzCrWee17cGkClKR7GCXcbAipA6tpNSKZioWA0MVf/+2PcOXaiASQM6MwmuWKXEtF6ioieHUwlIJFWN2Q2a3z/qQ5DBnGGuKS2VgVprC5xZTczK8d3CWOiBnLQZJurZyzEolwJFvWWWK5O+azgyEo1LXFlAaRW3fIs4sxFO9fho0zzufqlVH8j398B9euTaLmmagRAHMebT4gjKRIUWNk3uwiQSqBIJs4/E43WWUIF+G73/kG1q1pFkDoOY6wiPw5NkqCWBaTxSRuj9Xxt//vm/jk6KcwTDq1ZZDKNMC2GVpP1oprJS29G4QlpKmU7jgaUE9FBwGhzIrFlSH07GlUKxP4n/+n1/Hqtw4in5NoPXHTJUtYLAGHP2HsRD8uXL6BQpl+YJyftDQ/UoibcA2TTrMqAmaBuEhy9WTo99B1N5yXJhC0QFdLAmAPLzz/JJ56aheWLGb+roFqlaAtLu+X28G1a1W88fP30X/tFkbHS3B8zuMRNCsgJPMsctHwGooyCMVtFpxxTSPwmb9alfWcoFAAYaKClibgmae34Qc/eAWZNEGgAkLOYCYMA7Zblms6nWmGZXAsI4GJqQC375bwwUcncfZsPyanaqhUee4TqNUMODYBpIl4wmdcK+IWI2picJhbKOYwhH88rhTgc78KBAzqHluT9Vcbg1Ws39iDl15+BqvXdmHxEqBqA5NTdQzfGMfHH1/Ae++dQhDk7mMIlbGOjI5Cr2XJzQxnCiQPlvUgo3kYLcH8SmY0qsvo3t0b8a2vH8Ti9jyaGjjTy5lyOtqG7sQLqD0fHRBGktHfR3G8gDf0b/pRnZd+uGR0/hPPf88Pvv/P+7f7D46zgBzBiQBeJB1VZcOcfFSuhXlSW2EUZ4HTwwBhCJJCIKm1TUR6fHGu3QNH+Qgq30dj7B6dIfw3feh/oL+syjKqk+ZiRH7Loc6aPOlKz0uFgHCWITxxP0NIuehsOD3B4VdZMqqAcF6vWG6+8GYJjWVouc+zGnhzgNDhMHlQku4gZXxdS1qwb992AQOZnAmD3VKycgYZnzROHr+G48f7cfyzKyhw5lxynVJCGdBQQrO+fI2dEIt6DevmVqCAkOHnBBQ1VCuTyOdNdHTk8eSBndi9bTV6upuQNmtwqhVYcVOs7kWYE3abaAZStX2A4dEEQEjj0xP9eOdXJzA4PIXxCQem1QKf7nQMCZe5Nx9BQIBVhGmWcei5PXj50H4sac+gkfKggDOEtL5XUMgheDGUEYlWXKRLw7cm8JM33sHFK8MoVsgQcrZJQ+kpX/tNQBhGP4SsrUtZBHu0AggDKdLIfKYTDl55cT/27FqPZd1NMs9pGHS+pNMo53NYdNB4IQGHACRIwjQbcP3GJA5/chZnLwyif+CG5vZRZCszbXyQrWNhO48iu6+3GGYmhvb4DLMnCKDg03WKaGhIoaO9ASt7utCzYqnM2LS1NiCfy0rRRBOJTIaSEJW5CTD0gYnxCm7dGkFf33XcuT2J8XtFlEsuKsUKSjMliRuhfKpzcVryL587tAer1i5CJkubdhrqMEuLpjJpBF4Onx67iXd+eRY3blZwd2YKthGTh4KtqAAnkIgYQi0+onIx1CmLZr3mkO2pCbAl2KKJA2NX2lvTEsy+ZeMqrFnVjTSjSeKSbiIFmsSPEJC7Bv7hn36KDz8+jQoLMF9NhcS5T+RhnB0KwaAwxvMBeCTl1u/K5uuDOYRL2urYuKoJ33n1GfT0LoHtzIjzKyMtGN9RKlZx+04BRz65jPffPwPbzsJ2yZ7k4AX5OUDINYBVnjC/GkCvbHAoIRUmswFGrBGOzTk7zm3y/tBYFxrJEBjyPNWqJZSKU+hZwWugR+WAvI7FDW62hyJOkVW7JrODxWIBNbsmEk8xtglYdPpoyGawuDOLgwf3YNvWlbLW5NIxySFzajMiLU2ahjwscWekgoCvRWm4C8d3YaXYAGpAzY3BdmNyP5hWExJJC2MTwPkrI/jhT97FtRtTEnY+xxDyXo42FeFeNUMtxrUhbJjRgEbMRzWYnuYyrlsR1tSg6UtQQiYboK09hWef24tDz+yS/LRknJJMfa9zplLaCBImXa5LNT0RkClyURqDcIaQMlFHslspTYeZAeIZkSdevjyCN974GMPXZxQQ+nRT5npEhjDqrqtMXe4FeUSqBDKEBLtqJMNsPRbXDIzvWdGJb7/2MjZt6BTJJvflwOP8MEGtIzOpo9Nx3Ljr4Ic/fh8nTp1BIpmW65BZgQ7Pu8cmEJlzdmezAg59OjTLes0HWd4KPJtSf43tYMORpkW858gQvvTi05r9x/6bbEseiuU4jnxyAcdPDuDSlZvSiKMywiUg5LnkfR9KlUX+JlJdNeuZZXln52h5b0UMoTZGCN6zloPe7lZs2tiLTRtXSuMrl2N2FZshvA8oX0tJA2lwsBICwju4N1GC7c0HhGqkJOqBSBYcOoxyhptCcJkhDEwx5eI5YL4n1ThiKiOS0a14/fWXkcvWkUhwRr4isj6uOWxmUoKdSNL1m2tiBndGShgcGsOnxy/j0qXrmJiswnZonkbmNiWNQEbs1OkUyvlBzuBxZl/2HqpyyBCqkqHuMR/UgyXxuWQjyzDNKpIJmsoY2LJtjQDCjs4GZHKA4wJ3RiZx6vRVnDp5HWfO3kQ9yM9WHLPd/tmCPpKLagastArCJlIQRKw1rwkqYcqSO7hjy0q89PyT6FnWjkVtjIwqSeOOe7g2Lxf2tdCxvrClM2/PXNjr/cH+9Hww+KBk9D4G6vNAYLTK/DYAef+7j+SgQkSwySLZg6FUvk71C+X43E8i4Kj7yf2mMg8AwNljn881zqngFnb+HwXc/Vvouv9MDYaFnen7fjqcH/zNGcKHPeeDM4R0XldAeOmizhBK1ESYQyiZhGIwk9R5wjTzCaluMb96pjIbX6TLaAQIRSAmi7CAm3C+jTclQQ/zqDQLLg6Pks2AhQ+Zk0CKhN27NmPbtvVY0tWKfHOGebziWlaYiePjD8/h9KlBXB+aQLXKGzyHOihrobMo2410xWRpxC2IN70jZgMENQwAZ9SAKQVWBdXqJJYsacKaNUux/4lt2LJ+OZpzcRhBGXaVcqOkUMJha1htZx0PNY4jxhMo11yMjJVw9LPL+PXHp9Uu3THhB8wIzIjUjDbr7EIHHFJP2MjnAhw6tBcvPrsHuSSkWxzjTFHojKibCAs2SuooWjUwNeNg6MYI3njzfVzpv4maS2kXAWEIwJgDF85pKmMVSfRUNCOphLRfJn9k0liHCIoxGD5ymQC7H1uP7dtWYdOGZWhsiMvG7LuMnaAVOOsgFRaS9aCjopVowMSUg4Frd3Hk6FkcP35OCjUWwXWRbbKA4jFRqhY5HM46v4QbXpTjFc4cxSgZVCMKAgNuwJSQtbc1orOjDUu7OtHR3oLWlibkszmZKaGLE4simglVajbKZQfjY1O4cfMu+q5ex+jdKUxNVpBKNCDJ2AJ2Bz1PmNpksoylXRl8+zvPYfPWFcg38lAL8DzKMFngEKk34dNjw/jl26dx81YFI4UpuEYMjihGQzAYgkKapihb8JuAMLoWfV6LqIqTHot8MhfdvP5WLcaBfTuwcsVimaNh/h4dFKlF56wDJXLM2qzUdKbo8CfnUKzQApkzk2mRLRIUum4YW8CiXY5jjh0Mh51mc0LFpTAEhlZsCq35KlYvT+Pbrz6N1au7xeTHYqffZCh5HbWaK/byn346gF/96iwmJuqYKVK2Soa+8T6GMGABQNlYnICwFs6Lhrl4ZDLRCiPWCtemKQuz9hi5UkWtWkAuZyGb1iy9SrmAifFRtLe3oKO9A+VyGXatJoywMDaSQ0gHL11wZVIl0CBpj/mjZJF5D9IcCkA+X8fBg7uxY/sqMRhpzBsSSUCWNnBtif1ImmwaEcyRPZBpLbh1TwChkTARt3LCVrA45wxnzGgA4in0D0zg9IVhfHD4DG6PluVeqc9ze1R5X2hwIFEwuiaJrEks+ePwmTUT8BhSkjxCF9qkZGWycCnDMCmp9nHo+X146dDjyKddAYXMNY1mNlU+quBbAdp8U5nI4MYQB2R2HGoeQRhl5YwUyANGDjdvT+HSxdt4593juHWzBNsnIGS0jJxNBbezM4Szwpr7meDId5iGHHT7JCBsSolk9JvfOIRNG5aiIadAkms0G3SUjrr1BAZvlnCh7x7e/+g0+vsHkc5ypteA47Bc0/WF94QoEBh5wvMc0ESKYJqOtTHUZTachjwazZFKUiJoy/zet//0FTz37H6kklwP6fLKaykChOdx4mQ/Ll+9hVKNbzMDbz4glCYNZ4fYlFBAOCcZjRjC0K1QGELGeigLnrVcdDRa2LVlJZ55+nEsWtSAxibuLwQbBEyaRcv7mlE/1waL+Okb72FgaAQT0zXYXlzMdVxhCDUSSAChjGIoMOX8oGZRqsMor0HOypqmLWMAnkNVzAxSiRr279uI73znJTTk40inPMQNNhZERCeNVNfl82eBGNfEDC5fuY3PTlxB/8CIuMHOFJjbxgZhRkAhzWckB5SunOJeS0BM+SsbRGyC0VmUs7qMemGzhtmIbFwyzoUMZlmu766lTdixcyOeO/QksrnQWbXO+Jtb+OjjU7h4cQTXBjlq0jDLOmnza+5LnEbpSir7T6gxn80Q5eywykb53UAJgTsj+99zTz+O9WuWoXtJs/gb1OtklzUz9/fxpSYWCyveF/bT//Z3sXBYEu31kfTy4cX3b/7t/HZT+K+zL/6Qf4ueIJrX5nXHT99gk88St8fIZIYKEu4jvN9438l8N2Xhsyg+eqEHv88HiaFGIGw4LOjMLrRb8ODbX9CLPdoP/+FfV4/yvrjOhiMnX/DrsztbNGMRqtGqBISXrqjL6Ly4CfkzAWEkH6XLaOIraipDQKi334PD3JFsSg1T2JVhCDGlm8wZpPGAyAR9SgXLIt9atXIp1q/rwZat69C1bBFyjSlU7CLujVbxi58fwcXzN+E4lCeSveCGxDnCOsqVEuJmHJkMXehoEU9piAaAs0CS75xbgwbgel5B5op27dqAHdvXYtWKTiT47z4jAHxYBmMvknBsFmQsHKgVTokvA4vzweERfHTkBC713cTQjQmYySYBEzNFD47DWZ26mIfQVKZeZ95UHe3taTz33F4897WVRLmSkMC5xlmpgpKEYljA9Yzd8HvjLvoHb+Jnv3gfA4O31epfoiZYoBF8KfBSyWgEVMKReplZiklMBosqCXJm8V0pSOHd3Gihe2kzNm/swVNP7kRHGy1zabnPYopdYzpxksmgzE+DrU0rK8C3UPTw7ntH8O67H6FYcsRQhkA5euhxRezEfGlFKGdU77cQuChgEEdCQ3MbfY9dbRpOsEiPo7Ehh9aWFizu7ERLc5NYRTs0lfE93BkdwcjIOFxHoxjYGXdqgF1lxzshodVSHkgHvICgPo5FHSZ+8OevYOu2XqSzHrz6tHxu8XgecYOPJhw7Ooy3fnEC128UcG9mCvWEBU8ko3MMobCDcv7nshfnM4QE1sywy2R4rRLoTMj3fAZ4bMdabN+6Gqt6O9HRmpXctLgENKsBCLv8BBxuCAj/5adv4/CRs5ia8UUyys48jWWAtBTMbF6YYt7A865unwoGw+SyMCvwPoYwNo20MYXuRQZe+9ZT2LixB7k8JdjqzMviigy26yZw9sxNfPzxRQwNFTA65sD1CQg1I0xj9MgQcN6K7kI0ZeCcaBSSTudORoDkUfcaEAfPceg4y4KrzvBySkZtZLNJmJTZegQLNOORIEGRWEqgcDhEqEH04XuTCBICr5ABJaqiTJcS8sBFNhvg+UOP47Gda9C9pBHNDSZyacrDZ1D3bAGDBqXV/D2CKl4zliH9IId/RyOceBoVOyZzZQRQLN7J1h4+eh4nTvdjYGgMk0UCXM0pFKMXGmfMAkJ+GmSMCJq1GKGrKd+PS+UBZzZN5rTVUa0UkMkYSJIw9MleFxGgJHPW33hpP9qbTDRk1KlZPEBFeq2zm3IviSYgip2I5lxYKMdFBsxOVdVxYPtkcBIKbo08rg3ew/nzN/Dhh2dx505F3GzdukVrGJkTjvhAHQKYq8KUpVSpurLCPAY9JkoCmam5Ynknnj/0JNatXYw8VebCzrFxR/aKWXdJHDs1gHd+dRJDN6cwPVNCQ0MTao6Hycki0hlKdDnna0oDxLZ9YQoJBmU0gHeMyTXQFrl1jFLEWEWy5ciQGXFHAOnBZ55AS0sOyYSpDYbAR7EUk2bLyZP9uHT1hsxu12NpeMKMMppC+1th8kQox+YbCN1dhYmNwGCUX0dHXn7eDloywLqeDhzYtRHPPLMbWRKyEnk0I1IkLUy5ThMpW+gfmMaPfvw2rt8cR6HkSxOCxmkCCPlO4/MBoTLA4pQrM6N0iA7XA6OOVMIXFU61Mg7PmUAMRezZvR6vvfY8mpsSyOVi4r5smtwj2LhgPiPjV9h05Kx6RqTq//wvv5Tr3bbZACQgz+gcp0RcxOGyyObnzTUgzuuPe4Y20OicSzddxmNo86Mq7rMcYeB8YxBMI532sGlTLx7btRVP7N+FOJVBjoeYYeHW7RH8+oPjuHzlHm7cKCOo5+aaXrIGzAeEOkKgkRN8hB7XshwSCNLt2dcYKZThViewbvUSPH3gMWzdtAorly+C6xRk3l4icR6BIVxwuRru3wv9PbkHH2lGbKGvpBLLRwOE0T70wGvOK7bv/5cvkoj+dkAoM4Q0KqLkQpzeDTH2oKSPDTj+u22z4eGKKR1rL2nyzB7AfVfS/VBs/mHJ2GoE4BcGnx71M3sUs6JH+JR13/iDv64e5Z3NB/hfdCVrLT1/7Il7Ra1Sw+XLZAjPIp3KzMlExVQmJaH0BIJkCWkqwwcjJ75SsRMbxWWUi78CQmW5WOhYMtfFgk4cNFkeOLSbp0yFchctFqjl933OylTQ3JwVI5Gl3R3oWNSC5tYcytVpjN2r4fy5YYzeZTexQS3fvYRKVkJreN6fdEiTYXB24tkdjQOppAFfup4z8AMCUh9NTRa2b1+DJ/ZtxbJlrWhrziLmM5SWyMZC0mqQyIJbN8YwNlZAocCCIi0uo6WqjZt3R3Hm/GWR85RrAWJmVgqacoVdXpWJJZOmMA4sjjLpOhqbEtiwbjnWr1kurnOUexGoyFe0IYgUyJQNnW6jE1Nl3Bkdx9nzVzA+WULMykqnnq57lEkyJFilQ2GJJjl0+inQUIN1gVrfM88pJi58rk1zgRgyaaCpwZKYgw1kSJu4cLKwqgmD29raoFl5DY2zFvqWRWdLSyRFx09cwrGjp3C1b1jOkYBB5vQxnkFmqDg3ojlSjEVQm2Z1j5WlVDrIlOeREWSBqIYxyhrQfTQENYGHpGUik8mguUlZQprJOL4jj5nyDIrFWmgwQVkS3fXIumjItxQANPGQfMppxGJT6Oy08L3XX8TGzcuR4Oxk0hYgyCZDtWZgZiYmjNj775/D+ISPQrWKwDDgU885O7M1ZyajoDDcIKLvlHwKA0y3Ti4KLuzaNCw6DGZjeP7Zx7F/71a0NCWQSbF0qUmodp1zNnV25uniSdt9S4DIj378Fo4cPYdSNS7B3Y7DSJCc3AN0XuQsmjqohRaIIhsMTXg0sE7BobwF9T81UUQiNo32xjqe3LcJW7b0ore3A/l8TObwXJnDJWOWwq1bJfT13cPhwxdxpW8Ufr0xZAkNzeakCkBmqBwEnJ2NE5xoXAgZMZW1cm6W9vN0SeXfK1vGz5rzZJR0pZI0DFEnUtex4Ti06jdEFiiB2aGmX7q8orVkca3upVzFxeacoI5NocCTnMekVcMrrzyJvXs2YHl3C7KpQFw6CcCF+yJbJOCEn5c2KoR5jBPecA6X7EwCMLLwQZCewu27RZHRnTrTjyv9tzE+46DKZhBdHkUyrUy/NgjUDl8cdkVWy/ctMFeALjOO6r4C+sDnbFZV5k3ZPJP8REZQBEWsXdeNbZt6sGp5G1Z0NWFJZ4PIe9lYY6YdWQ+aFlGC6XssZlVWKCrHkFmifI4ZcTUvgEO3TgG4zWIUdPTTSzhxYgAXLtzExATXMioVtPkkTpHhWiMsTOjgF9UOBHihyb+aCtXJihPsOCIFXtTRhH37dmJl71I0NiaEpWEjwLbLAoCnClWcv3QTx09fQ4HmWV4g84P8XirZsBJZWAmqL7g+UlbLhh+zI1VyyYKVewtjfggKI0BIdpBzdJzFfO21l/H8oQNoasxKLhkvn2rNwcSEgw8/PoXTZ65h+OYYihV+3ibMRA6GJdPYcl1Ii03qW5FdgPyzGSPYIUBiISq2LyoL5vsjWxZUsaQ1hWf3bxeH6a1bOuXz8Hwam9maexkWHwJ0Yiau9k/jn3/0FoZujKFQpjFYSiIcag7N1tj8MOSe4Foa+Bo9YsQYs6RsOf9PRxEcUd7kMnE49jRcZwqBX5uV26AAACAASURBVMCa1Yux74ntWLN6KbqXtiGdMmDKXqU1EK9hx42jVHYxPlHBrz74DD9789eIGTkxVxKDJTqG+rTzVxZOmBdx0a0jJlI9BYryoJyd2YbSOON1UhMZL+c8kwnmHk6jIV/H/gM7sXXbJqxesxKJJH+XWZ/A4NBdvPX2YVztv4eRUVtmvXUPCbN25kU9zO2AEUuoSJ7Pw8iiSKHEWUL4RdTKY6LW2L55tfgJbNmwUtYFMsrMQuX33/1XuEp8UZ364IGE7su/++MLy5SFHl84VxuugA8c5peRic6ZvQggCj10onnRqEEjrRgZJdDvIgflKszinMYfSTa1fZGXEwzyzxJaPw8Kzh7Nb7ihft6bXhgYjNDWI/zWI8wdPvpV8fvqMYRL1Rd5vDz6G/mN3/w8pnr+D88HhGqOwnqjWq3h8mwOYTpkCVNh/IS6jkowfYpy0iQYTv+VA4SbBBBy1knDmDmjwi40Q0CZH0WDDJ4UAheVspEZYKGosyZ0GqReXwxYhDXUP2eyFlrbGiSTaGaK+XK0rc4hYTWKpbaaN7AjqkUWi2/K0CjVpBTNrpUlKqKxIYNapYhyeUyYwaamhBRWe/duxr79W5FIcAaFluXcBDhnlkM62Qa7auKzY+dx4cI1DA6OwHXZLY6hYrsolisYny4AfJ+prAQ706Jb5GJhkcIClcUKwY4l2XeBPCRiwNJsvboU2xqEHXWJJW7Dp919gHLFQanqoFLjkH4CiXQePm3vA0YD0CGTWV6WvA4LS+mUBwFMDbyTDVvCfclUcPOgREmkXI7YoHNOiREgmRSkcKD1N2W17KBv2bIWvb3dWLp0iQbUxw3pgnCTpsPj7dvjGBi4gffe/Qh9fTcQEBCaadStNKpUpvrsDCeki2waSflvZVvVGIQdcRpCUE6ZShLI1eE4VQ2OJ1gx1HNNAQmBYwCT8wBSCHHyiAxHDUaS8R45BYKUWNo+Ao9MYRyWkRBHORbKlK8F/gSSiRKWdKXx2p8+izXrukSO19hiIZ/oQNmPYfReEVevjuKzzwZw9Fi/mAR5dUpvVYwXgT/dNxQIzmcIIxZFUT4BCzvSlLWRMatKvAIDob/7py/guYN7RM4GMtP2jARIx5mHGMvC85Oo1DizZqBqx/DDf3kTxz67IK5/BB7lcgArkYdhZsVcg3UoIbjaa7DIZJGs8unQwUHna7VbIIWrZG4x9zPlYdWKVmzd2ou9T2zEokVpZLMpVIXBoDFFCo6TRrls4J/+icD0MoJ6I1w/L7l7dKDkjJlkEtbJuNIlk/O8ak5E1ptFocw3UVosc46hdDJWl7UgWhek8KaUMZzz0HuDjQ+9BiWYXv5NGRmCQZnzNfjaanEujonkvuIByoUpxOoFvPbqs9i/fyt6l7eJ2yOZgXQiULkoC2w+W8BCQV9fJuN44KYhbFrVMZDJd6Aez2C6GODkqT589PEZDN+cksaQQ5v/WBqGkVZ2lwy+z0JUixQxAREJml4TIdcTAja6IbNw1iYKwTJZDOamGQQWzOqM0aiqjIzlYcfmldi1bS327NqAbJZApCBB52RdMmk1pbFrVVgG7zVDwCFXXoJcsjaMMXDJ6gR0Fk0iZrbITPZP/vVjHD58AWNjDsplNiO00UeQQgkx1wEBIezCy9ybuvTxfuZnIJJ9QZ+U5tMwi2uzzghmcxa2bF6LZcsWoakpI2shzwNZsvHxEQxev427oyWMTbApkgkjMlRlIBw/jW0E8OgsJJ0rNTtSzYB4ktn4kUgbGlVxhjCus2mci67VJmWG8OWXnhH1hrBbdWBqqopbt6fxqw+O48LF65icrqFY9lCx68g3tYmFOF2CKUXm9RGJG3h9EggmzLSsc1yTHM+WJhdDzeNkl0yC6iJWdjXhL7/3dezc1I2OVqBc9lGzZ+Q4eD5dV88lTZr4/q70TeOHP3oLg8P3MFP0YSTywu6WqlUZAZD1WD4LrqHcR01hl8kS8vrl58Doo2q1iGyaCoskAq8C3yvC9wrS/Fva1YYnD+zGzu0bkMmEs4yhYSeXNhrLjNwr4NKlQRw7fgHHPjuHRKoJyWQeVpIMeRyVagUJxgFRgsyM2DAblHJui+4yvAtp/OOw4UGpKKS5x1luGspRyppOca2YQWurhZdfOYj1G9Yh35BHPp9DKmWgVAYuXR7FT3/6Hq4NTWBimvdPNoyiUaWJcFezc2DRLL6660qIjEH5PTMMy9LszGX52dsiF62WxtCYM9C9pAUvPLsfT+zZKvthUhxqqyI7/l1/RYDpQfnr7/p1/+Of//NBoa6ZGsURjdZoDaku0JG6ivc/58tDnZSscdx3Uik691rSTGSeLNlBaR6JEovrmM6mqwnNg2fji9DvwySl//Fn9I9H8EVn4MvB8fk5hGyAslatVm1cCRlCzgzK7KDIRQkKyRJytp2mMhpMT7ZQXPBNUyWkXBctYiOu3xpYz+/RQ/dRfcyZHOn7ud8J94ve43/cv8fWv/BXdbo7SgfZ0E4yWSl2BrllSn0QGkEo7c1NVUGhSIsYUi8dc1L4BAP8s86RMaTXcUqoVWjwQjYkL4CNQNDj3JQwUL7Iz4SZ8OlYps9F2SGZJjJOuUxCBtYzmTqWLWvDrt0bsHLlIixZ2iimDeImGgbJo57F1ISPO7eKOHWyDwMDIxgdpVNoSuItCAop3ylWKirMMjnXx6JMw3wp+VHQEl54IlWMpCqcZ2SEArMZI3OC0LMqdI0jMJTg7YAdYR+2S3dTNRiJmXRTZcdeJTrsh9NhlUBJ5lA8IjECJ573QOY1hJETlo5AgeeXcxuOSGI400bAxBgEymPYteewfSJBRjMl1v+7du3AokVtYv0vxXmcxYOJsbEyhq+P4Ne/OoLLl65huuSKPb1npCW7jMWJFm1kdcgQ6lwLQ7vVcEbZUJn3nxdoLoWlGK2qY2I0s8NNQX5UGg+M0vAAK/wur6EyPZFPSSdaNxJhCjhrJRKyAuqYwKJFCfz5n38Dm7euQjLNAq4mBkU128DtO9PCFNC84MKFO3C9jMykWJbY5826OipT+PmAkACAYMcX5plupmSabTEy+PZrh/DCs3vRmKfrJS34S4gxxyvICmPDLjhlw0M3ZnDp6nV8+NFxXO67iZhJmSYBo0p4Y/EUHJttUYJOSth4bufAFkEg59Y0VysMchG2kFergxjt11FDa6OFtWsXYc/j67B8eZMwOgx053wnJZB2zUK5BJw5O4hTZ4Zw+swQZgoxmMkGaQZ4IIBQd84ogiZcyvQ8CevH+0RZcTE+Ce8BAa2RWYfMgWjDQBZHMtxkpKTDz/fFBZTXDe815tGpkyHlnjToYCNGmjBxDybfs1NGigZKLz+J3Y+txZLOvDCEnOGtuyXEfMrH4jAj+VDYYa7WbAGEViotDKjDYO5aDLdHZnD2whCu9t3FtcExkfBSJSBmUwbBAQthsjVsUBBQETSpJJBgkLJRCdSh4ZW8F0r9wiB7mY/jVc61QddDg+ubSQbbQdywkWKMQyaO3u527Nm9AWvXLsaKFc1wnAlRWVABQVaOi27SIhNnSiHksDMuYMFAzMpI4LgXY26qhbsjNq4PF/DR4Qu4cOEWSmWCFMqRCSi5xnJ9mZPrstEkxVTYkZ8tqER+FcpGpeGna7zrlgXgLl7chlw+Kes7m3ZslHAfsO2KSESLpQClMm9azqVFOY6R9I9gJ5xND41ytPkRzobILDajRqgu0DiTWIzzhFOifGhstPDKywfx5IHHkEzSpTeOUsnB1StDOHd+EOcvDGF0rAQzwfsrAa/OYHWVX0fNBgLrBDd0w0RAZObz9bkmcExAZ1jF2GwWEPKeq6BncR7f/voz2LF+mRgccU7P52eVYERJDDWbjss6g377Tgnnzl/HL9/7BKPjlO2Swc0hiMdQdTQmhFEckTKEgDCSi/suO9k0N9MmjMwocq3n3ujRadRGOs3GHySTdd3aXmzasBqbN69HW3tWiuJ7YyXcvjOG0XuTGBmZxJ3RKdy+O4m7ozNyzXB206U0n9cG+47S/KFUlHe1OnuKRkXktKHJDddjMqEsxn0aDhXF3dQyKjBMzsiWsXhxFt///qvYsHGTSK8c10epFODKlVu4eGEIp870YXKaeyFNzOiqHI4dSNNrnmukSG9VqTSrWpo1l+FPKnvNPZmRJJasxzasmINNG3qxZWOvzBJ2LcqiIcu9+vcBCJW5mJX5/8fVc/++rzw/3Ptzn/nhMlBdV3RMQ5m/6DwRECp7qLWlNhAVKoZ5g6YpjWZZ7+Ix1GpVOI4y8rzOubfMxlTIy38RAHwYYPyCfMV/37P5x2f7t5yBL30tanVyPyDU2uOhgFDYQBrKRIBQg+m/uoDw+f+j7rgBDJMOaQzxYTaaSnpoo02mUOVdUUioSrpkARRAGLKFYQERFRHkgLhwE+T5LqVBORjsDMZT2nXkHkTWgJ10k5uCI9JTAkwxKPGqYmLj1Mro6GjB0q4WdHe3iJEM5aItrdT4MvuIJiqUsbKrT1DFzMM7uHD+Ji5d0PDdUpkd14xIyMxkQpzia64jWXicMdEtSTvpYr8tRSxrXBYpLHY558OZF4F1EswbhYezpBDbeykY1W9Mtjp28smGsBvP2oOyXAJtSnHYGeYCGI+LsxEBKLkFAsK6T0Aolquy+Kk2jQwLX0NzwiSEWAqFcLhectF0Fima7eTsEk1Gnti7Exs3rsGKFV1SHLEbTlqcxdT4vQJOHD+HC+f70D90BwW7DpcSRjIkMs8S5aAxcoDyJhZAymKxoKGBArvZLOr53HQ2JTOojJK6PWpQeKgVCeVaIjVl0ZWgKSPnzMg+KnNAow4pJgVEcK4pnCeSIHS62tbQ3Z3H9773CjZuXiVB7NXaDGYKHkbHyhgaGsWZc0O4fn0at+9SzswiiMHYSQUh4WKhM5uhcUcoI51jB4XbFEaOs0KUQzJTzjRZqFcAv4BXXjyAg0/vkpk2BrLHGb3h0VGQqdnN4iZbrACnzlzFR0eOSyYZj4/zqvU4DZVUMi0FmnhTkCGJJK3hHJy8PvGUD79O4ERQoLI2/qhFmtOpIeY64rrZuSiBNWvbsXnzUmxYvwId7TTxIfPM2Ys4qpU6pmdc9PWP4mdvfow7d0uImTnYPpkmzjmpYDlm0ABEA9r5IEgni0DTCZ/MEZs2YUEnc2Rk5uSzFh2eAFuCPpOxG3EqAehIyVlGFvk0P9KinJIxl+YofPh0BeS/qaMw5bdkQLNpoKMthWcP7sHmTSvQnDflfOczcdiVafg2mQACQl57lLnp3CQXf0orE6kM4omkxL2QsaG77keHz8h7LxRjktEm4ThWkla+4qRIQMiAcDWXCTcYrgl0TeaaRkmnT7BH19zQkZdshsRQ8DrmudCICja4CAYNYY8dmHUbbnkGrQ0pbNnUg/0HNuHJp7agVrsHzy3JrByz/6RDHpoT2TUCQkeAM1lCGuTEEzmJM5iaCXDh0l2cODmEy1dGcet2ER7XunqDKD2MsPCas23XGWeVXIX9+nn1XBRCTZEC72OCYMfhHKSDbJbXhSvMVSxOF1WV1pMR5TXs+ZTM8vxxNk3l5fyuDqnzZtTlvmMxqKulrHfMVRQ2mwYybChy/yjDsSfR1ppGz4pFOHBgF7ZvX4d0KomZGRvXrt3B6dNXcOZsP+6MFGQ+uqmlU6J0KJMtlmty3lKMHeKEnOshJbIgS8x/IlaXUQoUdrLholS9J1l84DHEqljamsLBfVuwc+NyrFrZJaxvLO7I+yZGoiyaTVUC8bPnrwsgPHN+EMWyxnHQAVYbkVSKxMVQSSMnICZUAghp7CKxHOF9YBkyf02jrlq1KPsoQXJTQ0oAM/No21ubxMn36acPoLu7S+69/oFruHR5ALfv3MP4+AyKFc5rx0S+TvULczYrVRdxM4lMlu6vFXhBLQShHA2hwoXHxeOjnDapTDWVMJTtSRRGAakEGdwS6vUZNDXH0buyHd97/U+wevUayZocHZ3E8PAkTpy4KqDwzt0CXD+BmJmHT1l26AYcSbyjWlFnMUNWmd+lgcjLyEIqxUYA2XOOnvhIWR5ymRgCp4BycUxmuVd0d2Dv7k3YuG4xlnflJZ7pd/2l+br/CQFhlJ8VtgA//zzOZ250d9DcwPuBX+TJog02/o7mCYqBkfy8rqkRG8MfYZNSZwdJECiIm8/C6DX0MFD429ikSHoYjmL8ri+QPz7/v8MZiIiIL8MQfgEgDE1lOJuqERN/BISz6++GF/73OlmjWJybOOcGY3CcADXbRyKZkTmQqCia6+SFnR7pIEdsxpzMjV08yjgp/2Q0g+9ZQJCQuT4anHATJPul+lwCQnZiq1J4S2adSQObgnSos+kEmpsasHhxAx5/fCtWreoSmVU2F0OW7tU0miGbSRmVV4djp/DRB+dx9OgV3BguiMMiQIlMRoJ2zSRt22kuQRc5leOxGNC5GnWalLmdeWsGDW5YIBHsGGTRbDohKnwRcwn1BNQmVSh9kc6XgDmadbAoiua0lKWkDS6XMS5+GnIdg++qBJWOe1QHciGU7D6RdbFAC412wmIzMqAQVla6yfx9tSHneWlsSIgj3jPPPIHH92xFUxOlOqYM1/I7i96x0RlcPN+HN3/5IUYmq5xARMkhsI7BsiihY/4U5cOcE6M7pN48vIlYYDkupZScA+P5UXaEc3e+R9lZNGulszu6QfB98IiZyWiDGM0gAKnTTAHiBqsSMp4buozRTY4yWWYdFrBl8woxF3niiW1Y1NkkXf1KZQb3xit47/1jOHtuAKNjlD+RfWsWKR07iY7NWRcVjUZB9LNOjvMAYTQzJhu8sNX8lFig2yIXpWmPW5vEY9tXY/eOtdi2eSWWLGpE0uJx1uAEWdS8NO5NOugfvINPT5zHJ5+eRkAzoXgWZoIZgCYqFX7+LAzpiMuOOeW1BNHKwvPa5+m8DxD6fA/RnA+QiFuwAgMW5bWMSPHHUK3dxnPP7cDLLz2JpUubxH1WAJfL80sQn8W98Sre//VxXLl6G3dGZzA+VUWh7AHxNAwzA8siYGUcBmWTnB1koUimy0XcYqHMuS692AlOJVZCCjydpxJ2MJSJ8u4Q6bNs9Lz/eR2RYVObfAIKMZOp+3BcOpHSvdRDLJhB4E1izapF2LKpF0/s3YLeng5hAzLJGHIpFstlBA7RDU2e6MKrc0/SsKDMOUY31RisZAZuPYWPPzmLY8cv4vTZayiVWHTmZeZUjGfoUMp4ArIiLFi5XoUmH1q8sCmjjSvOWFIKzaIkcmCW7MJAGSeJHjFDppyZaajBDyrwgzLg2jB8FxkrjtYmC8+/sAt/+u2DCIJJucYJBlUySdk1Z2hZoEsSuMyJ8Rp2fFOuocmZKoZuTAsbfvLUMCanYyhXDMQMWu/mdc5XAuQ101UYQa2uRbIlRVWkhgjnz7SbrwHAel+rkyfvBTZ82BCoVIsiF1XAyN/wRfZsxrOwaBQm10tUIusTa5EfhmxE0SOyJoQNsBAQEuwQFNu1GWHcaZqyYlkb1q/vwdYta7Bu7XJROwxcG8Wbb36Aa4OjGBktwHGZx5hFMtMkao+aW0elRsbPQzab1qKyxuaScBDaeOLnG5q5SPMnkmPHmPFYgy/ZejU0pz30LsnjiR2r8fTTe8QwiHuUug9rY+z2nVH0D9zDsU8vY2BwDJUaPyNLI2aQkqajw0YY9wuDzRa1zmcty9nTVCItkQ5sNERS6lSS9x6bo3Ry1cgFOqyqozMlxTG0NOexa9dOdHR0iNHGwLUB9PUPoVS25f3brjq8CgMe40wfGU1f8lGz+RR8egAEdBTmJxZKexmlIrm0ZE/1GmSOLFl4Olwz7zZhEgxOwXUnsHnLCuzYuRp7n9iJlpYOlEouLl8ZwPlzNzAwMIbbt0ti2MY1kM0MT9QmXANoUMMzw/VhzugjtBHTphT3RblmTSTmnQ/KsSnRZyPMdwuolSeREMCcwOYNK7B7Ry/2P74W+czvfoZQAeE8I7B/h/L3D+MpoqHUhzOA9x/jXKGudeJ8mVwoqg0VCdJimwWKSjQQFEbsIE09OD/IBiHXLc7C03eA17dcM1zhpR5SqbvcR7/V/fNhACIs1GZjNf4wzvYfj+LzzsD8a/GLQOEXAcIzs3LRPwLCB+7iDc//b3WRSXJ2hptGnWYUDG92kUhkJEtKHQG1U64hstEfCQi5mOtD54dYGKrEUk0CuOhzY9FsJTEQDLNkyAYwToLdcwIYynDY+aMUkmAnnbLQ1JCTLLve3sWScUimEHHO45RQj6m9e4wyR99ApeajUDDwzi9P4MjHlzE5ydnANKxEu8xQ0cQkZtFxsA6PpgmULdI4QJwSw3BchQxhZIXmL0phJMwHlyyLqhnUfZVhqe1DGJwadbrE0YuAgmyLoiU2xdl/JkvJokABIUExu7BzgFCkYvJ3Kt/yZC6KzApPvRbRYroxT6apf1bbepUZVRAD5Wc0RKmLM96+J7aiq6sdmRQliiy6eOwpOLU6blwfwYeHT+HiwB0M3pmGzaxEGt7EyLqaCOguJyweAXxKzEHItnF2hoCQkiwCF2EGhTHiMegGyRkx/lnAjrCFLGzJxPrCeCnbxP9WuZ3IQMJcL75fzlVxTlIeSR8H9m3D43s2oaenU+RT1Wod4xP3MHxjAr989xOcv8hiKA4z0YJ0plNm+Vi8k8UkYzkXBK4LzH3gMCxilSnkp8PiTFlwU6zvWZiVEXjTwgxuWNOF5599Aqt6FiNpUrrowEUeMxUDA8MTOHzsDC5evoZrQ7dhJHKIW3lhC1jMV21pB8hMHll4kRqz+ynSy3mGLjIv6EsoOllCFrbsFvB8W0gj7iVg+ikkTbLud1EoDGL//rV49uAurF+/GB0dBHbMyyTjymZLWpjLq323xZHx0uVhDN+ewL3xssw+xsnkU9YqBjIp1Cm15ndevWYZMasMxDX3bLYDEpkjzMqs5zKexIxFJJchg8c7wyezwnuO55ZSWTYF2ABhY4ifUwVGbBqWUcCunT3Y+/gWrF+7DIs6smI4YpJBomSMM32cgbQ5T8kZRZpV8Rrk/AlDuQ2Uawym55xwEu/+6lMc/eyiAGHbScEyWyWg22ZBTAwoDCCLcK5VEUsuaaahM2SYT8cGhdyDmnOqall1ZSazLgYtYQNHZKYxG0Gd5jJVGL6PFJlFuc4LeOHFXfizP38RVqIES+z0ee9UEYh8XJtTImEn2RbOWdKoiNfQrZEpyd47f+EurlydQLmaguOlEDcbxfFSTIHCnEBK71lYS+ElhRQBrgLD+6dpogj3uaKJYImElkoMtQlEdpAFGxsU/Cx53i0jGxp6cc2g/FjaBdpci/Icw2Ixmhuby0DkesF1ic0XAp6iuEqTId68qRdPPbkbS5e2oa01J8YS584N4V9/9oEYynBG1/Xo2pyCYWVBI8yay7WT1x3jP0IXUcrNdLWFwTVH9iN+fjy5AUyLUjYeMwFhBR6qMC0HebOKprSDPdt68PxzT6KlJSszleqKq8Yrp0+fw9Fjl3C1bxT3xmwEsZxkM5KZ9mMpnc+VbUXlcixu2TQjliAgTCcyYixFwC/sLQGYzGFTJeHNru1s/FlGHcmEIbnAyYSFtWtWob2jQ4wQrvZdxeWrAwKgqLoQU1BGWYg3ABVAphieqRKASgPmjlItw2aXNlZltpPgrZ6UfVuMZChX5jmKcTyDktECjHgBcaOEr33tMTyxbzO6unkMjahWA5w4eQGfHruKu3drGB/zMFPyZY6eRj/8XFRBwps1ZNdkOdZCj/dtxBKK22kUIi5z9Go6J/O5VBGAUtowwqVeQzpRx7KuJjz+WA9eOrQTjbnfJyCM1sT/LKV91CWK2Jmw8PuCtye7fHjPS4a1fEVGVlHnfI45lIxraXrTY8AU1oazg3wSz3Uln1ZVKNF8uK5NXH/EfV2MnSKWcP7B/TYgG8qV/wgI/390oeqY0lw+9ueDx4dLRms6QzjLEIb5g39kCGdPZmzjc/9r3XG5aeaQ4COZE5aQ2XAGB+7NBCrVmrjFqQxobiBYOsRS+Kj9r7JDdCYlg8ahb85c0T2Oc3IpyTFSKaZKzDiDYlJGZbqIxWnBbqNWnRF5DMPMmxob0JDLYOf2bXjssc0SRN/YmELS8jFVvI17Y9fR0JhCIt0sbnvTBRdj91y8/fZxHD16Fa6rLFEq3YGanUTVqYJZawx09mhvTskrTR9E7qqyz+ihoFCLdMk2i0w+AnXdlKBe4QjDuOdQXhp4oaMdwY8sWDH5Lh1igiIJUyFDqcPRZAGETeHWL/MkQMqixFazsShr5UNne8K5xdDdVG4ROe5IkKUSL4LBul8UiSOH/h97bC127liFlSu70N7aglQiIY5tTpU0pIVqyZdcxg+OnsFbv/oUZro5DJMmsxbAdigHzUpuFbu2vBZsOwQZYjAkO7WyRSInDkT6Z1kEkNrlo/6fzBCvDzqHRXMykptFJ0rmkFkJpJjuXifjwGuhJJLRhryFjrY8lnQ248D+ndixbZ1Yv7NJUS67GBwckkDqE6euYmiY3XlasDcikWqVmSbfc8QZVw4zivcIP99Z6WjkJhkZ8lNKLGYUtuRRxmM1eLQzp7terIaU5Ujh8Zd/9io2b1wlMyy8Lv1YHmMzPs5cvI6f/uxdjI4XZJ6JWWQqy+RsE2V1WqCRnSdYk6kZ1dqGkmw1lSH7Ug8jJ8SVL2QxWFSaSMKr0g3DRDaVQNIqIB6fQk9PHuvXLcbje9ajZ0WzzPPyacnUeWTRPUtcdQcG7+D4yYuSkTl8a1wyEwPKDZGFL2AwLUZQsXpWZasowqsXEKAya94ixjPzBqwlsJ2Mffh6/K7uqZrVxvD4ZJKAy4Pn1iSzkNcsmcJMloPctMafRipRRmtTHQf2rce+fTtENpjLkqlQuZxTLSKfTcEyUqiVXAGEZLTtGt3ogEyWLqoxzJSqMBNsBqXw7vtH8dnJyxi8Pg6PaI+JLgAAIABJREFUjSKzRQEhZckEhAbXpRAQ+pybVQmqAMKQIRQ5oVjZ6yyLlkw68yQNLxbVoVxaQCPnqgn0wrk0gsEc5e2uh8L0LTx3aDv+7M9fQC7vIZOkUyll47zWPDXzCGJiu84mgLDxoqzOwI+lcW3oLt586wj6Bjgj5qFUTsB2TXGTDGjsUg+QTpCZ1cxAMfOR+W8FgirYUiWCyLaioorNL0MNTgj2+BnrKFAEDONIJC0kEhZsh/evK3EbZjyNhJlRebkYRajJTwRw5jcTdQeicoBqERb2nJmMacZc3JUGEPcGGsrs27td5tOoHnGcIvqu9uP4yX58dPgcXD8jbr2FoouaQ5CTks+doMdMciaUp5p7WQzpZBpW3BSTCpr/EAzaVV8afAS6BI5kRH3YAgiDWA3JVICsWYYVTGPb+iX42tOPY0lXO9rbGyQmifdusVTFW2+9gzd/cQSOm0bNSaFq0xaJYwoqGY1ZhuRhxmQmCrDtmjTmxGwrZmkskjQVtDimMoSAUfdPhUXMe6R8NJdJoqOtWVy/2Qhsb29DZ2cnlizpwsVLF3H23EWkMw0y8iGKH18jfRKpHMwEHZDjKNccFItTsBhZYalUVT13OG+dRNLKwopTuWChTtMczxGWkhmE8diMgMFc1kVjYxzf+OYzOPDUdp1F5HxgPI3DR07iow/PYWoKmJyk43YViCdhpXLCUkb7qXDG8+Q1agDLq0GbhDI/bzBCg1ElfL86uypGVmQ3HcYwAS1NjJriPKGHxnwMO7d245sv70VTnizu7/JrNhjjP98M4Ww4zXxA+MWgUAGhOhyxnoogYCRbf/DTiMg97hNsjhIQypxv3ROpaLVG2W+o3QmJB6kfZeZc1xpV1jz49XnMZjgDHznF/y4vkT8+97/DGVgoQxhdpzqnKi6jlfmAMIVUkpnYD5OM0lSGBjNfQVOZ7/4v/2f9xo0RDQxGUkAg5YHTM2Wk0g3IZPMyIM4IilljcpEzhrofCa5ltzi0vZa/1jgCBGT6yMoQ8IRZRiIV0ABmmTOEslmIVaT7TxexhoYkVixfiuXdy7Bs6VJ0LVmMzkXN4sBnWSwwKnC9AlxvGokUi4AGuEEad0ZKGBgYxwcfnsPp08MIGIAb58bYLJ1zykQJCIOYMi4s1CgDk6gLKfzU5kBKQAGH+neUTMnMgzih8ic4i6bMXsgfKDoJTVQi2agMTvPBObsgkCB2ECDSOl7mrSjLZPZcXGy9WQSSPeHMBjscktBEBkJGGkOL7shFUZrI0dHqn+QhUkNmdzEkvQDHGcOOHTSXWYM9uzdKWHzdcyTKI/DiSFl5kQdR0nNlcATnrtzAtZv3cOf2GKamiyoFM9KymfM9+9JF1rlGHf4naA0lg/JdwbO4tBIUMlieEQ7imqoLN11USZwKB0qmlCGzoasrCzeaS9DWnUCmIWdhxfJFWNXbhTWrlmFJZyvaWmlOxKJWkuZx9ep1nD47gM9OXMb1GxPw62kYViOsRDNKjBJxayJ3k6iEMIdQloswYuK+blK0dInGldcG52v5sdmzrAXd6+ruDDpbM/jLv/hTbNu0BinLl+60H8/j1mgZn53uwz//5BcolB2ks80oVT1UKcWVfMI04oz4EEkUJYF6XOo2Gxq2EFRI1z6UiAorqM0Fhd50aWFZm4RBNouSsvgMElYRq1a1YPPGbuzZtQ49y1vEACRqcFCu7dUtYdXHp8oYvnUP5y8O4HLfddwZmUaxxEs5A99PI/DS8Mk4IS/sQ52guF6GL2yXNnVU7sU1QLMyo5xBneXTOVzt6umcJBluNf/UmVjO5HFemODQSsSRSptobLCwojuPTeuXYN2adqxYsQjxGM2SfOQyzEJjHmcRmRTlbEnYFTrRMnaF+WYEdLTRZ/SAOifHraTML529OIgTp67gk6PnUJjh3UWDqxR8BnGbdfmuDGFSJaN0QZZZ1rA7SSBIZ2Ux0CKw0rVP73sNFA9v1lCCF5pgxByRmvJh1gNhB/8/9t77O5L0uhK8EZE+gYQrlHddprvZjm3YhqYpiqLIkTSalbSjmVlzdv+c/Sf2l/1hd+Ycza60FClqpKUoUU3XbLapalNV3eUdXMGmi8gwe+5735cRmUgACVQB7YA+2UABacJ85t337ru35HmolEN89w++ir/4738P5TIpgERn7ImMpGoUBZwf9IEtyHrld9qqOOtVhXr3yY37+Jsf/gxXry/jwSJQb+XFe9DLj4jVAccOrXtYTVFLDq3+aVJP4aDStTSRZ7Ps/JvQGuVvVJtVgrBU2Y0qKav8pPyrWilvtK7xVGjVaqmYPaR2D+YS9vZaKSAUz1lJdrE3mgJSvnjr0Vbn1MlpvPTCV/Ctb74sgDDsNHDj5i38+s3L+Ml/+w38iHYWNbR8JjvygMdrparZBD8cb22ffW9UiWa1S1WFc24e7B2U9ueIDA6q/qqSbBi30ElYIWwIICw5dcCfx0vPnMQf/9Hv4/CRKUxNjYo/KdsUlpfX8MO//Tv86MdvIJefApxxdCLtW2WVULxnpUVdvTE5XoTGHXJ/ZLWStixc87VlgRNEacpMrirlVzxvmcrstFEsOBitltGor0iV/fHz53D8+AkcOHAAFy5exLvvXUSpPCqJENpHUdyqHfB+MLNFgEXqqIsO/Wq5D3K85VTsiXuTUItZOaVBacK0J/MREa8qnJjrzBqK+RaOHx/FE08cwyuvPo2vfOWkMm0ICL0yfvGL3+Gf//ldXL+xgqVF7mPso8yJ1RI74XnfeW94jjqFdKxIYsL088v6zp57obJqT7msiQnN6dlzHUiFkFRRiuyQvVHMxXjs1AG88uJj+MPvPo9adS8qhClB+hFEvp/Nt+iKenQ3yE2PU+GZYVuZRKwCP2sxYRJChjnANYnJcfWCY5sKhfcCqQ622ywspF61mmxi7Mb1V5Moqa9Dlk7YDwjtv20/0L6ozGdzsG1wVNYSrOfP/YkAvcca7+hPojIaGpXRD1khtJTRfkDIsWdVRr+kgPB/+99/nLz33iUsL7dQb3JBz6PZirC03JAsY3VkTGtTxqeQ8Z1KbKdSwSowosqcohwlqUYVQJEqBwMqQ39S6iX7T9RKgHLrYkCcY49WjEOHKCBzEOfOnsb5M+dw/uw5FOiDKCIq7Etjc3FdzLe5WTMr2UlIQxnF1RsP8Pbb1/CbNz/GR5dmAIfHPiJS/1FSRSzG2xRziQ1dRkUfKNKiMlgqfkIswOBcFiEDYNUbkYDQyGJLD0oKCEX40VphmoXPeHBLVYfUT59m20Ij1U2XOyGDPakwUMjH7yCmmA83wpi9EzFc0p1Ebl4BocrC87uSVTUAtX0xPB4CrhZKRfbhLGBl5aaIjLzyyjl8/w+/jmNHpuE3VwFR9CuiWhqDhyIarQRLzQQP1kL88s0LuHDhI9y5MwPfJyAqS/8Zlf1CAmJm8vKkQel5cHHWSoCCBFY0tVdQDZMFHEqAqQBB1E4pGENlTSmKGiqsgDAu9BTgiDA1WcWxo5P4ypOn8eTjp/D4udNwCJBY7QgZxJRRruRw5fI83nrnCv71F+/g2s0F8ST0CjV4+VE02zQbJ61VKbcKCHsXDEOCNtQ5Ix4ulU/GI0x2MPhgb6alJ7UQthcxPVHC//w//JkAwmrJQaWQIHRGcGtmFb95+xL+69/8PerNDiqjkwIM20xW5+gDxsp7Sap19KOUZKqRjKewjGd66ljq4rXlH6UimDNjh1Qa0mCDBJVCFQWPFhOrcJIlFAsNPPfsCbz80uN4/tkzOHG0pvPNCB5J1Zv9o14RfgdCqfzoynV8eOUaLl25hZmZOhoN9hnl0QmKiDplAYTlMisdrPiYHjoj+a1Bv4JCvbga1OoebTZgM6+EQSA0sVAUGot5WrqoaA+FSuj3ODZexWOnDuHZp4/j1a+dx4EJ0j8TNJuLcF1fvDVZrfDbdelZZY9TGJB2x4zfiFQJCQoXl1ZF1KnE4/by4kNIGf73Ln6Cn/z9z0Vsqt1i6aWCJJcg9mJEBFvSQ8gqNUEhf1ZhC1VbDpA4VJRUqxzLjBCqvPRFqSqvBYpa+WAg7kufFh9O2IEbhZgYqeL0qSl8+/eewvf+8AXkcmtwOHeCtvgqjpRriDpkDWg/Jqm0DOBF/MQpwSuO4trNGfzN3xIQLmFhKUHLL4iNSK5Av0UKcJBqaLwsTfUv7dUywZnpAe1SOM0iJsDeBOpWOl5ZATxvVSy1CoIiFMQ+YFIeDYjQhVQpdEqfN4PcCnDI8TD0Z685wWSMjs+kIMEPe8HKOH50Ei++8BU8cf4ETp08JMnCJGljZnYBv/rNZfw/P/w56i0mMdXfld56idinEOARGCvtjHY4ogrLcUl1UbH7ISWSve2qpsn7SdYCx3gQNtBJ6gjjBgqlCEWnjrg1h1dfOIe/+PM/woHpGmo1ZpZzknhYWanjx3/3D/i7v/8lPG8CcCeQOCMiLMVqfIe9uPyPyzz/E7aJXhtheKi5qBHU4nVncoVS5zmEgYqosMorFOmko/ZKOWB1ZVHA9KuvfA2nTz+GWq2G9967gHfevajetR4z3LTdIDvBEVDI9YaVQ4rKMEkmQh0xWwvYt6UeoqxEB+1AEpS8jQXPEwErglJEvviCTk54ePqpE3jtNVJFJ0TllFU78WFFCb9+8z2pEF64eAsLCxFGxw4KGGyz2igVd66pCga11UAVqbWKzV8SnDJxlRfQzZQBkxAEyATTXJOp7kyaNS2YkojCXy2MVDy89PwTeOWlM3j1pTMYKe8VIOQyPahK9bkKubd5sFnwtVF1zlRquu0EVpxQn5+ulUz2U9qfNldMrqkJvc/x77eN3gTHjTIaJJkiCQWtQPYeyUZAMPusDCjc5lnvP/3TuAKDxtpG881qeuhm1q0Qttq49OHlzQFhsSiMHK0Qcm/5ktlO/MNbHyeXLl3H+x98jKvX7iIMKcSgAhRBh3QbUh+5Yea1icSoxUk/ikHgBAhicGsMj5k1ZoWQDza+ixIfs/XsHQrpVdiSjZ2CIZVyjANTJRw8WMHhQ+M4d/YUTp06irHRKmojNdSqNZCGyQqC9g6Q3srNmzL1HTTba2h32J81jcsfz+ONX36Ai+/fxrXri6BRMLO0fliQDVpZKER7DFCsIA4rlezXYU+PyO8JoBVmnlQA1ICb1UxVGGR2nYGkKmFKjY7fDcgwOV4tiBglRgbNVDNVUUvhdyLkNRJRGQJCBZfq9+Qgz34PqB0GpfMpQmPEuY0sAwe8qoBKFUObU+BK9pvBThP5PH37aGY8g8fO1PDss0fxg++/htMnDiMJWyjm2KtYgRPnEQUO1poRYq+CJF/BzbtLuHnzHq5cvoabt+6JZyGrxvSuoviQZmyZYVZqk5dn1llITaYKoVQzpaCpeBArTGpmn6DdbMGlBLxD4q3StAjspWcwH+PA9CiOHZvCE0+ewrkzR3Hk0JjQBTmWqvQm8lysrtQBp4Ta6Ahm5wJc+fge/vqHP8WF968jRhmQnlhmpdkHaSqXUoUwuKUn45kuNrZV1ga0NGqOIlLafJDNKmbHaGG0DJw4OoE/+cG38dTjj2F8pCC00XZSxlI9xocf38M//tMbuHV3Tky7fQpGJHmhTCVOUTL0Pr0oQwbE9OjUfgmOOe1V5Vg0FFwTpEs/ppg00x+N3p4dlEl5yLOvtQUnWRZJ+O9/72X80fe/hcPTVYxVuYMy4aGgk4scgy0am/sdVq1jUJdlrenjxu1ZXLp8G++++wnm55uor3F8TgLxiAhN8UuqlLbyLVUmTnsF+do3psIyauSuCRWqZfIA2q2GrAmsWDGgJfCPI3rNAdWRAs6dO4Xz50/j/NnjOHGkhgOTBeTQEDGWsLMG1+ugUmElhbRQriNcZ0j/4xzig+OQYM7DWoN9xkCxQtsRjtUcmm3gxq1Z/OrXF3D12gzu31tBoxmjTdEVj3ON45cgkCCYdLmizk2x32GiwJcqH6uEag2iVW6lQqltigWE0qcnlTjtRRWfVlYIEaNWKeLYoWk8/ZXjeO7543juq0cBLCPudBC0SEfOoVadQBR4iAOl4Ir4UsFB0GmhSbFbt4xb9+bxs5//Du9/eBdXbyyK5QnBPhVTuYbTqqLbGW28unhMXbYBAyrTumX0r+R8GIxxfZL7bfwjGXixuizgL1+Qn0nDUSEIFVZRSjKfQ8BoQKABhqrlbBKEXVq09phLpYh/D32MjZZx8MA4Xnz+KUkCTU+NYHyM85ziS9pnuLzawFvv3MDf/OgN3Jnx0WhGKJXHALeklTDuQ0xWMbnC/YKCQVEHVGvluqoVOVL+WTFklZmiaronUEmXgFAq4ezDLsUoey0UsIZvv/Y0/tN//DOUyjxfPR8yRkiB/M1vficU1us3FrG8AqGr0/NS+giFJs5EGeG8Js0IggussorADBD6tHOQRlG02m05/pFqRSqC7Tb7SzWRygoyxWVYISMNeGy0gu9859s4d+48RkdH8cH7H+B371zAvftzWFnl3KHS7ijK1fHufs4WEVYJuRYwsKa6tRZqTMWEDB6qHou9EquprBCGcGjLEbYwMZbD1158HC88fw5f/ep55OkFnO/Ay5MunYffcSWeeOt3V/H221dx925D1uPEodIpqYD8ME0Cag+xrbITsNr7p1RRxh0+mTNODuVyWcArGR/SfywUUVaV20jCprBJjh2Zwu+9/hKefeoYThytopTfC9sJWQT7QMmnETQ/6s/s7S4e/O4bgMIuALSvMnuFbBimr5gwn+skGUOutowQEGp7g9JFVYWaXtgUcuL8sIkDVdu2oFIFS7cCgjZlnz2vLxuIf9RjZK/fL3u/Nr53m1cI3zOiMpkKIQEgFai/7IDww7vzyf2ZRXxy9S5u3prB8kobKytNLK+2sbraEuluqQ7SjoHcOUMVVBsKpQ4SIHkEjF00TjConoQiGEFQw946sREIUSoB1YqHsbECpqaKOHJ4BEeOsEeM1cFDEhDIZiTN7Z4WGUXJhdUjoFgkUGNg1oYfNOFHY/Dyh/Dh5Xn888/fxaUr93H7zorQSEkVowcZe25k08+zRMmBZIy/ZWORFnvdDw0gtGIHCghJFdOAjvlN4w7QpR8SiAkYs9UnM06NpIIGydokpn2xhJe0mGAImyuIOiJptRF7CEUxsiBZY5qpM0xgbpugUIM3pUmIPH7CymlOqT2s3AmdlVlXVl3X4DGQya/i2LECnnhiEn/4vZdx+sQh2UDLeZr3VgQMRr4Dn62UxSrylRqW1nwsLq6Jn9Xt2zO4dWsWc3MrWFisi10FVerYl6JVYxpmS3Qv4JBgQfuPCBYJWtinSfN5tX0gcGjW63A7Acqei1qxiHI1L5W+SrWI0VoeR46Oi9/kY2eO4NjRCYxUWQmiBUkTI2X2KeWwvLSKJClhZGQa9XqI+3N1/JzCOB/dFNXMtWYoNDJanFtfSO1tSDduNadP84vqv6dfBDk2qG23G0DSxmg1J6CQynanjk3iiTNH8OrXnsWZE4cwVs0j7tRR93Pw4zLuzjfwzoXLUn375Npt1FsdtDmMcgyMCJA8BEEkyqr0ouSxCCDkX4yIUTe5IP2Z+tUV6xD6XwdFepIVeX1jTNQ8HJwq4RuvPYuvv/xVVAtA0VOxoajDRywKseTA+hS1YLGE4JNWLI6DxZU6bt5ewKXLN3Hn7iLmZhqoryVYW42xukoPKI47VsCYvTe0Q7PHKh1RQWGaKFdKJe8Xd3kGttbCpVLOoVJh0JvH9IFRHD48hTNnjuP0qaM4dHACY5UCCgyAO1RBpAckpfJZGdAey4TBqVQbGVRTAIfVDo4/NV9XhrsDj8qYzCjHOameLa+0cOv2PK5dn8X1azPi2/ZgdQUN30c7JEDnesPqIGlLxa4Nik5gQ/2kT6BQ3rViL+IsQpdUv85URl3VRgtFpcIWSx5GKzkcOzSJ08cP4dzZaZw4WcWRo+S7ERDG6LR9FL08qqVxREEOcUBA6gkgzBXop9hGO2SVt4C5xTW8e/Eq3r14HRfevyWJLz+KEUQJOmJbwxFjDOCZwDJpKhFoMEJVqohq1JLF7kbVL0XZ1FiIaCZLqTekdVFh2G8HaLdJH9RkIEEh9wQCSR0bOn/Uq1LBkwBCCwClQqRLYrlUQKVUEEXpwwcncOIoK8SP4/TJwygWSKGnQBn7T7m2dUTw7NInFG26hA+uzOHW7TkRk4kTslsCUZflXhUQsDqx6fXrwG+Shp6XhFtXXTTWfnBRmxbRpo4ojDq5AG6hg1I5weSIi6MHKnjtxSfwB9/9llhuJDRGFzq39pRfu34LH3x4R3obb95aRidiiwJpo1QZpeKt1AYRUoE5YiKnIH6K3BujIESr0VZ7h1xOfA05fMtlCmKxR5MCYUxGMQHio1RwMFItYGSkhCOHpvCNr7+KkydPyRp78+ZNXLpyDR999DFu35nB6lpblIOL5TFJ6NESQgChW5T7KGM1VJEniulIYk4YBQrSWcUjIBwp5zFaKWFspIRjR8bw0gtP4PzZIzh2fAphVJc5ygorFU3DyMPN27Nib/Pehev45Oo85hfqUiF086xYcjnQNgwFhNrPyjVCAaGqcos3MsXLOJmpMlqg8i/7y1mp5lrZFlXegoyNCKdOHMQT507i668+h8dOTKJaImV6DwChbT3Y69h4Tz5vGKGcflCoauKGKNW7xxoVdrtJqKm3WhQxOc75ydiIyaxOoMrgHBciXGe1CoRaTGaXFSRSZprZuHs+L8PbMnVEK3gzDNjdkwu8/yFDXwFb1d0axA8HCDOiMqwK7gNCONfm7ydxTGpJFX7HwbXr9/DRRzT2/ggPFuuSaecGzEVZqoTGJ4g9hVItE7GFvAAbi5Qkcyx9CbQvoOQ9s7M0GIdsZCeOT4tq6KlT0zh2VCsB4+MeaiPs+eBmpBlKabKPXBRzZcmmSj+FWBlw42agSKopVUMPInIO4INLC/iXf30XH1+dwe27K9LHEYJgkJtzXqwOSAGkyig35ZjZ0YgbCqtPDBRy8IwxuPiIkfooIhKBqLGJWqBI0rAXUTRDFQhKYlWrhEQfIgRqAuQuKOR6xV4cAYSqMkrluUKOPoR5tvILXVSUIEXhwkEncsUkPiSokay7+vRwAaWBtvbrUAjEVZNlGggL6FlF2HkgPUqTkzGOHPFw9uwovvPt53Dy2AFpxifVJkeaVcDKIk3Sy0joz+XlsNYiVYPCEmV0AkgG/uLFj3Hx/StgNXn+Aa+tizzpikVmwKk2GsEPOkI7KpUr4rVFYNBska6lIhWsIvD4Wo015MIAI3kHh8dHceDgOE6cPITjJw7iyLEJTE2VUBtnANBBnlYHDm0ySNdkcOjJNW81qNxYQrEwjiBg9YdVTuDWvSW8e+ESrt+6j7uzD7DWJIAlUKCtinpVqphF/ypkqaKWes7KJs/Rw9raMqKwibHRoj5Gcnjh2XN4/umzOP/YEUxPjqCcT9BcfYCltRhOYRLNTh6zC3Vc+OAyfvfORdybfYCFpTpaASvuzETRSFp7CI19n9JGOe5Ndj5H2jIr7xxWJtiWfi3+PpfTzHyhjVIlxPSBCp596gy+/c2XMDVWQpUVCCeWR97x4LcCNBtteI5ElhKJexT3KeXRDFpos+ImIkgVoRzeubeAq5/cx9u/uyTfV5YDtFvscyXoIQVOOxktT1oVKzOGw3ZbFtEQBnBKFUXiS6V9anIUx49N4ZlnzuH8uRM4feqIJHrYN8qqiBc7KFJsw9HzLFd4zqwONKU6KAGhCFqRYkRvU/pRMknEhEQe1dERsRUNQl+DcFbM6LPI98uPYmZmBdeuzeDmrVncuHMfN+/OYmmtAeoXdHwmZ8h4oPorxYi0XxiuMfGWwFl7ZRmYcMzzGKjKS/pqm1Qn35cKGj3wxidGhAo/fWgCxw6N44nzx3Hy2BQmJ1ztHSzU4Xl1OJGLhOIsyCHvVBH5HmLxcCVgUS9KJ0cKQAlOroR6u4M795fxzoVrePPty1ha7WBpbRWLqyticeDR55KegKx08r4TkkShSLjznhCM5fP0QuXxqziV2B4wsWM9xOAi8DvCXuC1YDW7Uh5Fo9FCo06gUtR5LX2G7M8mbVAN6/mQKprcd1KfKQjCqjN7iyk65aFcyOPQwSkcPXIIp04cxfEjhwTklAue9IUREIryakxFTd5bWiKFWFh2cG++g1+8+TF++9YFNFqRtDq0fKpWF1AoldBs07csQIncZIoidSIUcyUJOkOf45IUUkqnMmnUEQEpiid57AcecVEdy6E64uHUkXF842vP4PHHDuPQwXGtEtOKhhRu9sVFDppNH/MPOqI0euH9m7h5e1GUNdsdismQwq5iMh1T4eIxFQtMkEXwWz7WVusos3+F0sk6sAUsEQBSZK1S4rilsEwTE+MVHDs6jZMnjkgC5fHzZzE2Ni5AvtFo4MHiKt5770NcunwVt27PYq3egR9wzyFo53rC/ZqU16oyTWj5I6rXFFojJZzsEh9+ew1xTAqzg9PHj+LJ82fwzFMEgkdx6MAIKiUuWJyLFJki8GQCRtePlbU25uZbuHT5Ht5//wbefveSJBL5NzITKGrG/Vx63rmmW3a5MA1UH1dor2TL5NQXleBA9AmMwBsrhKQXszJ4YKKKF776JL767BM4f+YYxkfzSMI16THc7S/b+5kGobv9iXv0/rJJKrV7668MKDStQ70iMiYdJQlDu/kyIc7Kn1YHVWAvLxVyNaHnmqGihfJlWynk9Ua8z/SwKx4cBAptVdD+PZP13fqk9p/xWbkCMhbteNwtQFiQePZLTRm9u3Q7oSqY45bQCXN4sNjA/MIqZmeXsVr3sVZv48HSilQKmdlj0NVs+agLUGQ/Hzd9G+yruTg3Jkp4l8vMYlYwWq2IsmSlVNSKwPQIDh+uYWqyhLExT5Qwy6UQZfaI0Nsp7oDBMH2iklABiwjXyO8YHLMnp4k4bqHAqME9DD+cxIeXF/EwMpqFAAAgAElEQVTGLy/gwyu3cfP2A9mMY5f9NlVVeaRiZIHcK9Lz+DnaU0Zja3otuVJl41oTSm9TseihVithfKKI8cmyBAfFKnv61K5CGuKFpmkqhKJDYgChycbbgJmU0YgLmaip0JieGXMGwPRnZK8Q0FhtCdDptEP4rQ7qrQjzKy0srbEySREXzYSRYuGyV4M9M6IMqYbYvF4qLFMHsIZ8rolSaQ3Hjrp4/PEx/OD7L+PMyYOSWXWTFpwoB4fedHFBMtOhoy5rpKoy00tVUVKHfd/BzOyKBNFz86tYXmlKbxwDsKav44H0pIUHi3KOTA4USxxTLhp1AncCwhwmJiYwOjqGgutgouzhUK2EA6wKjhcxNT2KyakqxicLKFfogcngvi6CQyIt7jIbzABOew+lGiPiJ+xZqSBCWRQWGRTfvreAheVVLK02cW/uAZaWGejRi4zPNYDQ3p/MgidLTne/sI19Wk1mVp6S9wSEtYqH08emcPzwuPxcKThSiUs6DbQ6RURuDX5UxlorwczcA9y+O4vFlYY+lhtoktZGZVH2yIg8PIeFI/6TcUg/wVDN1j3SylSZl9WXIGAiJBHKXrlSwUgtRnm0LY9qNcLxwwfw5LnT8Njr5vsoUcKbFgekapGyKgkHVps5DsmspMxtjA7N0hnkSsmGY6EoQHp52cfdO4uYn69jdTnG2nKC1WWgUU9Qr69htb6GVrsp5t+ClwTAqhKxwEVSr50EU5P0QxxBucSqIMVUPIyPlTE1VcWRw2M4cGAEExMVqQRJsodV5U4eubiMfEyRigD5ApMzzBgTaOmDQTV7pHgt+RAauwkQ8vQbdSN0IgqxsO+OFSOCFfaqVNFqA2urHSw8qGNhqSlV8eV6IL9rrIZoNghMtbeXlW2hjoqnIMGAAYQmKFG6kqGLSg+hJwkRrnnVagWjtbL0RlZHmFBwcehAWb4XCy243gocZ0n6fj2uc7R2YYIGVQGDCEuS/KFgR8i+X+K6fFEq9LRWaPjAzEITd+6vYHE1wPzSAu7M3IMfUVm3hk5YRBSxOq+0XVZmrOUHe+CqlSJqI1VRfiVIU4VotdTgGpz3Cmi3qOzK4J3VwIIoYs7PL2Fh/oFk9QkU5cqTHktFWxFjMgq5EsCz6kTrFqDIMVDmPlAWg3n+TCVptgjQYmhspIzaCFkA/HyCuIZwJLQ6SK4Er4OLhl/BaquEG3cbuH13Dmt1UklbeMDeUa7BHnue1duy1VxDs1VHu8GkEvsVychwRRG1UhpDtVRDsax9hCTBFMoORsbyqE0WUKm6mB4r48zxgzhQY1XNiKK5ZD4w8cf9zjFWTTmhjN65tyZen3OLTSwstZGj2JHL+9XGyhpFVhZMZUwVKsmeYZVwemoaUwen4VJ8RsA5ucGkuXZExKY2SjZJIP6y0wfGMDk5gsnxEYyOVlBgMs/08lII7Pr1u7h3b17288XlFpaW2zLm2+0Ivs+eXI5xVtmUbq1qsj68fAfliiPztMS+6Crpy0UcOXQAJ44ckurtwQMjogJLf1juwZyzjiRL2JvP9aMsjJNW28XcfBP3Z9Zw+84CVutt6elutUMEfhOdgH6mBIRpv75oFNB7UFR42JqREyVmigRR0VYYB4UcqtWSsIzKBQcVHmfZxdlTR3Hi2AFUSq5UDd2EojO7rTJqPc/UOqq/m+2zEk/v7DiySpxbB+HdczetArKfknHFD+f/pGzYBwjzOWkpYvWX6yznZ6PZlKSaVgZpTcY9Uj0Ipf9WqKZkLKTVy667RQ8otPcjSyVNxUYMytzZpdl/1R5fge2Nxe1VCOmrXRIKvYjKfJl7CGdXbycMFlgRov9gInL4bKosIZDqUAczc6o4STC4srKKxaUVPFhckp8JBtR4WmlDrGAR9zDYIBg8cvQQjh89igNTkxir1UQ4olz2UC5zE2BPYBtJ0pR+APZFCNU0iWSDU2lwIGQATf8uoR3SaJu+NKwQBSiWiojdaTQ7o/jwygP86jcf4OIHN3D1+izaQQ5OroJSZRLtjisqfdxMuDmzykCvRPZmiM+TfBA3SHrfxRgdLWJifEQkxvk4dnwaBw+NY/IAs73cp0wPhDGy1+qOJtO0+qRCG7ZqQvhHIRARlTH0SrFidTx0AmaJAywuLGF5cQVrKw2srdSxtNbG1VuzuDWzKBsp+zlZ6WC236GkeUJKETdz9fATQEggkSNVlNeIlcIZnDhexNNfmcZ/96ev4/yZo2KgjqghrZM09CYQZjDhx6E8vKJWXdjzwSw6e0lpoO6yKukW0W6HWFyuY3Z2EbPz85IcWFhYxM3bd9BqtZXuVKHIQA6NBoE7qwJ5kUU/fOQIJsdqODxZw7HpcYwUHJE+J60uzx69HE242S/aEjVZCYjYtyf+ZK5Q6mgFUq3UBBA3W7S4qAplrB1Qbp4KrqQJUgAHuH7rjoDYiFUtGo5vAQjVPkPvH3sX2MMwymB1rIqD0xMYHSlqEFJ0JOgIWqsitJD3YhTZ1umNIIgLQlUmRZGBjPQLdmIxi56ZW5QeqDqrdcx+u1pJpc1IMU87ENox8HxZRfEEVPCAmEAQUY8kRqlUwkhtFOOTRYxNuKiMEGCyzyhBtZRHu7kKv95ApVBAyZibU8VQlCs5hljZkgRFJMq7WnUyzosEnh32hVJ0YgSuWxYxoUY9xuIDeoo18WChjvmFBczNzWJ5eQX1BoG7ZnJZudR9X/tISfV5/PGzOH7sKMbGqpicHMXUFCX782IzQHClxGgyCli8VO1al8mKUB9SsWBlkb5j9BANfQQBQTAr0UX45OIyKcWgmHRHETjSvlFW9MkKcLyc9l1KgOIhX2CSagR+wHlJn7+KVJmWl5tYXuT8o5gBwbmQolU+XYCOikuxQqh9V9r7SdtAzsFCnkJHHC/jGBsfx+hoXijywppltlu0pKikycr5qjwS0NeN6qLKFNCHKp06ZG+wb1d8OwOhjhIV1pmMo2Iv/S1zFM4pY6UeYH5xAddv3UAQdlAq1dD2gSAgUGeVUGl5QnN1IEE1gfrExDgqZW6KpPYzTyb+A2b8wVRNCdYt7RTSV3z/3n1Zv8RShIEaaaI8T0MP7frSkuPAXvK8J/RN9v3SXJ77Az9XnBA5JikUQRqhkwilkuCvvrokjBF60mplOBCAEKKKTlxB7I6KRQH3qcWlNdy7N4tGi8lLFb/x/Rbuz9wTELa6smZo+ayMEohOYHrqEKYmDmJ8ooZ8gbTePErVHEZrTFSVUSw7KOWoz+nDjbmm0sKCvbQq8kV6owiNcZ5HJfhBTh5ci2bmV3D3/iK8PJNRMVbXVjEzN4u7d28LM0X9ZNnznROGyskTJ3Hi5Imu5QfFcLhIc188enRaqurst+UeWq2yoqI9mH5ARWnt+axUysI+WFlpiHUUweHikiZ56ybBu7bWwtzcEu7fm9Pqt1MwSs8hCiUHE5MjmJ4e06r29DimJtT+aaRCyyf2FHJetEWYjGA/R7DOyr6Ii5HuyfnEqiw9jHPy4B61tNLAwsKKVFPbTCT53CuoMqttBlzzVNuNInYS9ivryPEE5FNtktX4arWMAwcmMTkxipEKrwMp5Np/Svp8fWVRlIuZVGC/5a5/GXXYVK161z9xbz6gW5Wx1Znsxw4CiLaSxzVO1bAVEPaCMFshZKzIuID3lBVCeU2SoN5oCMNCBAhzRlxJ6PxsEzBUdtIbrKBZpjioW3cfANTyojn4TCVznXLq3lzW/U/ZwRXYVoXQisrofV+vMmp7CPspo/sVQmdm+WrCagt3cmY7ld/PycyMOLPdrGYlYkJOmmO77UvQL7QoVixoJWD8ZqzkvIIhlZenr1ylUhHvu3ye1CRpYZLNTOwnZMFW5T61SDaG5tIzZ8QcRImRG4daWwhtxPQASmXLnUAH4/jw6jx+9Wv6MF3DJ1dnReENLmmNpPnQX42gSnuPBAy6HeS8DqKgDkTcQCIcmq7h9MkjOHvmhIjbMHjN51XMYWycwdOIAFGxzJA+CxVysZ1p3XFr1iDLZFA2qVpN8KGLovlZeiTV26/jh+LLR2DQDl3MPKjj5r1FvHPxMu7cWcDaGqsTDO5G5Jwom8+AnUIaKubAzbWFfI5VlGUE7RmcPTOO5587jj/949fx2MlpRO1l5Jy2GGdIOCcCIwFZp0IbJKWQoFPMgcVXTcIWQIAoRYcYZEaSIGAfEemMHAuNZkt6j7TyyecTvLNCQLDAJEDFiKDkxB+tnKeADumcarTOIEtsQOTaMsjng72oKo0ulScxb6eSKo8vJ4BV6HAEO1IlUjsMVcYF6k2KMhg7AQqGdL+yG5r5WfattLdAZNATAk4CM1cqUuyTYcKAwIVjSCraCceTVUotIBRASrl09bFjkMQ5xN4d0t0I7AmSeS0Z7BB08Isbos1pCpWG/n6iSEt6G/sqtKeCwRM30WKJYJoUN4IUik3wujiiwkk7D618GwsVY8ctgi9qaCL/p8yFIDARPVK6Fitt7Atm4E1KmRhcMzEQMEtPDzUdqxTpEA86ilIYqWfxI7VeUfS8cxNURyooVwgw6V9HgSH2/bHir7YD2q9rVAfN1u2S2sbkBym1FHRi9oJrBWmIEngSQBrKnqhbKX1dQhcRkjSUVmZoTDNm1yjdiKWwz4zxBXvPSKvkPOoEsQjo8Lvgou7c5vsrfUp74UyQxDHDvjvTZ8ckiAT4BVbSGOio4BKBrFKvWGnjuNbqD8CgmMEP1z9Wr4yBDCuOVqhGzAfZgaZCNiqSo5+pgTfFOlSNsR2QvUFrEI4TVgc5f/l6tX/R3h1VVlLqJgMuUghtQK4WFHY8cs0V5Udj6m45wvR0arVo56B3XunD4mBuxB7S7wRO1q+W45nXRB5mjBuOvQAsGQ/StybOrKKCqbTCVL1a5gyrWgktJlTkii2PfkDaaFuPl5eawjJxhHarJRS0Dn1Qza1j7yMrnSWaEhcr2s+XYzLNU5sZ0VDj+fC+0HuPAj28X7wHRplKgKxRoZXAg8m5HKKYAMhFy+fxdATA85py7yEdrtVspv1PcvU4PlxUK1VUKxXtvBDLD+3DZ+WSlVQyVqjkyT2U7Ri8LpwP1lKE94zHzyQTxzBVjLn2cK3mGsh/k9HDR7vdQavFa8skoqo6MuHBcxYF4CINwnWuUgCH94piXtIGL2rN3LezPaHaI2lkiozWgMYUNLu3xyFCWhQjM5VojRWMFYppPNMRaseVpJpk2HLt06STh1KRojgcQ0aAK4lkfeG1oTIrkzZcD8W7d9e/7Oq36x/0KX/AgD1TEVjvcWXpmwYMWpaofjd7kngPs3eQ6w8TB6H6FVvgZzQTZN83e7GqrFt8p58rifd1Vyb7m41+/pQv5/7Hb/MKDEpMDH4LueNmrA0PCPdFZZyZxcvidk2aH4MZAj8qxXFTZX+IlFKLJQnoGdyHIvvM8r0GDl3ZYNsYLllobkQUzOCm0b8g2+Xe3lwboCh90+Aoo4RnOeHZRUcblm1Axmxkx6khcEfx4dU5rRC+fwPXrs4h6DBYqMLzagKg+Do2KjOAK+S4YbRIUIAT11EpRTh6eASPnz2Cp546i8dOH5M+DVYyuECtrCzL5shMNbPE0hMjgeyApciuj0PT1QdnrSKniOVGhHvzq3jr3cv46KNbuH59Tqg4YcTsaxlRXJEAROgWVPqTHssmch6z6cyIP8D5M5P46jMn8Uff/zpOHzuAyF9GwQ1Q9NivyDiAYMMXgRGWTKlRo5rzWcqFsRPo+b3+TvrHJCNo715/Ns68j5mg2sPHXiUGWSaD25ONNFSQzO9Mh186+7vvZQMHK8Fin6nHYBz+hNInPMmeDWzQBqfBngJDe0a9Y1WDDA3wJTiUT9HvYlEgoEsBis1QiVWbXE8N2Hi/NNBR5VXJpLJSKCbvpDVqgM4xy8w7KwrS+yVzyhiEyy3SoEzHYjov7BRJR9b6cZrOKhvgZrf29N7r2WmmPhFfMAUtAl4MZVqe3b2cCgYkQ8yAVSp1avmiYMRcs4w6r1bYlXoto6gr1GDBhgFi3b4We0/M/Td+VmkgaYeKHpT97PQYMmIJAr6oLqo2E6kQwaBrttmmNPgaZ8ec+K/KdWB1aD0NJkt1sXOQv9PLko5XY9NswFg2eE4XUR1vUm/dgMqWztjeedE3TXrWuEEjShZ9nTP2Hndn6kZBZDo7+ya1mUvp+aZzP3v+FojZc9O5lp5rOn4taO3uLtL7rvqrXLdEpMs8rD8jwZjsdVSgpTeia5NU2f0sO0dUDVY/33i0Gqum3vHUN0Z61jGF1nZ9sWuKXWssBSW7/ti5lF5Du3bb68J12R5bdj03AltM/HTNw421kekb0wqv6SGTNoJ0jWGy19qqdJMjJtFgqzG9+4Fm6tePxf4xaNfs7BltNA+z650dG3YtTv/We212519fRI3R7nzpmf/pdd54LzWYzfoPWhsizeWapDWLA0yw8jup6ExckNZMT2ozx4xvqhWgsdY43aStZuu6c3nzO7vZ2rw7Y2L/XXfjCmT3k43fP90uN6sQ7quM9l9BZ3bxkiQHqfLEIJWgz2aEyaklIOTfRHac3mfd0r3WF2RTlc3BAjV+hDU6tpn0bQyMHrliE8zJ2p5BWcbyTAM9Dz6qaERlfPjJDH795oe4fOUebt1aQrvNiifFHkbR6WifBCX6maVmLwaiFcThEiZqLk6fnMTr33wOzzxFgYvDUqmiJ5ZSlFzhuEuWOaDpu6rjrQMp2zjNYZ5KQZy1doLVVoKm7+CjS3fws5/9FrOzDaysJmi0mFWjpx0b+YvSW0YjVxrSezlfBFnoGXXy2CieOH8I3339JZw5OY0i/ZuctkjgExTSY0qqp0mMgJk4Cwi7B7kBwMvEqF3PuXXUDPPaHhpHKjohAfKufpkghH6NEqxlvzbZ3LoryhYbYBcFpWNVzNhFKTTjyZcFhEKvNqbnDP8i21fBJnsqrrFKwefwIJR6SUAoD5atuln1zA3oz9I+4mtKFVKt5Sn0FDgoiq3a15tWyg00MOaK4vvJ8SWVI5v8MaGGMQlPQaWahq8T/LF+dl2wYd+H39MEQLc6YcLqnksgAicZAGZAmSYnaGVBziz7AHc7cMiCpuE2t53fyj4AsPM3GuKVvUmTIV7wUE+RK5fdE8Tbrj+JlQKQFBQa8CzJTBucqo+utjwouCXTgYlAgsKIlVyPMsyajOkVr+i/xoOOQenEKTDkwWfW1C4otKNZK+YpILTzPE2m9ICwdVdyo2Pq+1yprqR+kloZtmuR+VmqoDp3U6qfaYfoTpUN1sietTF7XR7q1u+/eM+uQP84GnSf+39nk6k61pQ6qrabTHwqk4MFCFUVJSWU1XpOO7KwfJ+qsGnSJTvP9Wf9XyYalMzEbq/ae3bJ9z/okVyBfUC4s8vozC5dThjAUvSDFQ1W/rSaQYU3NWfkRskv9imIITZL+iZ7aLFDWrZPAz9bPdnWoe0IEI6gGZVx6eos3nzrkvQQ3rixAJBWmdBUvSTCCuSAMdgmLSmJGvDAvqsWzj52AM88dRKvf+M5nD41Kb5XQdBA4K+J/yFpDaOjNXQ6AQK/pWa6QkfZ3YCOgDCIcwgSmhsXxUz74sXreOfdj/HhR7cRRhWErBCyd5C9YjnSxqjE2oDjtMSnsVRo49RxKhsexre/8VWcOXUQI7SiYw9h1EGJtDFRPiUgTNCR/rL+5XVzQJi1GbBlehPym1uffT8NuKwK4e5Teiwg1Mx979ejBIT6zrZvIgsIuQkKhc1kyLUnzVYR0o1SRVkMIBRxFu3nimJW5emDyaZ6W9lKwZVe3d0diypCr/09pIh3PTi7lOkuE7EL/OQIhUZoKan2GpnRIYDSUK67P9vNPXtvekGUVqLS87XVMu0+zAYxmasigNC+j230NbLlUiFkHy6/73Jo0Q9qt7U4bvfJvddiu6/e/vOzoHD7r97OK9JAkT9puYrJifXMBp3/3ZBRaNmcj8bDzFXRCj5YkecX/yZgkNYspCeL4JL2j3bH3bo+pcy17hEXMb/vYVv0r6caPGuBjeeTBYTZub1TQGjXngHrePe6pZ9jgWE38OZ+2V1j9CfrW9k7o/vW0/7MzhdOdGU7I/bz+NydA0JbCdS+QI0nWWjgCO96DhbYH824UymhFIBilbBbIewOyexaP/g67vKq/Xm8eV/qY94HhDu7/V1AqP1nOnltZkdVd4rakyO+VkoDFf6/SED3B6XdkNh4uAnZaXtHtgNAGGAUflLFlRsLeOvtK3jztx/iyif3MDJyCJ5H4QieW1XU9tlvEQY+gvYySsUA46PAqy9/RYx2n3vmFMZr9CFjz0kdnQ4NsX2pDlIggqci/Rp8SO/TNs9te1cCERXgClUkbgnNwEGrRdNiDz/+8b/gJ3//BnKFSaGMUlBBepiY4aavnEMDbQr1UJmzKYD36SeP45uvPYezpw6iVnER+asI202U2YdhaInSFUIQsm513RwQyl0fyhTWJtiVFiWgcNd7PLKAMEudy967AcCwu6JsAhplqvSOAd381I5BegJN1cL2mEmlQIQ40uoh5xafa/2YtA9I+0ylQmEemjnVoFASMlTJNVWOvQCEti9TO2fTMNtegmzBoCvNI4BQKY/pldJn6iU2tZtMlVH/ZsGFBW8ZsJER/ulWCM117gWFmXDVVMFTil36vgSD2q/H79ucpNt9+qZCDdt9s62ePwh4bPWah/l7/1x5mPfa/LVKH8vUCQzQ2xwQanWCX1lAaPuY2OvJ92SvvAhKdUwSht589L+U/ubsAMle335AaEd45jndKmF39K+j8sq4Z/WyhwJuIuOeittm4Ls/EWCrc4M+13q42eNMTcOzgLA7k9JIy1BGu1F75tqYa7QPCHdvAuzJO+8cEHJP03YiJtr6AKGXEz9cLTZozCn07A6N6Nmnuxd9n3tyAfc/5FO6AvuAcGcX3plbumwYbnby06SYfmRsuqcQhFHuk0Z9S19TU9B1gFCKP7aXxFBytguadgAIO6ghdEZx7c4KLrx/Hb/45bu4+MF15PI1uC7FZMqixiniH/RKozdWWMf0VAEnj4/h29/8Kp595jTGRykYQmEUNQLOU2tCZNPZ4E87BQpGUASEBsFpz+POLv3Wr6KpOnJlxG4RQUhhDwpf5PHbty7jl7+6iGvXafjbEmVNqZKYSm4uF6JUShCFdbQas3jxhXN45WtP4rWXn8aJI5NCGQ3bK+i0W6gUcsg5FIXxkTBDnvMGVAjtsfYHQDbzPDjQ0Fetz93pbzJ9VFtfiod4Rj8gHPRWNriyf8uIRnTH70bAsPf90t5Djn9LxzL9M9JfaPqMbLbcbJbcOEV0KZdX70ECmJgiSFQKJFU0lKq0QVFSLWSCRhMAMvEe4hpt/VKth5tewoyUiF017J3WGN0cCxMoEovaHjjzLJN06hk1EgTbEWOr733V0ExlUKt9Nky1r2RAr/c7fTcrOpeuS/10O/XvNEq9u04+ygbyu3vPemiJW9/iR/CMTwEQilBOX4Wwv//ZVsF4eLbX1ASsItDEeZdXujAp2QSCohxLJVB+EQjSFF76dfvvWd+auK46aEd5P5V0o7XRAsL+Xrhs8mmrMTQAEMq03CSxt0GfmJ5tdn3U36R9/Jn5vm6tHDSk1u8Hj2Dg7b/FrlyBhwCE4lutPrqSJGVBQWImpYtaQCiRQMzqIPe5QK1W+hIJPSNmHXspSx3flYuw/6afwyuwDwh3dtOcueUrQhnVCk+q/iQcb9Pwq32FNGGmtLSCISr2CTHc7GtyA8xdsEBxryijoVND5NRwd66Jjz+5j5/+7Nf43dsfAfTqc8oinU/bAYqYMKimumHODXDusWk89+xpfOO1Z3H+zEF0giXEnRUx461UCuKbxtg8CEKxT9CFjL6B2k+x21tbTPU8Jy8eaolTRBzzPIq4eeuBUEZ/+rM35XxpCcFeSqoPMuyldcNI1YMfrGBl6S6+8/qL+PbrL+KF587h4NQInKglFcI48FEqeCKBwP5IAkInn9s2INQ1OgsN1gf+64enFULZ7WygBYTm+7q7NgAMZsZyGgAOBwgNadQETVohFLVcM79UdEaFZ6yhMd+ZjfWsRLNKaCsVnHNUWSRNWxQHReFPA0Ohku4xILQiOFplSSFiT3CYqdqouI6qYmbhXm+SICV8OoZxkKXNZXxcusF4FgxqOJoNdBUUyu+6gNGOPorcrA9gFRDq63a/G2V9cL2zpXuYV/UDgGFe8zDP2WNA2AUqOrd7+gSzFM0MLTJlMqhvpppiq8qh7G9hKMkxpYtGkkAU5VQqCg8EhBlg10MLzfzebpIDwWLv9dZV1ILC7FjdCBD2Pcd+Vs96bCfC+vHQO3eyM3PAvezrl97+2th/TR5mrO2/dvevQH9ioX+sDd47VRGWqttqQ6SsmUR65cUWK18QQEglZsaejC/9gOrArMj3CRH29wcO6BfsSULu/kXZ/4TPwRXYB4Q7u0nO/PIVqRBqLKZ+QFR/oi+MBKcu1Z+YvSFNkkDICsbYXkGziaiDQubLKpRtMwu+gwphhFGEGMXiWoLZuTX87Y9/il/88m3xpqMUeCdkpqoMz0vQbKwKMKyN5IQq+ge//zLOnTmE6akygvYinKSBnEcPK/MQg2BK0dN7TCCz8d5Si4Dd/IopeE6J7sRBsVRDjLIojLZaDmbnGvi//ssP8d6FqygURyXoJkVfjbkD5DzaG9TRbi7ij37wLXz391/BYyemUavSpLwBlybXlOp2VRNPZGWELupsGxCuC2l6bnk/ULSbiip07g1llNl5qwDYf8c2CGK7K8pGQHCjcZ2ZF0JjswqsWiGweRTdxFLAyI2TPbuup8IWTLqQmq1WE1RkZTXw0wOEEqYaMCuBd7eHtk8Rtlv9U45o6iVmlQ5tUMgLnKl0CH2Y/7ayNanaYjbwHNTitx5sGkBobvW61E2XcqrH0rWN2TNAOCiI342V5IsOCG0FeQAg7K7OSs1WigTJC7YAACAASURBVLbuc3xkwaB44Hm0yNH5Fvj01tX9S3rO6YAi3pObCWBlr3V2Z9gYjA1iT3TTG91+wsy4WEcZ3WwcZdfd/mOw72maHrpLWVYYLvveIg2ZOZBshbLveXqVNxnMu71r7sY8+rK+Z/8Y6r+v/YBQrxPjxC4gpIdLd96pXzVjS7LPqDBKOxvOO4rhMelpFbO7V3wfEH5ZB99Dnfc+INzZ5XPmVz6WhLvpsYcnYDBjFEqXLF8BYZcOKoGeoY5kqFuq0Ga/9hgQJiNo+Dms1SP8+Cf/hDd+8VsEHQdtP0arHSKXr6CQd+H7dfl+6GAN3/7m8/j+976OsVEX5WKEqLOqYizsF6FhlVgjUEyAsuQ58bXjP+kX1iNUsLNrv+WrGMjSb4w2dblCBXAqCEOanuexvNLBj370z3j73ctYXm0hoF2IFNu4yTPD3UC+kGCk6uJP/s3v4fVvvYhxmmTTRDjxUfDopQdEAYFhjEIxry5prP4OomXI0Q4Ieswekc28pye2UUBqqkt7Dgj7wekmFY2HAoR6BRQ4pbTRdYDQVC5IF2X1mRVCW32zFUDryUQbF60OasAlAjN72ENoAaG2d/CcjBx9j5WECdBNr1RXZt4hHc+I6HTpfLbiYYBgV/VTlUClh8oK6Kyr9PVOnf4qh86BdOylYUzf78w4z9rKfbHC1S8rIMyuVb2AUIQOTUXeVgcJDjlcaEkkwmEBrSZ0BFHtl4kYzr/NAWH/+ti3vK+jaw5e/nugZH/8vWWFzr5n/33fCBBmquua7cxUyPvWxnUTY1Cle5gK8Rdrhm25iX+un7DV+rExIJQeXVYI2cZiLF4knW72OmmNcOnZGYnnsk9AmNAyy+wr3aHcx9nYrxB+rkfUXh38PiDc2ZV2FlY+kWY/a46tVFFmcAqa6Yki+L5SaNZ9mfVCvtmfTT+T0kYzXl/DHt82K4RM30ZJFWFSQRDTmy+Hn/7TG/jFr36HufllLC3XsdZoI5cridEuTeYnJ0Zx5rEj+NbXn8d3vv08Ou1VROEaPNeHi7YAQTVxJpXBF4/G0ZExNe1m5lgMq3efXmaXW+m2Iy71qigUx9H2HSyvBHj/g+t4972P8dbbF7GyWjfCMjQy99FsLmN6egyPnz+O73/vdbz8tacRd+rw0EEpn4gxfMFzsLayDCeOMFoblfy3TwXZDWufAwKNLiDsD0Y2+rcFS0YQZdcbyC2KslXCQQMxE3mlK4l54nYrhH3v3xW76LegsD2GrE6oyqHMOdNTYYWb+F29wHQ0aCImO6+GCcKGnXybPY/l48y4zwBCzhVRE9UnaFXQAD8aU4tgFfth+3u7MjYQ4g8olLxshbA34NiQpL3O77MnrO6mrnp9NVPQqCNE+a1frHB1q4DuUYyL7Hvs1VjkrbJzQJUL11FG5bDs3E/ppAr0HJP0VKoov5iAYXWQgJABKs9EKG/sGegCwmHp7RuMoiEUbHtH7mZrVRYtrkOOmRduMga2BKn96yLfdqP1cNDfBh3/F2uGPeoZ9Nl6v81G46C5rs8XeqhpJ1JhNX0QDKrPbl4tmRxHlOs7HfVBZguS49r9zVyJ/QrhZ2tIfE6OZh8Q7uxGOQurVxNOTpb4udYTDNoKofYwdSRjKv1Kmb6c3o/L5OC7a4gN5vo3qy0OdEeAsIQwLqETFdCJc/jk6i18eOka3n77Au7cm4UfRPA7MTwnxvnzj8nj8XMncO7MYTx2chodfxlx1EQ+F5KkKTz2UrEgdKF2i5kr+sMV1LZAjMTtvri7m5uE1hTBYWnIoahMDm2fRacy4qSEO/eWcPH9q/inn72BhcVloYxSIc9xI1QqOZw8eQRPP3UWL734tJyv316BmwQCBos5wHOAxuqyqKZWq1WhjEqFcGhAmMkESLA/LChMPbb2jDLaA0YGBbFp9S3966BNb7igNx31Goxq9VzHTpe2ZpRFrboo5x0TDiIiY5R8s7RKa/VikQsD1qxE/M6WgGFfpdRK22enAM76+qkBfRe0WgNqkRYlGGRFvV+0hdeDfVn6HuoRaP5tRmB2Ud8wNO5Zb+yz7NVPPQotaEhBYdaigl6Eul7ttnLw3kLOLzog3Igyml2XbIUwTQxR7ML2DdJqglUKzjfudTrvmKyyc9bkMYSMP8xe1r8nZF+z9X6R6mkM6mbdbD3KzpD+z9kJKOw71x6hj62OY7PrtPU1GHZF2n/eXlyBre5XutZmV1/pQ7JNNq6CQbF2ERP6VGiG/YOMWSLaKoFtOiaxkPnY3iPImFCbLXu/h3AvxsHn6zP2AeHO7pfzYPVaQsoMN0FOYVYpCAopcsGJSjDIjdLS04RUYmdohjq6rm9A6IDZrOGQB7htQOgiSooIozzCuIAo9lBvBrg38wD/8vNf4sbN22gHIVrtQOgIr7z8Ap599kmcO3McY6RQ5iOEwRqQtFHMs+mZPn4RyuWyMaMnICYwjtXrj9RRabrcaqEc8nw3fRp7WNj/SJVGF+12grW1APniKArFMaw1Inz8yV387J/fwMzcAprtAG0/QL4AHD16EGfPnsSTT5zB6VOHcfDAGNqtFThxgFLBQY49kkjQbtSBOFR7EWbsjAvW4MMaHGikYg59AHHDczObxR5Yd6RVgqz0+gYHtmnQ0x/kbB4cyuiXnUqba7M2E0yeEshRyZfzTH3QtFoh2dKAPUxaGXS9NDBk4MpKhgAXqV5QrCaj9vsohtyG75H1C+TwV9uGxLVgTjO7elVsvyRfo9VB9fnToFxHEaGXBYT6XUQ7CAoFmOl7rBtb6+JrHUtpsN7rUZjOU6vuantJbcXYWuPYyuSuXkTz5nuxdgw7Fx/l+Q6XLHkUn6gVQvvg9ew3prfnb/5mqoUEg9zvuM9RvInbDdkvUhmUPvkUDHKO6b6o57X9JX8YANl7NXQJsjNk0JXKvudW779ZhWeD8THoLU10Za5Cd/amR7edtXGvxv6jGGX776FXYNA92yjRYftSdU3mFkjaqKr5qi6FJmG0d5DV+FAEC0kXVWV67U8f4mtArDjEq/af8iW4AvuAcGc32Xmwel0AodLSIMCA2VPP8eB3OsLtZnVQVDVt+d5MRKlOdEGhKm/K8mFmc6809ZAHuANAGCd5hBF7PUpwcyU0mgFW1lqYmV0QoDQ7v4ByZRQTE6OYmqxhcrKGqYkqygWqO3aQhE0gCVDIUYFUhQPY7MzToSJWFEIAJWmn7PNSVdYhz+ehnhZLvyOB7NpaHQnyKFfG5Vz9josYRdQbEWZmH+DOvfu4c/e+VDMr1QJOnDiCQ4cOYPrAGKoVCpaQntECqLQKVkL5SLQbUuixFJUhIOwV5OgLVwaczaDK4DDLeapS+VCXaKgXp9WBzSs0/QHtZgHu5llw+Wv3KUZxyYrKGDwsmyNVDg0Y5L+ZgNE5R4p2IqCPFWIbuFr/TxXF8Lp+hJsLOQx1kbZ4kqN+wYZyJwBO1BcNMDSUUT1vvd5Cq048uHx0K4SZMFIAoAJBBvgWFPLlosDaFQIyAfKgiLzH6L3fszATzHTtPrT/N31vVnD3SvHWnvsw8+PR3LONA7pH8f797/FZAYTZIDZjSUExGRFNy4mghVTYkZi+QV+9CR1I8KpWLmRcMBlKCX27hgx53dKIZAuRlf4V1q6nw1YItzqeYUDhVuMx3du764wUajZaAzdfG7c64v2/f96ugB0/6TiSLY7tAzH3MG2LoGga9zuyniQJE3S0OmgEnAQQmgrhViMyvUJ85p4EY5+3m/KlPt59QLiz298FhLKFug4KBIOidKjqohSUsVWJbHOwClvYD+01s5Xf9lb2hz+67EqQff/MO/RslUKbY2BMQFiAlyuiTYpoEKMTJVhrNDG/sISR0RrGx0dFPTTnAaUiPQdD6alD7MNBiJybwHOYqXKlUhNFCQqFEuKE1bkOcjkFy2lVZvjT2skzGajmcrwgEdbW1uC4RdRqU/CDBC2fFaaK2FGEETD/YAn3Z+bE+6dUKmB6ehIjo2WUiqzQhJSnARKeqz6cRAFhgSbobA8zVFH1jOtbjjNZ635AlblF5hTXbw7rzz1jNbCTC7Pt1wxzTOlY1p822WTWiTv0HpCIqfDlmWZ6fQYrDml12VYGOaZ437h5shqvQahWAplNNV7a8jtbsdD+JvaL0qB+bzZEEV8xoIzE4lhM58lmJvFX+0akdyRR+xoREUhc5NhDmLhIuPGz4pIkyNEE3AOiJOw+3JxrFB0ZSLCiaHoPxXTe0FWN76JWb2iBo2IfDCaUbmT7EFNwondf30/BYPY7VxP1xNQexr34MuNx+yWnhzi44UOsnX3IDsfgjg5LMyoUVtJqQpb+azaf7pplzeh1DFHqnvNOhGQ4ZumBRhZMGMg84lCTJIxZA9XyhWOLYyZzsD2Ab9AV207VrPf1Wh0359Hzpx1e4+57DLrYKTV2c+pdtgq/QVpti3Wx+6o9Hfc7G837r+q/AusJ02kc1j+u9N+qQRF3+3XViF6r7rLPdZSenW172FERYf9m7V+BviuQjkhdS0lNbjV9fPTRJbz79nsoFcsolhgfl1GUR1GUbzlGS6USCvy3SWCIvkPBttIpk0t7YfW7fXBPsY9egU2GgpkWhM/w3XIWVlghNHYTBAeiCsX+Xppih0qjMbSZ3pylveQbdVaYauEjyN4M2gbTT+dPhgYmfmcemegC4vidCp0EdjRtpz4AaUasuBH4uQmrZQRH/K7Khvxuqxs0EacghgJORr5US2RU3KeEtWs3mPU6VTuV7DWpd25BwG+U5AjnECMv5xxGiTwkoqHXIqmGYlNAP6AQDhW8BBjqe9JyQm3GtVKn8YcrXoTrr/cwgMoGuYMCmfUXKO3uetggZ5iLv53sfvZ4Nju2wdUQuZqsIBtPT22o18+XZnsLCB1Dzy5QwEl7B1vtlt5nEWbRoFeuqgk+5XdagusmXPR3e3MNlfhKenmCkCqnDMZJac5TLY4epbF4JvKQSK2WKiYoXpQj8kPHDxCJ+XCISrkEN+8hCH15+KGPYqWEfDGPDn1PQw9xxGQFgwhPKevsRrQVnpwr9gCdkGIEEVwvQT5PpkMqXa5jzFwb08uoBvS2p9EG+QSCBlg+gvVq8xE5zFwaZkxv5zk7Ql3b+QDz3B2Oww1VjTc7BAaSBIRc8qxoTNqfmyZkMmAxAUqmFSCr4ssxqywY0+Ar72laI2TKZUBl95A2OtfN1g/zt81uRwYIDvbEzL7/Vvd1mOf2j8fB56W/7V3zBn/64HUxhZBbHfMOht3+S3b1Ctgtp3ev0QDX7m2Ddnjx9YxilIolFEtFYcIwYdhut6U6yHlnrc0k5yftD5oI3f/avwIPewVS+j0thSK0Wm189OElvPP2uwIEUzCogJCUZlaxS6Xylx0Qssme9DWlylh1UXK7adSbqhxuJ5jZaGN42Nu8wesNnZUQJxZgmD5IheS/tRKg4hUKiEK4rJQZcCTP6qokaiWBYMs+JJC08vgbmhQ/uvPT41Uwp4ukORYCVBAQGtP6zLkqhFDQqrDEAl0Fgvpvnn+/mqNWBntNxPvPZavNfMjxkfHY2n0RjyxA3er4bdAzzIa0ceCk+EyrZDZYFWhiDHqlM84IW4i4hZeTgLTZappqX2budCsR/fMpE6LtESC0wsEeN3YnQSvwRYjIpWocy+7sDTFVQHq0cC1hCoVzyhGTTJOEkIQFkw8JgihgrVEUjrwClY7os0n6HvuYq0BS1OEswQc9QLU3kwE9+76YLCkUGPRHiOIAnhfDE6U602vZBdasUlJRkt8tIOS/uU4QRFog+ejm78bvNMw43Ivj+Ix8xgAp+a2OTCjG0u+ncy2bdOnmTWzfoPEC5XOKxZJULJiUEPN5AYNqQm8TMTYJk/bKMxmonqL9oGj9cWaSEOv+OMy6kl2vNrsKW621mx2Hfd+t3iP7+dvZzzc7z/2xv9XY/mz93VC9JC4ym5gcYBYMZu8pn5UmQBlLSvWlwP5BT/YHtkSogFO0Dwg/Wzf7C3M03bDJJPO0QtjGh1sAQlYFy192QKjUNT6khCZZHAJBmzk1rvWZwTJoUe//3XY2kIcdh0r10UqXK6BGJVMMyDH1PwFYxvuOHmcKCBUcSeecBSqktxllRAWWKRBTWhkparufybJgToEcQxELcvV44i5Ytb83C3EPdUernul7ZX7uU1aUqyDgeZj7u9E9GybI0Gut28qwQdLDjJHs+WyZnt9GhnLQsWvvnNBF+yoXMo8cBYrSy2TmHWmhnGutVitD/7QeCNnALvt5ewsIJbUQabW9WKogcT2sNhoIeZgEhF4OjpgQC71AWAWcY5JsiTrw4kiAWiHvoZhnYBCgQ2XHOBQgWCiXZexR5bbe8JEkJRSLEwIMo1Crg/LFwISJKqHyMcMcY6RaRBz7aLZWUMhTKZlPZDXcmtvz9QoItUKY660SOrQZ2AeEDzPDHuq1OwKEHP9ZldHUBsgKOtnEjErek97DxCcTDWRUZAChoWLr/Eyr8rrmGop3FxDKINzgdLfa83a61m22Hm+0ng0DTLNr9TDr4mbnPgg89l+mfTD4UPPk03hxZm72A8K0JSI9sDQ3qcwYPlTRV9uQ4igSiraNLVOKnZEGM60Sn8ap7n/mF+cK7APCnd1LZ3H1ZpIvaN8gaYakg0WxbpacvEpVzG4u/Yv6RsH2Vpvjzg540KsE7BigpyBQAVIW4GhfnJ6Hgj8GqwxaTdVM4m8jrW+Al1TkulVCAxINICQw3G3LBBvQKonTgF3juZWCXj1XhVYWEOrGrbk6A3bNOfcGyeYVJvvHa2SfvfO7M9ymr4BwSDWxnR+MeeVwx5TZ1h7iE1NVUW6GdoOUBnsyl12qxhr+ufQHSuObzLfAp+WJmWsbmlDbQ9trQEg6plKx2bPKDtSYFOpcAW6uiNt370uvbrFUwsR4DYenpxF2fER+A7VqAUU3Rhg04bkxCuyLTUKESYyQ64vnwi0UtXadOAgTD2GniKDDft2qgOS52Tmsra4i7HRw6NA0Tp08pqPd6cgjjinE04LjBKIUDNKkmUiRZI8FhGqBIZVCUT3ViiHBYOLsA8KHGPQP99IdA8LefWldNd701qZm2FQ4VKNsWyGUfU76mHQPUQqq3SuUxiYiSUNXCIcBjJtcrh6lYyvQZJ8/aK8dFhD2gVEREtP9YnOhrWGA3sPd/v1Xf3avgMyFdUNMky86onpNYNMkjG1D0tYB2/PNCqEk8yLTb25ECEXYkFX/1NPrs3tR9o/sM38F9gHhzm6Rs9y4nYiqqJXgNjTRMKL9QtrLtHGfUn9FyP57LwFhJL1yDABTQKg0UVLabKXQgkH5Ttl/UtkEFKrMvcYDDOIZpFuqaFohZK1NK4Oh0E73AhCmUE8JoLaCl/25Bwza1dvqmphztf1U2e963mkAo6Hz3sA0O2G3C9V2Nsz38lXMijIbagKtRCvuCvRUCIYWEyIkYwJPUmdIaWBwqlUKe0/659D6CkNv1nb3zjOtSOfgdxI0gxhrzQBNP0I7iHHlkxu4e28WpXIFBw9M4tSJo1IJLOUinDx6ALVKDkF7VXwwaXlCYMh+1ZDCA1Jz9xA7fLBPtoy1hoPZ2SbqDRfNegP3793HyvIyok4HR48extkzj0llcGS0gFqtiFyOAjMtAG04fBAomn5ZBYZKFVW1UwJCWmEoMCQYlIccyV58ffFG/UNdtR0AQo1FVf1SC++2p4lUf2OOLYCQcy4n841WEwIhmYhgn6qpEtqkp8S+Ilqk84//ac+v9lenPX073duGqBCuSwTZyvhG++w2AWHP+1srnv3x+FDj9wv8Yt3Gst2sNuGZSXZmcyBddowjPYOkinI/s0IyLDLYeaU9g6puLy0E/G8fEH6BR9Pendo+INzZtXZWW/eSAnt3JApV9Sc1xiYtUjdI3TB14vZ8dTOMsjtn/pRmWPeiQVh64iieYnzQlDZqamFdQKiHpwbUBkIZQMiWI9uAShVFrbhZIGh7EgkQtVfJgsK9oDuqLUQWtmlit5sbN+eXgkJ7xVNgLmt6tyKXVknT66DvydhnHxDubCKlrzJ9g0ZlU6W3DSBkT12Ofky6UarIjKocdkUtum80KOj89AAh6ckUMoqSPJxcGYsrLbz1zvu49PFN3Lg1gwdLa1hd8yV4qJYLmBofxZnTx/Hk+eN44dlzOHaohqRTRxK34cRtFAsuXFq6wEUQxmgFMZxcEfCKiJIS7s808P4Ht3Hpyn3cvH5DRAjiUNeknAtR3z154iiefPIUvvGNFzExXkIQrMDzAnguPUcDpYRbISUKRFHiRiqDtkqYTwGheCKySrgXX/sBeM9V3gkgNJU8zq3YJFuEii0WSr2AUFTi8gVRjWPvqe2Nl+9WTIarO+1djIqteqhZVdysYrA98iHA3foNc+vBJQt1/3tnPVQ3AobrNuf1/Y4DVUD3QeHWN+VL/AzjmCSxgklyWnjI1ggTVugFsuqxbItwPZlzFOlgjziTL9bCzCowcn5x/jF0JI17HxB+icfZIz71fUC4swvqNILZJJ9XFT9O2qCjKoD8N7M2VibYZnJ6P6aPctLdxwwg3Iu4h5U+QxBNAaFW0pQyaiuEBhBaooOAQaWPslIotUExws726tkqY/oJUm0w1cjdBrtasaSuYwYQmk1dFs9uJlsDljSMsM83S7cpOqXP0PNOAbL2tikgtPd0swG1k2Bo/fvpUe7JINnZ7Bj4qi2Ol2PIiMkISDegT4zoCQjzWq3gQ+dcBN+niIpRTOz5zOx1HnzNH82d2PryUMSoE+Xghx7mFxu4fmsWv/7tRVy9MYPZhVW0fSAIKfriiZ8nbV0OT4/j9PEJvPzCeTx57ggOT48g73aQRE15DrwCEieHTuzAD6n3X0YQebg/t4pLl2fw1tuf4PqNRczPzalXI30bHSAKfXkcPDiJ8+eO4vXXv4ZTJw+iVqOnI4VlWCH0DRgkKKSSsNJFFRBqddBJLCCkYiqrhHtVIdyrcS9R2tY395E+Y2fzeduvMhXBXkCogWgKCDWIVUBYRDFfkJ5V0o5VTIZCRFQX1evEvU5BoelV5dw11X1ZSVOVmUd6xXrfzAJCe9+yALAPDG5q35BlGmTHQfb9s/v3tu9A3zV42Nfv4iXdf+sdXoF0rKSKotrioHubEbiWoZqOJbVE8sTipZgrUu5L5lzbb8s+Zy1f+Cr121XvT5uE2eHB7r9s/wroyOzZ8pTevC8qM9zgcPxoQYzpSRGlal/Q8aV3kBskVUc5UdUMe0CFUPjj/QAiuzHsTTBCQCeQrdsLZypdBiRptdB+dTvtuiIyIkqYGUjraae22qhKpfIwQjTDXeadPosgVauV2vKRLtD25/R3JvSTy7/+vqQiLhocZMFh9spsLCrTfw4Pd28Vyw4WVt/p1dr8dQ93vHYT3PrYzP2SajKrrpYGo9V2bbBXASepVoSaOSU4dEnbHvgBj+LYtz7yzZ4RIQ8/yqPpu/jt2x/hd+9dwXsXr+HBcoAIRSQoAW5ZfDs99vBFLbiJj2opwEvPncYrL5zFK1/7CkYrLpKwDgdUF80hcQkKC4idIhK3jJV6iDd/dwlvvnUFb771MZZXKWYToVqpolQswnUSxAYQFgsODh0cwYsvPoFnnzmLp546hUKegJC9hG0BggIGBRAysZKtEObhxGRG5AQI2sfDXaXP6qv3avzsISgwok3S1mD3JhFsMlYiQtW2gFDpooVcQVRtO4F66xIMZnvktddJ56mIF4mvpol6d+qr2zMkhrk+1tYoCwgfZYWwvwJp9u+H8gYc5rw+q3Nj/7g2uwKxUTi3Ks9pdU+TndryrmNIVHilOsi2CEPT9griM0vmWRYQ2tyKVAgZa4onmFLA9z6JtT8GvmhXIFsh5NjcB4TD3WHHjx8kbKZXMBgg7ASSFVWD3p0AwuE++FE+i4BOH7qJSt9g18va9MUJLam3Kib9ebaPziZUrfRMl3JqwaAD2ldI36GVXtn1OIv9MNZIm0PcUndN0GCsJWQh7e8NsRm77mKtJ5apNfZSiqy66IYqow8LCLMXy1YuPwVAmE0fbTsIGibwMZ6YGTqNyAGJsqgj1BgCP26atoeJc08qiPSOfJQT4xG+V4QCQqcKPyriR//tX/HGLy/gxu0lNNoeHG8EQYd00iKKhTLyXggPPqJOHTks4fEzE3jtpbP4k3/zLUyNFZBEdURhAyHN592SAYQVdOICZhea+Mk//BIX3r+N+3M+Gq1Ct7dSApAoBBnuxbwDz40wOuri1MlJvPTik3j99edRLkXI59twnZaATpcP0kfZP2ge2juogJA/x64FhFZA6xFeuE/9rXZ9keo7w70awVqJt9XALlHeULVtgErRJlaW2bfLJIyY0Mt8U7CXWioZC1eb3zRVQ6GNZsWv+kVfBt3fbsWk/4/DXJu9AoQ8yGyFMHOs214X+dphzu1Tnwz7B7CtK6AVckkgW79PK5TG/a1rgWsAodgC6f5m5xtFnETRtxMioE0RxfyMNahENNKOpGJrqc/hXq9Z27oo+0/+HFyBfUC4s5skgNB6enWoChhRXMHQZwxlVHugshXCDHWlu3l8ehuCmzhwYweeEU7jctIPCnWJyVAlu2Irtq8wFVixNFP7HpZ6SkDIeEB6DteVpnd2AzZ/lQGDUskwgFB8EGNDb6ONhi7Y2Uphd6PvgsE0w5zeJbvo2oyc0myVejrMvdzuot37fIE+e1Yh7CsB24u+7cBnmOti+k9tRsLESppcUSCo2dGkK2yRzjlWCLd7XXdj3K1/T1YB/biMRpDHf/6rn+BffvEeltcchHEVXn4MrbYroJAVwkIuQs4NEAWrcKMFHDuYw6svncZ/+vc/wKHpCpy4gU6whk7kSlWRFcIoKaPh53D73jL+61//Iz66MosgGoEfVhF1QqnqMMsch4HQUdmnCAQo5NoYHXXw6itP4d/+2++gNgqUS1QebSoYFEDo9wFC9hASEBrKho9pjQAAIABJREFUqBsjZnJlTymje3Wf9+pz7JgZZo487Jg1QEY8KfW9tLJgKGzGA1StJjSpSSopK392HFnRmLQa0bcephFFyosbBgxuurZsdG2yv0/XdKNmkwK3nr02swcPvJzZSku3Sb6rtN373n2Abtvr4j4gfNgR/dl8vci/yNzqB4QWDKoGWto3z3kmdNEcRdPUtzPt2Q2R2NaInrmkLSuqBqV74/7X/hV4mCuwDwh3dvWcdvQgCUPNmoqyqJHfZi+FfMk8HVTGt9nFrDT2XgQD/SdqwaAroFDicAqkmMOyjAYRv+qeh7GeyIjLpGBRwVUKBs378T1pwk0QQwBqvu/ssg/7qlQRUSqFErAyYEi/axBr749Bqj1y4nq8KY00UyXszhpjOrupD2H/MW930R4ACAVU78WYyQZEmfPY9mcPc6xphZAVCFJsLIWG1UHue+Lzabz0LGVGplo2CB12iOzR80KUMLcc4tb9NfzV3/xU+vtyxYNwcpNw3BqaLRftgOeXQ87x9eH6KOdWMFUL8OKzR/Af/uJ7OHKoirzbRhyxQpgXQBjGVC4tYGktxvVbi/jrH/4Mlz6egx9VESY1TcJYQ3p6GroRcpL98eFgDUjW8NqrT+Mv//IHmD5QEFDoCiBkH6HfBwhJv84JGNRKISmjMWKqnprkyt5c0u3On50e1V59zqcACE2FS+1dVKCJD/UdZFBagJdT2XurPKr7nBFMy+xvugJKKlHBpaWIZtbIdJ3d6F5k1oeBa8swgNBWCHs9FrsVuHVWERu95yBAuD4JmG7yGVC37XVxHxDudHZ+tl9nVeY5Fq2Kb1oZFEcWKTS78KQy6MEzSRhSRqnQq7YuUbcXN0mUpi0WL/LSrHZvt+T42b4s+0f3mb8C+4BwZ7fIaXbmk07gCxik/yBxIBM7Gn+ZymBP/0R/ZtJmabfKWO7sALd+lQMvJhgkJUy5CARuajehwiuy2Wc29q71ghGV0X+rA59W3wgIU2CoP/M92afoweHniVLhMABh6zPY+BlKbdMHbwKFR1Skv/e7CR66WbdsDyF/NpLp/ceb6UnkMfRaWWx13NsNNLPBiBK6rJDPVp/08H+3gNAeg7lv275/w9zvXkBIqqg22FMUhX0SEAoNA1Mr3mSpop/l/okQZcwsdnD97ir+y//9/+Gtd66hWjsJuFPoRCV0OkV0oqKodrpg/2ATxXyIamEZI4VVPPeVKfzlX3wXJ46NoVpipriJOCnA8aoCDNudImYXfHx8fR4//NG/4srVeXSSmgJCmht7OVmbojAAEn14Lm06VuG35/D1157G//Q//ikOHSyiVgM8p5EBhG1DF7XzlnNY5xWppDq/FRTu/lfvPNi7z9v9T+oFF7v5eYbFIIkCrfxZMBiJEq1WKVitzudzaogd02rCmtFT2EIVRaUnSnrPda/r2fOMkik/jX8frnKx2dqyFSDk322FMAsILeDqW9c1pN7gQm8ECPvHXyaxa99r2+viPiDczdH+6b13ajumyUqdL93qIAGh/FYTMDmP9mWmKp/LCQPGb7e7fYGcbwSEKiSjMZlnPAqlHUCzNp/e6e5/8hfmCuwDwp3dSqfh309UDphU0Vj6LGx1kE33rGBYY1EBDesylJt9cKYxb+DThpn8fRtez0v0bwSCKSC0YNCKsOh34+JnFiJVGLVVQQsEdZHS56ag0OSFTdWQn8PKwnYBYe+Zmn91T22DIFEALvucWCkkSjc9hPZ7N3jofb2VzbFVQQVfVh0seyPMIrwhFSp77bM/92eaFU5u/DUoaLFVy50N3OGCs2yIusHxZXov11Nls0mOQcIOveetz04DLGZIueGxSlEsFKSXiVe822BvPJmYTeWrON/Wn9cGY0NUhth3YT/PAOy+W8Hf2vpvVn6rN0mSvQea4OnmbYXWSwOHIh7UgXsLbfwf//nH+M2bV1AZPY4wrqHRZHA9qg/6CCZNxJ01FPIhyvlV5J0HeOr8JP79n38XZ05PY3yMiY4WErCCU0WMPDphEXfur+LSlbv40U/ewCc3VhA7k+gkYxIkFPIEmsw4txCHTcRRC6UixaTqqK/dwze+/gz+1//lzzF9oIjaiFYIVWlUaaMieSDCMkrDth6EnFs2abSjOHjbw3evAeFWc3PbJ7DNef4o39++FwNLs/aLb6Ujnrnq5xkKAGRgWipR5CivRvQhe5hYHTQK2q6hbxsmjPQUisgMBdQsRc5UMExydKg1Z8NBtFXC1P7dJvcGAMKBlNFBYKx/jPUnxOyYGLC+72gSDJMo2weNj24mDBM3PapPS2O4Xm9dIO0i0qSnAEIKpjF553qyzzWaDdmBRHk0RwXgSH6viQ/aB3nyN1Xz7XK+H9XB77/Prl+BYef+ozqQ4cb+9gBhCcUik4dqTVTmvlEsys8ynqlSXSh01eH5bxnv5nvalqB7ShYvdXcso4r9qK7Cbr2P02jdTnw2+8ahZEc5aR32W7DSRln8mJsjOeK2tywbgNrDGrwBpTScjQ6//+Zm/92/gfYPvPTvpIqKiiAD5ExF0H5+KriSVtJSg/Zs5ldBYjZAVHConyVFujgH14hRdKmYQ9ydXtGX9VXLLh3JjGTJvJlgPP2cAde5+9np9UhBQhagmHPQM9FXmQphFiz39rBZ0NZ/L0z2uafCaH+XDUD7QdSgsZO9eMNNdn3F8M/tekz2vM7e6/Sayk9yqnqc2eRH92cTMOnTsiIwKZzUdohEAB4XDXox5fJ5ASOdsIMg4INeeVbmXnstpFe3e159oLvHn8z+jaIaBJniVmlUcw0s7ck5pD2mWXXa7vw0RX4degoAZcyZyjJ/jlDCqu9hYS3G//lXf4df/OoDBGEVcVIDnBEkqCBOykhYPScQc3wBfW6yiIK3iifPH8Cf/bvv4vHzx3BwuiqiMlHkwnFpXJwHUMKd+4v46NJN/O2Pf44r11cR4QAS7xDyOQdhpwUnCVHIU+G3hSRqIArXpBJYLUd4/ZvP4z/+hz9GreaiVKTVBK0nCATZT0iVUQW5em5GrElM6o3CwVB2K0NM9KGfMvz4HfotN33ibn/eXgYGOjf56O5NouZLEQxVLMzLJs4N3ZN5xSDUDwJjfG3o2d1N2qwFIjKjQjNWBdFYrz2CysVm1yf7N7uO9lWre8BgN8zYYmgMSD5slPzbERDsLphDDNGtAPEQb7Htp+z2mN/2AT3CF+zNuQkI1CK62XKz3oOqLCr7mFQGFQzy3zY5o+DPJFhEvZdiTjbpkpgqvekB3ptTeoT34Mv+Vns9p+0g3GqgpHZrNpbbWGWUYLC8DwjNUHbqjeuJ0NeYGQUVoEwDPmk23Qq+Bpwp0LA/Z25QPzjoETvpnzibAZvsc/sAxAabogInBsQW9GQzomnVr1sJlGO1QLC70ilcyAAyWQjN4dhwn2IULvuPCAolEN96c84G+YOsI1IwmIJTPo9VTLnSVgk1G7T2BbJ8ph48X5EBNZlYIzuN+o9jvZ2GvldqK2LvhQVj2cDFXM91ADH7+pRK2aU5WfDeA9Q2W2R7zmCo1ViP2nhMyvXJqvgpUBI6mHxPL5ZcT/NImGiQ01VfSgEXsk/qZpmF4kI9ll9orwRtJkrFkvRW8C38to+gQ4uX0CiOanVQEg9G0S076vqPNx0rfD7fM4+ElGKpJNskgl4aBUF6v0iJ1Kqg9sqpiEo69nW8pYCJoMk+mGhhhbAVF7Diu/ir//cf8a+/uICFBcr3j6BYmkIUFxFGNP4myO0gn48QBnWEnQco5Bo4e+YAfvCH38STT5zC8eOTiGNabVjQzXmUw//P3nt2yXFlV6I7bLryQMFbAjSgb7pme8OWRksttaSlWVrv170P78Nojd568zRPI7VT93RLTbYFSdCAMIT3VSiflZmR4d7a59wbGZkooCoTJMhuVrVSSVRlZETcuHHj7LP32ef6jTmcOXMRP/rJW/j4chsJdsMJD6ASAO3WitQMNmoOfLcDJ19He31eTGUOHZjGN7/2Iv7qr76LWjWD75EVjAACQTamLzWct/GwXmsFg9Kj0IDET9/ndbOH2Zam9Rf8Qz1AKIkQ0+9T70XtO0ipqCRhHEdqBmkmw36fao5h1oGNRtGs//qn4deb+1+YrQLm8vPI7n+rYNLufbM5Vv77Vo/rYafcZsnAh/3+jbbfbBw+jX1+2t+5Acj/FHdpEy7afqWsEFOpqLSjoAqmMHCiAR7QbrNOnKUt5SDexgwb/G4LcdSneJrbXz3SCDzKe3pwzjz4gNW0sBcHPxgQWoZQWcEvNEPYbF7IkyRGahrwSgG+aaxts7CQ3k7anL1gT0wYWw5QC5BVmDNYKGQWsb5nz0YPvsGLXJpwpYtrwl3z4ZJpSlFR8QCgaoL/4rjNQ99izXtCAIkdeiG/NrSmKQUD+ZIM8wEZVgsyJcTYoJdgGRDq/hXE2n6HrvQ95F9KbIbpT6gMR/naWEAoebliqOz39o6lxBoZ91XdT2YgZQ9gFjLI4hzLgHug5qXvAVD+DsvK6Dn02Nty4LWVB/hWPtObRzKDjAGQBvt2blgQaICRACa7gIjIpRhXAsICGFuGsMQOFqyqXCO11ba/IyCk3IC1hEywMCglGGStU1leoIDQ9jwbvDf0WO+Zs2AzXwWEZAnV6MgCYHPVSv0rBRT2AUJzzqXa0zII7NXKumDbicipYD318a8/+xV+8+sPcfXaMtbXOd/q5lUTySjAGhGCxQ7yTE1fZnfW8Pzzj+P4sYM4cmQvJiaqqFXrMsYMHlZX13H5yg1c+Pgy3vvgIu4suIC3B910Bsg78L0UDiLpYRh4HYRsQI91TIw5OHZ0t/Q4/ObXX0G1miPwlBXkcThSc6vNj/VHUXKJz1VAmBEAUxmx/fP5HwECwnKCySxzhvGjDI1SH7r68of3GpkKtlUiFhSDovLPPRf90Qbd/QfzWe7707zy5eDx077L/lTHcNhn5cNez17cY2OAXqsXG1owAcia3Z6jL59jnQ5VZwOGd/bZuxFILA71054bDzsm29sPRFd9ZTKf3uhobNWLgR68p21AONqVcFZXL+U0k5Gi+kJKWF68S0xJX72SLk5lgKO6cBu4Gm6mL34v1xSWF+37BfkDC9IDQGEvG2CzUHbx7O3HykQt4CoHif1goCwd7EkliiXQ1FH2sQkbspfcoizCtMFoac8bSAGtvJSA0KV8ybbL6Kvf7DcYKNeSFcPUVz9mZKoluWhZUiv7EPdUcwkt+LyvpM6Os+2NOGiXrufeYxltAGdB7eDc2cIELp4VQ4DCPtarBAiL9h260Ngx79XWlYJOYSDs+eh3yOy2bELJvZYAXXoxGWML1ZqzdkJ7LjEwZb0uJTWWrZBG2KIytTKxwfPbOMDpNwHqsaAEhnK05tztfary537TpGJPJvHRBwiNDJu/k8b0boh27uP3p87gnXc/xrunLmJxic7ENXQT9gsMAUpAZeEmCMvgOswUN6Xeb9fsJPbs2SGvyYkGarUGAA/tdoTVtRZu31nAnTt3MT+/Jv0Nc2cccVIDsg6qFTYdj5F0V4UhrAQx6pUUu3c28Pxzx/D8M4/h2WePIfTJEGozerK0Cgj50p/++9ysUcIS9rOrW5iN2x/5zEbArCtMXam+Xxtis07J03omAYMiddP2Lkx6shca77UCENr7977ncb/78FGc+BBr3KM4nIfeh40p7Dr60F+4yRf8KYPC3kr26Y4ia/uUGZS2LQVRoPJsMeM1pmkWEDLJydp5+lJoj8GBROYGic1+Jn4bEH661/ST/PY/FYZwWzJqZ4WzvHyZht1GX6aytQLSFQUUJoi3zbYL5kk/2QOFPcmjGKGIvE7ro0oQyOjYBhfsrYLCMkjc6OEysK8iDLSh4P0ftLZWUI+1aGNvIknLtikAknb35XqMDQv+e4tbmZEYDEzLt6jFHRLjkKcSQGgdUDdydDVgoriidrR749tXv2hMc3qg2Bru9OowezVWNvAadLezM4QHaVtgbLD4F4ymZQf1+3Qsyv0Th3nADf/AKMsfyxLMos2ABYdy2XsC355BTEk7XEw5BZLFA8+CQkqKaZbiVg0zKP1OChCoFtzGvMIys0IpGoawuFcGr/XgXGeLFcP4mblYMIQlEGzZbZkDRqJbds3tASSbwNF7ljLRMjhMHQ8dgrfcxe2lJs6dv4kf//gt3JlrwQ8msbKWYq2ZIyV77rAxse27mCBLCQrbyNIIQcAav0BZVKkdJMvpIctdRF06QQKuFyLPHHRjym99BF6KwM/hc67lbR4FPKeDyXEfhw/uxDe+/jKePH4Ae/dMs0qTwlzzbu7Vgv3t3STlOtt+1+FP8oG5/V2fzgj0AKHIuG17F5N80b6DxnmUctFEEzBMxAgrL/3RbA31Rke40TPiUQK0R7mvT+cK3futg2zTp7nfbTD4yYyu3kN8tBHwKShUAyeCPgGELtd630hGjct7lmkT+j5AaJ7xD2QHN4rnPpkz2f6WT2MEHvU9XYo7N/GQ2DpDqGBw21TGPBIXF6/kjsviXn1ASsAqga4SPNJctGCm+ieVsik9a2LLDuo9b6SVAgzLAX+5BcTA7x84Z002ou9YyuDgPg/xgSxwf019P7gcBG3l6rCCgXRj5E5X6pPU9bN8ejZjYqWk5vsHmD0bjN5r/qKDXtQrCmtXYggfMD72WvTGuh+s34/Jtdtp8G9qIw2YtzWJ/ZJRBTi9/ZQlowPtL0xNYyF1LbGNmoTYqpV7+cQHEwKbL3RFfZg4tdpxsfu2wN5KSHuLTm9GGS64mEsWDDJ5MgCE8yrcvIbAG5NiZQJGGjbZPp9yzpJ0UVBIUNljM+x8GgTgg3Nf/52zNs7pInc5H9OeNFako1pbpQkZA3kMxix6bBY4tzdvZTtpq2IAofmO1HERuz66noe1KMWduXWcev8iPjpzTcDh2jrQjjykGcFegCBgTWGONGHdFoGcNiVmoM72G9o3TmsHxVTGDZCkDlLumywOzWCyjrCCnpMiDCjiTZDGTVSCFOMNFy8+9wSee/Y4Tjx5BDtm6qjwM06s25IdlGuj94/ma8pJnp5Jln5Wr0W/qdLmc2v7E5/FCPQSVVrWkAvQEzOZIFAre9dRVlBaTZTdQ8kQKnvYS1RuBsD+1AHGo7iGw6/bD3dU29fs4cZP18vUAEJ1DtVnCllDAkJxbpAkDO85BYv8PRMvvO96NfHmXtuUHTRB58Mf+PY3PJIR+Kzv6fuv28MBQoLCyrbLKO/4uwtXcvZBY8aeekEGr2oBnBl5DRkdlQ0M/vQMWMqNv405hQBCY+9eAMLyIm3+uw9clPcwuMONAKFdQCxL+eC7oL9voBV8alTcq7fbmJmxU59BeO7EyF1jnXzPLssgdfC/NdAfbBXQY6IKMWLxrfcHhL3xGXQwHWT/+iWy/degkKeK9IrXi3VUZffFQWOYPgRseiJa2egG/f4KEGhZZgXLys5ZULjZ6rXRmA4whQ+M6QxTbdnq8oNp0GCobHQjvZFMTZ6ZfnzT3yoYLB565jsdAkIoIKzWGmKznSQ0tGgjSbuGGdPt04xyyxSeb1x8pdOvndOl5EJ5DAuQTUDI5EQMEBAKqFHZozKFGjRbh9riqpsenRYUiuy0JAXXekvdTr7LGPKwsjT1A2RBiDh30Yk8LC5H+O0fPsC//fCXWG870pg+6mqrFD+oodNJEHXaAnh9kfIpO2MDhyxj1SoBIc1xfGEJU77SGL7TRuhFcHPalseoBDyWFFnawsRYiN2zE/jLv/gOXnvlecxMVeGgi05rVZrWew6BndavKCjUq9gvq7bjqyy3fl7HcPvnj2EErFxU65GlD5o4izIhoaoUyrNVok1XQ84D21z7Qc+Ze55y5hebgcY/hjH7rI/xUQWQ22Dwk7rSlgkkQ2jbTqgTr95z6ugbCFPI+4uybG3twiRg6Tr0JVNt0nUgBrxv2c0ndTbb3/PJj8CjvqcletxkTbYuo/YZz3mZilfB6dMf4Z2330W1UpOXOozWUGHP2pBtJ8IvtqnM/MK1AhA6LnsxlQGhFuDfr31EYRnTR7tp5khMV0x7hnt05BLzDiwKJcQ5WPOvV3+QbetN7bKVvtHF9RW66pb9rkO6Pg1O5nsnd+/U9G8CCIUlJDC8X83XIGgqf+8AIBysCzTBuY6imoz0WIvBGszBG6PMvhomzJholBG9OZNiANVfs9dmwBrVFO/mbz3gWl7oB3sjlm/YMoi3tah27wSDdCEbsFfvi9W2AASLz98vlLdsW8+FthiLTTOW+uATJzV5mXMz8k4mTnpGSnaWVhQQ+soQUh4axxGiqCXAkL3peZ8pG18ChPymohaxJ9G2TqcE61qPaWswyXIYttoCQgFwJROdooawNIOYxSUo5P5kaPql0eVWJ/rf+n3KzzmIWU8S1sRkZr2d4fbcCq5eu4sLl+/g0pU7uHJtDivLBL9MJKmZjq2ppNqAhjpsu+H7oUhDCTS7SS5yUT+owguqyLMufGcNodeE76xKuwnPzTAzPYHjxw7h4L6d2LtnBkcO7cW+PTMYa4TwHLKHHWUGhS21bJ+dq72HwyA4lHrHAhRuB/6ffNDwSX9j2WVU73vbF4oPdO01T0DYFUBoZW+2v27pybFFsLdZAPJJn9+f4vc9qsBx8Nm7fT+PPpvIBmr8rUkW8+yW55S6+ZId5Dt/eJ9xbWfPz757bCtgsLhs2ym50a/Xo97yUd/T5djywed6D0NYAMIzBhBW7wMIyy6j7JP8BetDOLdwI3c93vCUh7JHjFL9ZD8ch1kga3ZhAVwZiOl/9y+5BBeUnflwUssQlsDffYGgghmZYsUCUr7oFlxsMBEYoBfS1VLgVwTEFvz1/laeMAVgNJxCGd8WU96cZOamAgYzV00z5KeP5eyNU4+5s8fcA0j9LOFG7R3sUW0A+opRH2Tkyp/tr3HUJdzGPw8y17fHOGgCUz7GMvAsA8LBOdJ/LQpwIxI+gsF+ww8zmOYgN1psyn0NB+fBgxanHijsXYmNx7X3ODI227aHUgEIdcYLi14yYlKDGI5xFa5Tg+fVEQYVuZ8UEBIkRSVASHaRZk4peP8V1vk6oUrAz7C1AgjLoJA9NylbVsmotFcw7CCNgeQbiwbzFoSbxivCEiowLHpslkfdAEExGCqmt4skBxJebrbQcCuAW0E3ddCKHFy4dAsXLt3E5atzuHV7CYsL68IWMlFMJhB8wUOrHaHZbKFarcMPq8IIdroJWu0uao0JVGpj0l6i6q9irLaORriGMPQw1qhi755ZPPP0Ezi4fzf27JpG6OcIfCDwILJSgkGpUBWG0KoaLPffY6jvNWCygLAcyDzqh+v2/oYZgcIB27B+0gPNtJtQmbYaOJGtYB9CzmQGteLkO1jTvkk9ykZPuWGOdfuz5effoxyNbTD4sKMta2WRtO4pZngvWTDIe48xI6XZ7K9LQEjG8N5YrkwC9KvK+p79I/fEfNiz3d5++BH4PAJ4jX16BIZlCNs4/eEZvPMOGcJtQLjRtXbuEBC6BIQaSDFA1booBYR82X9rKFz+GTBeKVg8Y+GeeXClTmigL+CG9sPm20t93e494Hsnn153rWNUANYDXfa/e43d+//WA3v3fm9xZlbVYM6c+9Aebravmx0Vs9gZCWLPrdLWWJb3sRFQ2qhuzI5AmZEr72+D/+7LxvVGUH9tQeYgsOLv+/vz9dioQWBoz8Me00ANYR+YL59TWTLaA4QCDDf8KScABsHe4PUa+HsxSQfHvBeY2MO0UKkvZDFAyDLjliEspreRzNhGFdyW7IO6sIXwvApcly9P6wcTMhUdkYja+0znrHHiNCWnhcKm7OZbMIP9YFDBNYEMmWptr8CpR7moAsJSH0Je91K9oDCElik0v+8523I7/QIFhJSA6+LK2kDXCcQRNM6A6Z27kOQOVtYitKIcnS7QTTzcurWEjz66jGvX5zF3ewFRlCKNOT4e1prrWF5eRbVWg0fAzI6BcYL1ThcTkztQH5sA8i4mGhH27HQxO5Njx45pHHvsMPbsnkW9FmBirIaJ8RrytCtGNd1OS+SklKX6ngOP16KsOJC5X2JWS3W6ukbcLzkx/ONxe4tHMwIKCJmEoYGMdRbV/7aAUNopiVxUWX4LCBUUlp9mmwGHzf7+aM75T2MvjyqA3L5mn8h8MR4SViYqzwVx8VWpKN/53LON6AkIKRdVA5oN4pfCsnAwka7PGL0tH9Uc+URGaPtLPneFFrZkxs6pkmT0w48MILSSUdOY3kpGgwpqtRrCCnsSfhEZwsXrEvFJVt0AQJXxlcw2DEDsLbE2jO4FWWL/LRNDfydyM+ntZcCGjVA3syF+ICAsLRrlR7qp+7ofINRoWJtu9xacHktWgIKSPLNo9WACB+tEqK3ibd+//r6C1iSl7F5Zltv2rXMlqaiylSWQaP9tD3cweOkDXYPBTf/6tBEQ7JmNmPEUHE2QawEG9f8GgAzKFO1JFMfwIIawd0P2WC/jOuso06os4eDPRm6qg981OBcGQaP9TiN5LmoDy8xZj9zVMdFtysMrclojGS0eb2whUZTVGjmpy2BUX5QZ0KWJWVNpMZHR5ZBSbMsqK/iWOSX3nJmWRaA6OBes3HaQSe4lIQji5O7je8Hs9WyS7HOWW/TYQSN4LTHsvXmvUmX5PgGFLjy6pzohugR4eY6gWkXuOogzF+1uim7iwA8baDYT3LixgMWFFlaWm+h0aPmvLOja2hqWV5bhsC0AATPhmGEeJ6Zm0BifFKA7Vk+xc9rHxFiGsUYds7OUhrJvYYpK4KJWDdCNWkhjOoqyvQUNZfiiaYicbYkRt1fVrleDc0VG5Z501/aT/vM7AjIrM3U/1DYTGpjyR4zRMrqK8l1VHNpuQu/JHiAs7uiBE90GE5/fK799ZI90BAwgZC2hJo1VKhpIn0+tK+y1drHPOV2H+0t/ynFKKWO50clsA8JHeon/OHY2TJJgGxCOek2dueWuSHPqAAAgAElEQVTreZ6RYVA2UPvSG2YwZ3aV2XMNmPQ21mDVhJ/aRqAEHqSht5Gc9ZJBJZnOYN1WqYm9BHFbvu69DxbmNvdhCC0g1JC0h7J6YaEenzWg0LOzzeBtDZ8NGkPkOV+0zOdg2f6NypSVzVKsk2bZAdSKLiz06JeuGiBgwGGZ6NL/Nv9/oGbzXjjVA1TyjbZvojEMKZuNFOyp1EZ2kTsRcsphBxrf99evlfdoGUI7T3rH2Z/x6yULFJxYMDgo0xsM1sv/LgPnArqZgyl9zjBa9khETiwvXtNewbGCwP5m7jpHynXLdOA1xy61ScpM8J3PSDIUwlKI1X0Azwe8gLNHawdTE5zqQdJIxhpc8F7r1SX2haB9DOcgOOydt1QMmuuk50XgpukKCxCF7SsZ5XAqKEOoOQiZvcJ663vZmdO2O2HrE7qOumkILwtQC8eQuxlW1lfhBi4a4xNYWm1ivROhWpuA5zWAvALHqYkpTdTJkHSVKW8217CyuqSsKdcXzs/Agx+EGJucRr0xIetPNczQqPOc2NyewX2MTMwKEvguhAlsra+Ba9fE+BiIL6V2xRpi2Vmx0VhumxeM+rz43GynUjZILSoDVNdTiVqaMgmTGqmoDWJ5n2riRsBgj4rfQD76uTnF7QPZHoHPfgQKQGgTKy7CgC7SoTy/eCvFZOLZ6zPl+msenhsm9geS1/2W771z3QaEn/11/1wewVbBwX0AYYumMlYySobQsIN832YIFd3NrVzNGWhJMElAaBxHC/koi4AKQFgGg/xvasfVOj6XwFR7imkEOph1H8gQFcCwzESOAgiVARKTTOMmWNYOPxgMWhaB72pTX35ZkGiDZLUjrQJZVd7l3AvpqAWDapRigaFlC/uMb0oBqU5xy2D2ALecUGH4Yc6t7IB5zw1b5m97wKnPJMS2ISi1FLDMqZrldJC5HW1jIGBjA5ni4GLd5xZaAv7F8VkAbgGhZQgpdeRYbVS3Vd6mNCbynVZ6WgaEA6DRjqk5hkLiawxsrINmDxAaZ87iWaYgsScZNfuUgJJAkOyETYoQCDIgpXwmhOtn8AKmAiK0o3UJTuWoRcoGteMWJKm/Uxmb9nrq/yn/YqOFkKDPB9gqRN5d0+GRoFfZRwsM5UxK0lDWDfZMZRQMZq4mNrS/Zuk+MH0wvcyFR0CYhAjdqgD6TtJC5iRwAw+O5yNztXdgnlE224CTVxSwZg6yBKb1RgdJFgnTl7k9MMo90mTGDQL4fPnMRBPkRQIGpem46yAIfKQEk91ImEDP0zYWBL5kYWWF0os3MAv6TaV64ndd08r34efyWbh9UAMjoNeNiQS2mpD7i0YybDPB2kHeZzZ9KRJi8w8bsG44ntvM4PY02x6B8gjYGkIanvEuIhNPKR3dfPnD51tk6gaZjJHWFPKI3ygWsN+8fZ9tz7JRR2AzUGie5H1JXyMZtYCQLqPVsmS0DAirqNWqX1zJ6Pzq5VwDKcP5CSC0DCFNZpTRULDogwqcNGMwS2epAFnuI8/YWNqD69DhLdCgmf/jhwfZLPNvZSRNBC48ha31UHOOzX/0QwXMNM6Jug4p+JCssGU05feW42S2WM/R2GyIKYdr7OodOWeadCRqAiLnwt5m/HwVbC1AUKgyWcPAmFpLOQ/R7PUcOQqwWoAMywSWJGwlFq8AtCajrUtriekZMN8pjBK4aEsPN9Os2Ya6Rt8oNWZwtWeQQQhCIHEHdJh1aZYTk9tCTrmvjCH7D/EaGzDESyoSLO1JZOXF5TrT4pqXmLpCTmx7ARKAmhq4wdC9YBYL0V8vmO8vcrez5F5AaEN8GTsWw7kZ0jyRTKZHRk9eBgjK+OjLt1IX6RFo+mway3qygCpVU1CYyZi4AgYDOmSydjDgNUiRIEKrTUCohhYir6FTp/RE0+hUm/0SEJqJLE1/ec9RAmnuAzuvrGumAEkzH4Tm036fHtguhGAskbSMbM/jzpSVlHnB+5c9pLgf1n1IGkQmhbqNyjASnOq56/1AYJnBSV24SQg3CeAjRO7FSPKOeSVojI8hqIRYa7aQJh58rw4nD2Wecbz5ld1uC46TwPPpKJrD8bj/BAnrLMns5ISwHlyftYo61hwvBve+70rgX62E0vS43W6hyt5BPpNRqY4ba1fsuNlBLcvAZT1QB0pdO4y0Se6XgaVq8wVo9E9saX0b/ev7thw19hrlGB9mXwOdjfqeAYN/EyMZBp6sGVWXQ8v+2VYTrB+Uu4zXXJh4C/k3O8jN/j7EdRllDM1DbfAoNvuqUY9agfJm3z7EOT/wo9rMfNifAswPu+EI+xp2FzrJRtpKN3pUxzjSIZqo0DweeQ9pa5dQ6gelCj6J0YkiUWcw3iNgVOZwREA4ylg+6jH8YzjGka73532jcpz3oGMtm8ooHoiTFO1WBx+RIRwEhKEyhZroqAhY1BpCKr6+YC6j82sXilXagkIFM1obRjDIhyxv8lp9DDHtWztdVCoNeH4dcczBdpEmDsJwDIFfEcAYpzm6CW3x+583KktlcErgyYc1AzRKwlR/rjK6TQsJ+xZSCWZz1iKRJdDogQFDuXcOA3MGjBLgkm3g/uVY+HkC4gS+xwCYsgfWPLWRZ7GYWDCa7XSaAg4DtyFtBZwsRELbRVOfIm0EWDOWpyqudTWbxlopwV627izj5ywjqHUvAixFimiobgIVgjHXRZKm2hxWgIGCWgbSMoYiZeQ5W2t1NvAmU+UgM8yU5zA7EiOj8xchvOejGlYUzBEsJNovyPVdYWxSJ0OUdOXc2I8wDKriCBnHnAeUQRI4u3LjKOulAKIPEFoToYEsjUEexgRIzVD6GcIH1Q7qk9fKNcvPG9M0Q+GvBP3aeFpElJIbyEXa2Om2pIatGlblxbFgjRzHKovJ3CWoV0ORJCZxJPcA50e325H90giF58zrxybqHKNuN4PnVzA2NgXfr0hLiRhddNM2om6EJMmQpZxngYBrYcxyNmZXkxUCH2uMwXFlUX43juAHdHHjHGZzYDWloZTS8x2EARMwqfTWYd9IlxDND0EaLo7aCH0PlcBHlsaIIwLTllyvemMMMecT9+2F4hoaJXQ59eEwqJZz4zVmo3s6d1KSx1HM6PMCxD6cJETFqwJ+jDhfR5K3kGQxwmoAP/T0fBMPSH14bhU+kw+cvwmlfB0API8uqlUeAxDFHXTTSJrYB5U6PL8qLSjSjHWYdGllgsmagpAlVKdIBh/KsBrZrVEkWEBImakyr+ztqPWBNJ3h36XGzPxNamF43inBdH/N5af2eBwloHiYgxklYBr1GEfdl6yPRpZWtHnR9YBJDO0jqGuAmsj4AgZt3aCdE5StSb2umMlosK71TGaebOHRcu9Qj3JSowOFezxvzLV4kDe0qGRGQFvSF1SLbj/1HzEmkVq0IX4kfhj1+DbunzzE3rf20VEP76EA4cPsdGunZYIbeZ6qgZOqMVTBwWcYAWGCiIBQ5PzsXa1rLJMMZWOvLe3xYU5pyGm1pePZ6EOjHuOjOr6RT+yPZcPNLoA+M8oOISJrjhN02hYQnupnCEP2IqxKjNQDhMqCf/EAYfN80R1Bh9pkdkq1fQRTXJMZ8JIViVP+dxWOW0WahuhEQLuVoN3O0OlkiCK6Brax2lpHIoEZAzgNwmxgFoQ+KtUKKjLoZKJsRqnobtiboYqEioBgMCMnHEbG4JKNsCPphUPwUv5RgOigEoaoVNh8kosa4Lk5KhUX9ZqPiXEyDgwgCKA6cPIYYUjgyGCRTcVZS1UB0gBIQyNf1L0QtBEIilmGsJUKRkR8J4fOBy8XUQaknLRk2EwrAQGDPIdcG2i2Omi32lhvtVQ26uj3azuQXMaNtPbYWB2VKtkUXjkFZoGvGTpK8vjGIFiydwIIcwSei0oQSD1WSmmVADwgrNaQOjQIyZASpGYOiCnJFEqdqJBNBJpaWC4GDWa+hKEvQKWYO0XxaDmjo+dcpFNZp2gcMnUES5+9h1m0fy8zvma2bnDz2+CQDyip4aMDp+cI8Ig6HQFPIVkoODIeoZEcMjFg2xfwelM2zWtOtpiHx+wog1MBy24obFY34kMwQKU6hiAkoHHQSVuIko48LIVFlDFUJj2Oc0TtBO1WV8CkAu8eU6wmGCkaY1XU6iFqTEiwx17WRRBSMukirHAeJYi7MZByax+1SkUAYdReR+A7qPBY01iuMRM6XhAgZF9EMvzwkDm+MHK2jYS0kiBjmKVSE6LBJT1AGWgmyGgKkwQCCAOvCsePkDotwOvA8TgnGShoAiOLHWSxi4pfRzXgvcIAnXOwBQdtuF4E309kuyTrIs1jAdkOW1k4AZKM41xH7owhzWoFAOTYyEvWE9v6xLT7MIG+rYMOWJdIACi1hXSbjKXuUAGjWY+yVEG3ZKUotR3uoXhvPdoWtx85wN3i95c+ttnj837fOORQlNbqIbeUtUSPUvtwlhUIyubaa27/RqY+8CkVDSWRxueKnRtqJKNmMvZJIg6jhTGUOb4tD0yv/cwodM5IYEZ2qQdYHOYGc6Z8CvL0HAEQKvu25cEYfgIObDHKMY6yUz2vIefiKDuy2xDsPsz2Q21bWEYPtVXfhwev+cDcKd2J6rzAfrLSakJNnCQxmmndYEzJKBNqVLZQOSTfvdFoPHiElM03lttbPbNC7bHVDczn7PUa8p4RZdSw9wvXMKNAGvIoH93HjXpm2LVg5Gfg0Ge2VXZQV81e2wn9N2OxdisShvBdaTtRN03pey6jyhDy33yFonhi4qNgxaV2VhUptu+tNTSz94QtAxqcI4PGhEOf/iPawLlLQGh2VjiCmppBQ7XJoDAAIzNINqRSGUOcEKSwVmgM660Mi4stXLxwHdeuzmG12cHC8gru3L2LttRzxEV/GjIQRN7VagWTkxOYmBw3wEYROS8cX1qvpwcmS20JD5bxvwAmMjZZjvVWG6urTayurGJtrYko6kqAS/BCENWo1zA9PYmpSb7GBOyRFdyxYxK7d03iwL5ZjI0FCLwUnktpoQJDxrRj9QpyMMDOELd58mREqzLZCNaiLhkvB9V6Q4Afj6dD50WyagnltgEqlbrUHSogpOSWgb0xBskJFlKsr7cwd3sON67fxLXr1xBWqwhClcnxXPgzMTUhVvz79u3Bjp3TaDTIXPEvpg7SyeF5ubA7ZIsofSXLSQkhwa3n5GLV32lT3hcLiGyMTyPOA7S6PIcpeF6AdruLtbUWVlea8D3KRKpi4sBgq9Mh+6WumdPTU6jVK4XEsgcMyyBP0obFtBbjImnQzu8YvNnv82+2VDA1rhs9bwRspyxyB7pRV2obyLjFBEYEd74jUhfWm4nEMI5RDQPsmJpAlaDWTbC+togkbiHwMrge7bNTVKuUMXpyDSiPaXdi1OsTCCsN2VeScA64qFbHEdaqaEUdRGRlhSjWVg287nE3x+pKC3fnVzA3t4CV5XWsNzvCaguDnaYiVag3Kti5cwrTM5OYnGygUnXhB0C1yiSKjyBkxpZAL0KeJCLpHKvXhOlur6/BdzIBPwRhZPmY9UozspqU9FSQ0Sk0YaKBNY9VJLkrx88G8cqkZwLseN8mMftK8T7gIhsIM+7AB/wOXD9CWM/keKt1BuiuZosjCCisV8YxVgtZaIKcTcK7a/A83k8MIJpivOMHjoBox6tgvZUg6vI8p+D5k8jA8fUNE8trGaMrADdR4Gnaf2gPSJWBcz4S5E1NTqBRZy2AL26kHWlNwfMHAp/jp0Y1qhjIEND0tJCQb231lf0bF8utbfHoPzXKg0jAhXUV/NQPmUoKBllaSyuPb9vU0wRSAvaYnTKgTi3vQ1RCrsmUbqv6wxrK8Hu0XKG0shjp6INrmzY+Waof5PuGDB6tSmGoITQKh3JAcf8AdIDuHAGUcP4+MpA24Na8lXER5jMbnv2UKWRrR7eyo4f4jDTmGuV+GQlBDhMYP+CkLACw0K0MrIp5zntLP+BJA3pP63WZQGOSOtVaXU186gfV7VeTNMPeLwRbVGs8ih9JKko5x3AXwQb8wxwj7y/GiMOOxzD7eNjPWjA+bGpIEm/DrosPdbBbOEJrHGjKxThfmSgk0SKmMiIZraupTMEOViXBqAyhqSH8IgLC+dUztjitRLOaG8Vk2DzfkwnNQDgI6qjWJ7DeitFpkxEIcenSHbzzzkeYn18TYMjArtnuotmhkyABmz6w7aIhC0voCygkEvcDT3uHiXxUmULNPNz/drW1gZrRYEAOdEkLd9gEnBI7LlImzyV1V0T6jtQgVatkXijfo3NhBztmxjEzXcf0VA2HD+7C448fwsRYiHrVReATRKVwHNbVRcJ2WPscXRilYkuAH/mUsNoQtqPTZYaarEsAuCzADoX96HZzRFGG1noXKystLNxdxsJdNvJeEcaIrE+XjbrXVd4oCwmPX9gOrYfxA4ICD9VaRVikeq2CickxTE+PC7idmR6XPm1hyAU2QzUkK8iAOZXebWm3bWomc2FIGRx3Yw+ZO4ncm8LcQgfzcwu4ceMObt26gzu35wXQeG4gzdZ5QDRvILjiNSRwIWOpaRkNyns/ZVBYYgilhpAAtwwINZujPxu8m/nQX55g+//pPLANqQlMOp2OAJSIwIZFbBw7SngJUFJtYr575xSeOH4URw7tw97dU0iTJpC14bkxXI81pDE8n5JYGlbE0kIiyRjEVgVMkSlkLS1dZ9l7EG6IKM6xstbG3Pwi5uYWcXduCa1WhNY675lU3tfXyVbGwjBqLaqeM+s7FfyRdVTwRyKE7OD0zDh27pzG3n2z2EHAOFWX5IXrdBG112SeNqqhzleyydIVnnOXcyeUY+1ECaLYRZpXEKc+4tTD7bll3JlbwdIykyixzOd2u4P19XW0WusCeqrVhp6fQ6l0hjhbQ4o1eJVE7iUmJZgU4PFXvDrq4RimJ2axY3IMY7UKxmshGjXK/drIQXfQdanplPpk9g70yQRW0Y1dLC62cWeuidu3V9DuuHIvR3JfdOX4xDhEAKEZNQsIjfsoGWs5nlqASkhZLkGig507JjG7Y1paWBA0Sp0wQSJiSQYwATRMgDDA4QzxmBsuCBnii+/5qPbG3MJDtG/LEQPcEYqpFPvxGDVe0kM17L+AAcv+mfpoR1kKfQUSsNoWE3zoi4mTAUbl0+59r+0La09482vRO6TNPzt4AR4k87zfddX4qrT+3efy9bF7RX36kLNl+FMacgflj4+6s1G220Bp9BBHvtmmI60Fw96WxXPRJFdHGRYzte6dl7YkRWMwTcKb2mqwflvNmxh7cI2UpGHM0pJY1mKpOZcyFu0/WGbo7x27BzGco5zUSDrwYZb6gVMY8Rg3m0Sf8d9H4bhLy/UjOvrN2XF7LxYsoeOKEo4xTVFDKAxhv8voNkMoLqOnxYJQ2x+YFaqvNQQVg8z4MCBmvVQdQdgQ0Le6muLuQgdvnzyDn/3sLbQ7DrpdD1HXQZx7SJ0AmcM6D71hbeLX1r+JtLEk3xJTCE+zRFoT8aD4zNYa8phV1qiGN9axkWySZqskYyUBpAaArAsjg5bGLXSjpkhFG3XaKac48dQRfP2rL+PA/p3YPTuBeo3CwhhRh0Ese551Uas48F1mxmIx0SFrSnfFlKApqCFOHbQ7NM4Ygx+QMayi23Wwvh5jtdnF2moHCwtruH1rEdeu3sS1a7dw/dptJOz2TduakIwfzTIyYaQoyyDw4mJMhkxkGgl/35W6MgK/nbNT2Lt3FgcP7sX+fbPYvWsa42PMogNTkzWMNQLDeLbR7awJQKxWfASBI06OS6sJUmcW8Hbj7VNXcfr0WVz4+BKuX7uFW7fmkCa8HnQYq0qGkOPcqDcwNt7AxMSYAPvNAaG9Vry6atyjoND+lJ+QZUDYWwREBipBn67nMnOlbkFZBpHdmrqGDpk6AsI4kfpSbZzCYlNtTxB4OQ7u24UXn3sSLz5/As+cOIJGw0ElYBuWDlw3EnkjEAmbRTCo3dopa+QcJWM3IbVyNFfqdHKst/kC5uebuHjpBi5euIyLF69KP771Jhupe/KifFTZYRpiELRo4K4PYwKlBKxGJGAmU0mQuGPnJPbu24Xjx4/g6NFDOHJkF6anPFQqMVaXbyPwgNkdU7SuEXaQNZG5yDUBP6hJMme1GaG5Tvbaw2ozxdJKhAsXb+HSlTuYv7sqUlYe11qzjbXVVZEtc4zHxifhBlVkri/sZ5Qso5uuwPE7CEMPjUZVQVilhvHaJKYaM9gxuQuz0xOYnZnA3p3T2L9vCrUqQXYLeU5AaAJ4yebXkCQh1tZSnDt3HefPX8fHH19Hq5VJQTiTJPIiQ5goG0Q5tsQ3po6Q6wsTJRXK0SsEg7ynHYQVF41aiAP7d+PQwT04fPgAxhtMmPioU5YbMjnQgYf2UIBQ6xdHyWiPZq4xyhO3J+EaZmsFhMNmfstgbpi99eNVawCj+7cZaP63ZudVwiP9B11NVAoQTFg72Os7qGziRmCkPPY2sNtMymZcgkcK4IcZCf0s71dbs/WgrfvH257XcMGqJgse0YkVdY4jHONQSQ11QbE1qcNfgeG2kBHUwrmhNhztfrH72Twwvt/BlPdrh1WTEDqHrOu1/o7PVj5jKgoIxZhM1SOsdee7eDNQls3707R/UUB43yPYEIzZ+32oQSwUz8OOfc9oapj9Kbkx7Py1LuPDHeMwx/Wwnx1t7HVNflQ1yFs5Rxlhg2NsSzcm3JlU7geEA43p+2oIyRCSLWRj+i+YZHRh7Wxua7tUMqoLg201QYjCjDwverU+DpYtEQz64RgWF7t4881TePvkObz//gVhCx2nDi8YR+qEiFIPKRkyizMLgxnjMEqjFN5gYpxCRi/tZaFEDnZ/ll0dMPULGVAzQOB9SldClb2V8h02/cy6OmERWA9G234G6G155SmZkHXs3zeDp08cwde+8hJefP4JVCv8PJ/QXTjownNYg0YH0pY4HdIEg2YYHJckpSVpBUlOmZuHoDIJ16uLpPb2nWVcvHgTN24uCBBcXGxiZaWNVitGe70r8kwBlwx4PNb40bCEgE9ZQQXParygchg1GGEdllSFeblIW+v1AJOTNezZPY1DB3fjsSN7sWvXBGamasJ6Ecjy5Tk8H4IxWvqTPZvE0loDt+8G+NkvPsB7pz7A0tIquhHBCc1CKLEgg6UmH7zBmKFnrVYh4yzmTRnJl7OZliE0Dq/yzzKbKOG9mYPlB15vIdU5UQpWTbG7dR0UCxRKNBKCZpWzSNmj5yPJyMBGIqMNKKlMOhiredgzO4ETTx7Fc88cwdMnDmHP7jEgbyIhC5auIaxwrLXnpADDnAY1vBY+xid2ivNsq53h+vU5XLw0j4uX53Dz1hpWVztYW13H6moLcZcmMKwnJBjUdi283pSTUp7Lya4BrQJCrV+k2Q/HkvJTGr0kAmJmZiaxa/dO7N8/jqee3IPHHmPTdgJ81kPy9o2Rp2S0yWZzXlAy6onxExMUq80cpz+6ijPnb+D8x7ewtBxhbZ0MTA1xDLRY3xipbJQsMINwipGZTqHIUpr+eW3AZQ1hW6S/Wq/HqlgXXq79CulGWvWBHZN1HNq3C08/dQjHj+/C0aM7kOVrAqaYpeOc7nRcnDx5FqdOXcC1qwtYXFqXmmTeR5roUcMovvM+V+Pc8sJi1i1TO0t5LcGg59E4qS0mUZSHj41VsHt2B/bt24UD+/fgxReewdGDO5CnK3DzpunDuJVHj52mwz7kRwvchziivo+OGvA/2CXw/oHe0GykBX1yNTW5Y2uQNEjRe52jLPUa8oDmPcM6JiZXdJ4WgNB8ViVQmuhUtsPUFPbFcrYOdasB3lY/N+rVsuufSc7ed2qV+B3zGbsujrbnR3FeemRD4TobjYwkSdNrO+zdOcr49ZW0DPMFxvhsmE1Mha2ttB1u09Knldkpj46Nt/R+U4WWMn58PlGezYQ0HaNpIsbyCQsINVmjzuPqT7TZqN8HPI90nfU8Ntvj4ECNPONHPsatjMvIl/MT2HBEA6ZHWafbd5b3u4ImSVxSXVG9TB+FlriMnjU1hBYQ1kQiqi6jPVMZqSEUf5MvGCBcXL0gvvN9DKH0IlPpHx+jMdtSuI7IIePURTvi36u4eXMV//bDX+HDDy7j+o1lZFkVjtOA648hcyroZj4SkdOpBFX7nPWKvXU90kyedQSUh74whDbwH0zamwteSKGsgxwdElWq0CvrKVmcyvxhJouBNkEeBZ4Mb1kj1UKWrCFLmtIMe2aqir/6/nfxzW+8irG6Kyyb1BS6KXyyRlAASfaJ7GBQaSDqcpx8OF4NGUIBx/x3qw3cvLWES5dv4ey5K7h5izLCZbTWCVgIsGiMYOoKpXWAumQS1NLtMayoTMPWxUjzV8lIkvXx5J0tMWg6kmVdOa9K6AjreWD/LI49tg8HD+zEvj0zmJ6qYnI8xFjdAzLWrrWRJZFsE9ZmceVGhg/OreLf//cH+PDDM8JY+h411Q0xQ2EdmU/JaM4WAswM6hzhXBFHsZIRUX/Rp12uS5JRzgWybRvmEQeX996/LeNrH1p2fdYWGD15XO/vJMC1T143zRB1WhirVVELfcTROty8g9BLcGj/Tjz5xD589zuv4YnjewCH9ZWriJNVVGtsNq/OnnJfuBVhwbsJQVAda2sxbvEaX7qFCxfv4PLVu7i72JHrm8ZkLFUWKiBQjITYgsL+t15zGQmCHpm/NLHRhyzr8rQnaIJO1JZrzV584+MNzOwI8NjRaRx7bAaPHd2F3bumMDleE1MkaZnC75BrQ1aZLS+Y3HFw6846fv2b9/HhR1dx4dIcOpGHNK+hXt8h7CeNoVgbyaSEuMk6nriTcuYlfPhS4h10hR3MHT0mS+dLj0e6jCYe8q4DJ2tjshFgdmYMB/dP4qWXj+PLX34K1SrrJensVUW7E2FpKcaPf/xrvPWrD7C6SiaQI0LJNV/qxMt3BhtiIiX/1sDC9liUtSQlq0ogy67il00AACAASURBVHpRgohMlQDddVED8B4eH6tiz+6dOHhgL779za/g+WcOoV7pIvTIhg4mKB7wrB2hZku+bdSgYtTH/rBRuGELRtrd0Pvq1ddoUkcNYIr13yzmvO/F8U1AobKD/LzWDZrEjxhbaLJRg1PTjF6Yj41qXbbGEBYlDEPWG400fjKnzfP4AYhmEHj3JcmG2fGoc3iYfZjPWoXQsJsOy1TbZ4omjEcO/bd+mCZJufUNHuaTJYZwaBjU268FhHy3t7sCWwsI9ffa1kUNnKTfq0u2hfXckbyLakZ6WBM82pIf64C+0XmWjn/g0uizfZSxGR75j3q/qMHOcMdo17Lhtnr0nx46mSfPsp5516M54sH7efDfJjlQdri3DKFtOyGmMnQWNaBQehL2XEZr0nbiiwoIVy7bRnp9NYRqPWraHQgzlSJKcoSVMVTqk5ibX8X587fxs5//HpevLGBtjaxMBXESotN1kdAu3qvJe9nmvffA7rVO6NnH09lSpT8aOBl7kgI3GOmp0Z/aOkICSmqE5bvFklylDQwcRNNeGA+QhaSDoraW8NgTzU1Qq0BYP+QtRJ0lrK/N4e//7i/w59/7Omama6jRQdFNEAR06aSV/wqQrZveblUxxOiQUclChNVJ5A5roXzcvL2CK9fv4vRHl3Dh4g1cu34Xq2tddDp0N2RGYgy1GtkoBuvqzqrnYdviZajWbBPYXDLhrDEk88Vx0nhYawAF6NLtMdRj7XabqFVcAYHHH9uHJ44fwFNPHsbB/TuxY7qGPGuJeQprKF2OQzCD98+u4s3fXcOvT17G5UvXBKzShIRmMnGXQMVFvT6mACFOxLglTrrCWgmDVtQPGoZZ7tUS42cCeKn1Y3sOOtDeE4APrLbF/a6/Z/2p9AM00uA+4FeSkVo5n7iWsc7T8aTFQrfTxtR4A416BUm0jiRaQdJZwUTDx4F9E/ivf//n+NKLx+ET7OQtYbLCkI03IfJdAsNabUqudbsDqXM7d/46Tp06h9u3V7Gw1BGAFcWc9wxY1ailkN+4DGZV8sa/kdHmNeViTPClfffoiqnXl+CP48t3+3smPTgO1Rpr31YwOZHi5ZeewAvPP4Xnnn0cVZatsp6wzj6AMVZX1wRYsY7wwsVr+OD0Ffzmt6dx7cYy1ppsD1NBmtdRrc3InGQ9XxSx1rUrrreSKaYlr1DrrDXlkCoYTMFeiwoIeZ8FXojQqSJwKgIMnbyNapDCzWjsMo/XXnsC/+UvXse+feMYn5iWdiYLSyu4daOJn/70Dzj5+wsIwym5ZqzLFdDH/hTSnoM7NgCxAInKFgqMk6BfpcjiGOumCH2ayFAiToaWKoAIPutqqz7Gx2r4xtdexSsvPoYjB8YxWScH2u9O/KCH3MiszPDxy8jP2pGx3QjHONq+jAOfVCaY3rGmntAGqNZMRsAg13VTCsDxF8moqELU2EKfL7YdSVl+aqRe95zX5oBByxeGN6AY7aJZdrDnqHzP9xTnUFJOGPOV4fe5+fkP/5332cIe9zAB9UiHZ9jBYfbzECep8374Ax0e6JrnqelZvDkT94CTuoed7LW1UvsGZQhp3uQLGAwk3rFtyGhoJvecOIv2yEY+0/mjUvXB/RswWBy//btN8ltp5XBjOcLQKz0xpPRTRt8krIaZLmJ2JyY7w2z1iD9r2vMMu9eNE23DfssWPm/IowIYFJtsNKhll1FludMkQ6vVxkcfnsHbNJUpGcoIMCQINH0Iv9CAcGXtphr3l29SYSTI/CggZDDMep8ozuAFdQTVcQE2Fy/dxU9++hucO3cbCwts9xAgjkMJllOnAnh1YQh7jlM9q3i9njZQNllds4Lo0jTYk24jcGEXSDUesNupnFRtkrXGx34XFyvtr0gQhDySVwEI0yaSeBVxtIy//cGf4c//7GvYu3tSGLduxLo7oBoyAFmTmiNmEWgak2QMXul0GsLxx7DaTHBnvokz56/j3Mc3cPXaXczfXcNqM0YU0ZCFxx3A9Srau44BrzQ65yJlZrrJlrHuUSWhpv2Dqp+UbTWZdDJKEgSTGQloox8j6a4L80evl+lJyuTG8eQTh/D0icN45sRjwnxSChtHawIKc3cSv/zNZfzzv72LSzcirCytSWsRSkQdYXlZ50bpSF0kmZ1OVxdUMlDmVQDCwqXWPBH6HmC97kR6vYZbJcuuiUV+3/S3sq6TvN7SdF707R6kpYKwXDmSboRa6CH0HaRslJ614PNaujGmJl384K+/jVdefhwzM2ztkSEIyYS2FIwnbN/gI6xMYnGxI4D/9OnLOHPmGs6evY4oopymIvV5fCd7bE099Nr26iq0Ib0GmtLWhd6d0uxXmUINbnUuaG0GmUUdLvs312nCdZZQrbZwYP8Enjh+EM8/9wQOH9qNvXt2qFMqW1akTEBUZL794eR7+P0fzuD3J89K/W+S1ZHyhYaw+5Q856DE1Eee8viUsZZ+mqwl9tiaJEaGFuBGgBeZ3n40sZGKE/h5RQChl1IS20LoRnDydcTxXXzppcfwxhtfwvHH92B29375/ps37+LMR7fx05+cxDtvX8XU5D5xdSUDryNGxQD7eWrjeqkXZi9H+T1jMfJ6nGsqs+V8pHkSBa5M+hAQcq5TCZDnkQBFAmbi26+9/hJef+U4Xnh6L2YnpfHGFp5O/YHMEBvIR0fKxA67k77PD3eP6aajRNOj1UaqcsQqPXS/vQx+D+DxwW5d/iRdaUoDrMOompbp+BZtJkwgYe81edb1ndpmY2P+3heQDHExNvv6ga8SrUU5AVqaaiWdRP9WZZpniEMzg1VKBA+78XCfl5hihOhda4SHnI99vSuHO86hP21MrYbezszz4ba7H6ga5ltMfHXfTSw4VEDo+TQq0/p26bUspl5MrOv9ZgGhuq2qwYw1irp3olqvinKiuPcpqxob6mxGykQNOZ82vA+3dpQjHd7WvvoT/tSQi1UxJiNuN/TRFxGf2XLj/Zr0gla+GSzARDsB4ekPP8LbJ99BJVR1Et8JCKUPIV1GKyWX0S+iZLTVWriHIcxZUyagMO0BQqQSUNOqHl4VaR7ixs01kXmdeu8SLl2eR6dDFoOBZwO5V0XuVWgsXwT9tq5DJTi6sEifOOttbOtEGMTrk908rKzMQH4pfyqeKwQbptm9SFwlmObLqths9kl7HdLNlNiK7QSQRVI/GPgpfKcjMlBKQsMgxl9//w18743XcWDfDoQ+2wXMoxo6qLEHHKWZbo5atS6W/SIXJShMfGFHr91YwNnz1/Du++dx5vw1rDVTtflnoJ0H0gKArShIhEprAmuUIAGPylzVeIf1XE10u23JXlC6QXaJhjMEOtxOQlipoYnlJecmLpOsDVTnxCxZF8OcI4d246UXn8K3vvGq1EpOT3jSrJNMYZxV8T9/fBL/5z/+BK1kXHrnBUFVGp+T6SI4lP5zji/tMXhzqU2vLywhTUx6klGbTS8vumWpiKSjtLH9UOuyrSliHaVmIAsjlkIurNGUBoUKZBzpsUdZJPspxnAoc5EefW1UvBjjdQ953EQliPDGd1/Fa688hWOP7cHMTBX1Gh1jV4s2EipdrOHjj+9IHd4fTp7Bxx/fxtydJsJwBpXGhEiqE3giiSSzR0ZDGFFK2+RBah6akm3UKW2Bo7IknP80QmJNLAGjBtrM0qrZEPvqpEjjVYR+C77Plgrr2DXLmsJDePXlZ/HC808KUxyGOWo1auNrcDwP//Gfv8Gbvz6Fk++cw8pqhqAyLe0dyBASyMZMbKRk4yrKsrtaQ1hIM5kM6LYRZ+tw/Rh+SOacNa+cg3zlcFNf6gf9nDWxLXhOC77bhuc18cKXDuIb33wGJ54+iP0HjsCDhys37+Kdty/hJz96G+++fQ3TM4cEeHe6XQGE0g1R+s0RCCo45Lu0bTESUh1E03yeiuiURZ7sf6GSaCoBCAgpEee/WT+apRG+8uUv4etffhJffeVx7NnBCsitA8JycmKYZ9vQwe0wX/4ZfnZUpsQs9n1tAsp25uXeTrYmksGpMO9SU6rvlnEprkuxtti/aQDRG//BAOM+g2ddbIdaq/QhNXSoJOtYT3pXPqL7z5vhZWxFLDdCK4hRp5hep+GZVibDbK/Kre5bwYtx59nqRqN+ziYfhwStD88QDn/AD7pH751fTBrbZ466+Vq3eI4tT1edzyUik0y1Tf6rXLdv9uo/BpLD9t7XmM4w8cPcZyOjrQfJWu8/rnKMQw67POKHnBtD7uKhPz6ahFbjLFvz/dAHsdkXFPLvB6/bmrsrJRwoGWUfwvUOPvzgNE6efEfc8gkIqcpSUKhtJ1grK20nqvz7F7CGME3a4jKqUMsU4EstGMGgAsLMESsNMedgD7McoZjFLC6leP/Dq3jzrffx8//9O2RZHa47DrhsKh0gZQGyNFzX5vT6MNbFQ2U4RhspPhXKgkggIK0WDBi8BxSaDKoFhWIqQkmYlU9y4VKmTeu2LHhkXYapqSKARCq1gXytry2IDLQappgc9zEzVcHf/PUb+PY3XxVAQKaFpjICHAnCEoaorE+qiNtkl73oUhfLazE+vnQTZ85dxemzl3Hp6hzuzK/BCxvIEAiL6JB18wMkZKvEMp290VyRXDKoZo0gJXhcaAm2VP6mEkEGwGqzrr0XaUqi7qpkRJQl5ThSvel7NM2hy2QHTt5B4CZSP0jJ6FNPHMbzzx4XI5VGXdft5WaKf/7Jb/B//dOP0XUmTI9EMpcEUSyspbsoWw7kInGk/X+tRmv/qoAcqXsT9tUaEpWXTcsU9moITdVhaQnY2jKrgSKbwRvAV1poBx92ChjZfY4N2CknDoq+jDntsjtN+E4XdZZxxuy12MKrLz2F17/8DL721S9hclL7/VFuSKkigTz7BzL5cerUJZz+6Dpu317H+jrPawxJUkPMoMdz2KZSx4VuobmaGYlJDK8L7y+HoFbrKO0pSCJD5KV8WLHfH8efhj5AEjOZQQkvH9AB8oymOOuo+EwCdBC1F9GoAXv3TOLJJw7i6RNH8dyzx7FvL+WX+hAjy/neB6fx+5Mf4Zf/+QesrCaoj+9GV2TeAVod3iuBuAjznfcOpcG8EymxoKEAGcBOp40ka8INaC7FvqJMBBGgEvQCXu7DJ0OY+SCL6WAVnruOIFjH17/5NP7qB1/Fnn11jI3PyD2xuLSGWzcj/OjfTuLXb55HN6lKT08n8CEtOznvOQ8LQOhJswjeD8IeSkSiCQKCbnET5pg7TIrE4ibLe9cCQv6bJjNMCNBR+Juvn8DXXnkce3ewtnPrgHC0h6iJk4YJejZ7UD7w7yOwKwVzsbV70u5+BPKn78h7ZjI9hlASY6L2MElC8/ToKyfQaLIYWBnaYl0wdVHmedMP4rcICM22w4eCozCmGyVBe8N0v8Cy7Bw5zHQZdQ4Psw/72VHYn1H2Y6gBTSY/qhpCOyGHOODh7q5iFI3i6SEXkA2ATa+Gz64ZvPe4JjIBp+yf9EI295rkrgufuJ5PxP1VP4PsZj9LaBO8w6qGhhjy4qOjzvtRk4Cj7m+Ucxtlm9HOy9SbjqD0GuUYTQHZpqqyYlZJ8l7xQCyt3Nr48MPTePsP76iBTGBYQmk/QYawUjCEX1hTmZTFQgYO6hOV+JABMOt3UuSugsGcDoss4ocvLBedNFvtAPMLXfz2d6fxwx/+CqtrbJPgI6NklJCL/T+MUYa9mL1sQimjK3V/zEYxsDQ1hAYI9iaqlX4ayWHhNslnvwbcEmiL5Ma+LCjUhUhsKCRqocAsRTWkBNRBc+2uGMpMT4Y4sG8Gx47sxre+8TJefOGYMAyUnYUkRmnWkQVA5gEpWy9oYEqWL4qB67fW8J9v/QEfnL6IC1duS4uJdtdBWJsQgNyhSUtYhx9SVpupgYg0y6ZckExjW5qNE1yxdnByYgxTk+Oo11nD1xX3RzaKZ0+7KGKGji096FBJSkSlpAzatdSLbjOJBL2+E2uvNSfGxFiAvbsm8eVXn8frr72EvXsIkoDbi8D/9+9v4b/9z58g9hpi6KHqD+uGSYBCSTBr3OgMm4l7pYBWI8PVB7HNAG8kS2HVuV4LuQpWGmWSBJsvEj0bevvw6LEB9zrv2QcLmUE2ZXe8AFU21mXmmMBbTGUiVLxUzE9Cr4PjR3fjtVdP4Pt/+V1MTmgBfaWq4KPVSnHu/CX87vdn8OEH13Hh4iK63Ro8bwqN+m502gHW4ya8qovUjdHptpAkkRj+0EiUTrDS7J5STjLM9RCNRgVjY0TlDtqtNtbWmmg2O8LQ8hqwpUWauEi6HCR1JWVNJ8FRnkQI2ZKCbVHaywIM+VW7do3h8OFZfO+Nr+DEicOoVHWs2a7h2o0beP/Di/jpz97C3N0mvHAS7chDu0vZM2v1yPqOiYMqrzHduXi9qgFloGT+PCRshZK34AWJgELeu6x9pU6fwQPZwYBmSSnn4DIcZxW1ahdT0xm+9Z1n8f0fvI6xCbZlaUh7llaHTWPr+PnPPsBbvzovyoN11mtWKkhZt0ImUCSi+lK5qF/0ALXAUE1lWEtGEJsIQ05ASIafSZ0kWZe2MWy5Ij1Fsy6+952v4VuvP43nn9qD2YnhJKPCQoxQh7L5PP/kPjGSUYOpIXpYgLf1szDJQrMuWGMLPo5sqwnbsFof8JYZVKmp/p9tQzSYYzI91Yylfv94bA0Qar3RiOYJQw9iqcxhA/nEg4DfKCSEurgOYaS09Yt6zyeLsR8Gy9jn/JC8jLBXowzICOdn69GGTxiMsDNbh39PHd7m3yXDYc0kTa/BXh5FWWa9RraWl3eVJt3UuV1rdVXpJSIfk4TR2l3Rctjf3QM4BxRCfd4Ceuwi85YvGBYqDzOhdF+WjRz29lRvgiH3Z2oIh93X5lf0k/uEldkPp9jS2shHs37YYLE8N+6dJ5ba4sjITBLFBR37YwGEpz9QyaiVi1LFpQYzPbawWmM9IRPj9Mb4grmMri7PGYbQuPbZ+i9TR0ggSFAo/ddcZfzYLo+MWJo1AHcMl64s4u232XriEj6+cEeYBmlI7xI4MphTpqaQ/piMq9S+CbNEQEcGhBeP9XDa14bSOZXPGWMQGxQawCdOg0IBkm0hD6TMomaHKS0rZaS4yBlAKHBErPlbyJMWKmGOyTEX+/aM47lnHsPrrz2H/XunMDNdRRqvAxlZGBrvU+PJoLyCPPXQiRjg1+CHAVabwEfnr+H//n/+FWc/vo7VVixA0AvHxIyHvQkJTPywKq6h7KfGwIbHzR5zdEXsdNjmgH3dXMzOsm3EPpw48Tj279uNubk5XL92R3rbzc8tY2l5HUAFrluF71VNDaLq8yWEZu9FtvKI1UTDA8FhC5Ugw+R4BV9+9QV89fWXxaGSdYbX70T40X/8Fv/jR79ABxUJwAkG2Yw88CqmXQIBnbr3MUBjW4xut4VKhc5/vAVLYFBYqfJ1IMNjWR2zoN7TSsmAyJKspHyDa80p2WZNViiwNy6nRQKhXDeqDLFcObJHUitLBoutEeiAmcDLO/CdCFU/FdAyPenhheeO4G//7i8wMzMhskK6uUYRcOPGAk6dOoM333wPc3c6WF7m8YzB8yYQhtPoRmy10oIT5sjcBHHWgcMkgqu9BClXTNKWNLwPA0jPyMNH9uOxx45I/eD83F1cunQFly/dkJYVlG+G4TjyPESa+kjp3GmuiQCklEBfUjSStHCcthgjeV6E8TEX3/ve63jl5RM4fHgPqpwiAJprTVy6chs//8VvcP7CNczdbaEd++hmVWkXwxrClL0Sc7LPTCwwQ0w2MpUx49hR65w7BLn6TrkeWWO6klaCCio0liF7HsVI4nkEfhOzswGeOrELr3z5KF57/Riq9S48n67FrO30EHfH8c7bN/HOyet499Rl3Lq7IB7AVBkI4JNUdA8UWnAowFgkpdq7lIkQrh2FZBR0D6VbLs2gVuE6HTRqntQDN6oe/u5v/gLf+PLTmKqnqPnDuYz2M1Gf3MP5k/ymIUOXXgZ95IPYSjA3cFTmtrcpnZ6Ujs6iTHCpmYwN5Jg05IvJCpsQKr9rSYJ8ung3YaDJfQ4GnZsf87Ax4MjDZ2piHxgT38dmf/Oz2PioRp0jw59jKfc8/MZDblFqTTTklqN8fGiQMMpOZJsBYLUpA9pLtthdKhiysmS9+SwQLMzYDDC05QJM+FG9RBWTbYPFe6KoGzRuk4wLBNTZ5vbFMQ8cu9yeZYawnJwZZiaPLpceZi/9C+OwW47g0DXy/BhxwxGksFKaI5d1FBA/ynFuBAr7v6e3lvXcRrkViYy2MIQKCKtF7SANZerGVKYiwJDKNynRopv6Fw0QLi1dtp2bRKZlWcJi8TDmMnAp03OlwXcik4cBGFtMjGNhMcLVa4s4d+4Wzpy7gY/OXMP8cgupWwXYnJ21hGxbkKkcxqclvOchTbWGDzkbQnfEBIJ9wuiOyItBqWK3S9aRlvucfqEEqmlOkxCtC6P0MqdpBqVFWkWqHjI6U3ugULgLFSqSJWQPQrD3YNrEeMPB/j3jeOWlJ/Ds0wfxxPH90pCedXdkERw6afE7qaFPFSSRQenGhKBVpFkF7753FidPncPJU2dxe76JdjdDWJ+AX2mg3U1EHsr6O9djXRUzbgTDlF8kqPhsFZGj3VpGGGR47Og+HD9+AE88fhgHD+7B9PQYlpaWcOfOGm7dWsbpDy/hzNkr6EQE5aGAQgXO6lxpnb54OT2OA/cj4LsrTCFry44e2YenTzyGr33tFcxM13Hu4hX858kP8MvfnkLLNE8n8PXdmjJSZHtStUMXCw9KIenYyhot9mVkrSJrK31XmoO32m2RWFbrE3DcUNhUAmiCHLauUAUYQR1f5QcDQadJAsi7kVBJrSiTB2Ss+GJfPn1nawE6nxKg8sJXaXwjIIMunTVkPtAhW8paMlQAMmGJJ80fAtaMel24OWvxVjE76+PFFw/jb/7mv2B6ZlrdPuHg7t0Wfv+703j//Ys4e/YaOm1KOdmSoSF9CAnOszQg7IZDwxppE0GH0hz1Oq833Thp4NPE7I4GjhzZi8cfP4pjjx3E7OwO3hVYWWnizu15XLt2F2+/cxq3bi8hDCeRZJQb06iGBk2cQ5x/noC00HVEIsxrm/MeciJkOes7Izz1xAFhub/y+ovYtbMh0lj2YWSPv3PnLuP0Rxfw3ulLuLMYYbXlIKjNSJ1rp6v1rp5D+TGdQkmo8hpzPsmNIAoC9h/MwcQKzXooTwbq1RoqDOC5Cic0dFnF4cPjOH5sBiee3o1DR8aw90AFlVoXrt9AkgaIExdRNIb5OQcXLzTx05/9AecuXkWzw1EkMDU3dZHoMSBQgKAxl5F3Xm+y5g467RbAliLGUMZ3O0i7ywi8CFPjPg4fmMXxY/vw+qvP4clj+xA6ZNLbQ7Wd+GMAhKM8dkffZphAqQxDbNqn125ClnLK39lqwvelH6bUDUov0Vjk2MJWmHrhXiN6871FgPOgY9r68T5SQNgXLN8HxA1i6q2fyj1f+CjPrQ+Yb3mijQJZHyEgHKmf4JZPfuCDmmTtL9C7H9NdmhQDx2iNi0zeRG38TNJeasdNn09VQVBdocqtXmyhQKxoVWFkgw9WJJSf8xtdU1tCNOxkHmV+jDr+cnOOsPGjPsbhD3GUmtZHu3bYcqQHn5vmSGx6UcEA1VHtVseYymzUdkL7ELKesFrTxvSMJb54gHD1rFkbWItjkZTW5CiqUldOCdzJ+hjmUGzo3ZqAoU7kYL3l4O5CFxcvzuGf/+V/48zFW+iigbAxi1p1Eq31Lrod1StUQx/1GkEijR1WgHwVyNeE3Th4cBf27Z1GtRoKeCBTsrDYxOJyV5wbk6wqrSzYC47mNp2u0JUIGYSKdojSVnucduIoMBRAyCaqAmcjigAlCByv53ji2Cz+/u++i+NHd4iTKBDBQSQNzGnkIr0BE+3PRoDDfm0pKmh3fKyspfjHf/pfeOu37wPBBKI0RCtK4QYV5H6IyNjnSwNyFqALIM3gsF4sbQs7RWv+qLWImekQ3/32a3jpS0/ixImjCEKCnS6ibiymPe22j1/+4m38/Be/w+ISm22yD1sIxwsFKNCqXxbvjJLOULId3U6EJI4REmSnHXTaK8JQze4cwz/8ww+w/8AOvPP+B3jv7BWcvnAdzcgRNirw6vC9OgKOdaoyWY4fXUnJNlJuW61QvtVESofWpIVavSI98ubuzqHdBWZ27ocb1KUNx/JKhPU2UG9MiPNjbkGdzDMrCSYzSRksGQEfjpiHcF6S+ekK4IETwaVzJRkxp4NqNZN2B8tLq8JSjTdmkHQ9tJpsRD6DvOpipdtEGmSohpOImx7Sjo/QDVENuqgGMbqdBSTZbRw52sArrx3FX37/e5iankEs7UAyXLx4F//v//gZzp+7jeYaHSobCDyygzVkKV1oVcJLd0yat3STGGurCxgbc7FzRw2t1jziaBGus45nTxzCt7/1FTz91DEcOrhb6j/TlEYxrBV0sLDYwX/7x3/GO6fOwwsm0Ek8tDpkmEOp4XV9tnPxBRDWQsozaQ60jtSJ4LMe0u2KyQwNXZ58fB/+/m/+DI8f2Y2dkx4cCaSZMQM+/PAsfvYfJ3Hm4h3cmGvBr+2QBIfUErq87p4ogF0rK5MaSK3VtcZQAg7ZOL6bwckcjNfqCHgPdjuoeMDUVIrvfOtZvPzyYTx2bBJ+pYkkm0dIQOg1xJk3ily0WtTx78HyEvCP//0/8faps1hYidClc699AJtseNlIRvsUWkkpjZBCmS+rqytw8ghjjUASIJ7TBJJl1Cpd7Jqp4CuvPSv32cxkiPEGayM5ZrznR3nYD//w/dPbohx8bjKGfcyAyvqVSFDJgAYmKl3jQ1lePpOB2mKC7rMpzaEKN+NRR/PzfK0//wHk8KP+eR7v4c/ms9liEBAOgsENwKHcJybpImSOLf7T/1bZMD/jSn9PrqHy8nzEWVfKJggKyH5tfQAAIABJREFUFRDantGGeTQyTztbC1CxISm20ZwutjRAa3uOfDbzatS9fgbX60GseOGHoqBQMQxLWlK02wSEZ/CO6UNoexFWQpWMqkki3eXZh9CaymhCkoyhfRbx30yY2HfpnS4JlJIKcgApj1ajOeo1GX07Z3HtvZxAkEGWWqUoQ6OGFgRCKstTaR6lejTKiOH6vOOryHI2YPcQdUOsruW4dm0Z//LDX+H0x7exFlXQSuvIEppL1ODmdK2kVlwqgRBLo+gVTE3mOLi/gceO7sahgzuwe/c4wpCOhx7Wmtr0++qNFXx8aR4376yj2crhhmMI69OICVJSOhtmJDEVsDopMmEv+Oo1PxIwKHwo999B4LRQ8Ts4uHcMzz69D99nf7TdFWkzwHo7aUTvSXc1YStJFrEtGwgIPYKwMVy+uoQPP7qGX731Pk6fv44EdXTSUGSifrUGJwjRpeGGsUSnQYJCnVwYlKzbRMWjsUmKyYaDo4dn8N1vvYzHj+/G7GwDjksmrGPMY8aRpRP44INrOPnOeZx67zJu3FqTvocJnUuJY8VRk06RZHQptwrkZhA5X0X70sXxurw3xly88cZXsf/ADG7NzeMsDXEu3kCzQ0LRRzWcAPIK1bXIE0cBYZaJ7JRtKyi3JaAPgw4mxl3s3j2Fg4cP4MCBvfjwo9O4cPk2lpsJmp0c7YjHNYbcGRMwXQZ3BHs677RuDnko0lwCQwJxAYNiGhLBcdtw3TYcOlcGlNd28fQzh/Dk8aewcHdJ2mW0mgkW5tu4e4csURUdL0YzbyEOM4TeFNJWFXnUQD1oiOlJ2l2C77ZQbazg4JEKXnhpH9743jcwOb1TpNFnzlzCe6eu4re/OYe5OTJi2orDBcEK7xFTm2EdApk84IOWYL+SoF4jq7GIatDBgX1jePG5o3j9tRcwu2McE2MVrWuliUvG7w3RbDn46c9/gz+8fRZXbyxhrZ1LkiHJNQlC5pmutp02ExY0cOHcjJF7KbwKq+fosLkGz1nHoQNT+O7XX8KLJw7iyaOzCHJBe8LWX7l8Db9/9zxOfnAFZy7NI8rqiDPO1xC520BAyXam9xXNbzK5r1KRj4swWdS6XClotJQLIKyzRjPrIu2soR462LXLwd/+4Kt49dUj2LGTNciLaEe3UKml8HzWKjLBU0GaTKDbncTt2yn+5X+9iVMfXML8UoRuWjFrj01MaXCjjyFtQ5EZUEhJKQ13+Hsa3xAQBkEm93LgrCH0mti1w8czT+7Hyy8ex8svHpNkgE8WkecksvDP4AE3+vr9OdryfizFRofYzxRoRlJZYMtYSE2LBKdsjB2IZJQ1rTRGYlNsqhOsOdPnaBC2D2V7BD7lEdDkaI8h1ORczzznfgDRbtJvWqTmeyr+o8pGA132cWbvQRrmsQE9VSdqWieO8IZ917pdZRYLkU/xt1GGYSNDulG+Z3ubL/QIaCO9fkBoGcLTZ/CO9CE0TelNg3oygwH7EAZlQMiWK180QNh8TyASIZ916xNAKDVk6rqn7pwKCAkGKQ1UZ3y6AbKVAmucasKW3bq9jh/99Nd47+xN3FlOsdzyELVzhP4YAp+sgy/ytjSOELVXUKu08fjxnXjx+UN4+eUnsXfPhNTusZ4wZhuHDnDz5iI+vnQX//nWezh99iYWV7rwqxOoT8wiyXxl2uIUjFWHAYShS0AY4ZmnGCAewbe/8Rx2TAGd9hICPxMWi2Y1NJHJUhd56iBm4E4g7FSQOQ28/e7H+MUvT+Li5bu4Nd+UwJ2sRpw58KtVeCEBM91DWZDNWklXZH4BV1IxNmkicNqoBQmOHt6J554me0SzF4IVI48kMGUfOXdanCavX89w5txN/Pgnb+HsuVsCErpJJtLUoFIVIEhAqHU0dC/VILoasm0FwWEHaUJZYYLnn38ce/dNSTLg0vV5nPn4OlqU52YBGrVJ5JmPbieWgF/Vwwnqprch+zXG3SXsmq3i0MEZPPHEERx//BgOHzmId069h7dPncc773+M+YW2OEeG1Z3w/ClEIh/uwHUZ1HXNk8ow0mQGhSFkYB8I4NAemQSEHXheR0BhjjU0Ghl27qzgW99+CV/58lexML+Au3MLmL+zgisX53Dx/G00mwlW4hY6boY45LhPIu3U4HTHBBCSme6276JaiTE20cK+QyGee2E3vvPG1zE2MYNOlOHnP38Tv/vdOVy9sopOu4LAbxQ1lQRWBPkEZqyvYGsWHW5PWFiP4BUtZNkqpidcfOmFx/Dylx7Hyy8+rXWpOSW8XL5I7THwraIbA+++dw2/f/sj/Pp372NpNUZK0J9X4PgV1BpT6KYOWuvrwor7Uu+Rwwn4Yv1uhDxdFUC4a0cVz584hNdfehJf+dKTqLp0sCXw9DE/v4jzl+fxH7/9CCc/uIylJtCJfWSoS22wzzFnooWgj86p8r8EeQEIuS4YWWlK1hsyt5G0kHRWMVH3sH9/Df/HP3wPr7x8BEG4jiRbRpwuIghpR9pAllUBtwHX3YmbNyOc/3gJv/yPUzh34SaWVmLEWUVrRWl0pe3nDWTTJJbWEipLWLiOEihK4EKHXfZJjBG6TTSqHRw7NIVvfv15PPPUQRw7sgN5QnUCQaG2ovlT5GUeTXCwVUBYBoMKBCWktSyheScYZHBKQCj9B2loJtK1VNQOfA5tA8JHc2W39/J5GoGyisuuhlsDhCoL1b6ysmXR01h/p0wH2Q9zz7kOujHVRQoIpfbQJLaVwVdWv2zeYxM6o8kqtwHh52mm/dEeyzYgHPnSOQsGECpLqGJKgsF+QKjmJ3zRhj/NKd2jLFMBYY6q1BPGaQ1373bw77/4A/7w3iWcv7KIdlqHk4fotAk5KhhvjJHAFffLVpMSSQffe+MlfOnFw3jicdbu5QjDVMxm6Faa5xUsLXVw9cYq/vVHb+Gd9y5iYbkLrzKO+vhOdGJHwKCXqVHIMIDQy5sIvTZef/UpvP7q43jt5WOYaMRYby6gVnVRqZAFYW0UQRUbvgfI3Ib07KMr40ozx6/efBc//NGbWG3mWO8ACRi4V5Fy4WWU6XuS/Ga9C00QBBB6LioeDfxzZPE63GwdgdvBi88dwysvP4FvfO0FcbhsNlcEkIoDq083y4a017h7F7hwKcF//6d/w3vvX5Q6Rbq5RkkKv0Lg6AsAVRdPXeyZ/Qt8Dx5rv6A9+HK0sXvPBHbvGseO2V24emMBH5y5jG7iwXMrmJiYgZP7iCPWUWrAz5pK34uEWUG2jkrYxWuvPo3nnj2CI0f2Y2bHDBrjFdy6vYhT/z977+Ecx3VnjZ7OPTMYZAIEwRzEnEQqUsmyZeXgtff7vlf13qv3h72q3VcbvN86SrZlSVakAilRopgp5kwCIJEmdu5X53e7ByAVAa22RHPgGoOkMIOZ27e777knHT2PP7z8Fkau12G7C5CgjDAuotFkMIwH0+KcYnTIrLJaAYQZKBTJaLbXIzUbfA7log14/jiGhkq4e8dqPLhrM7ZtXo7KNFCvNOA1Yhw7cg6ffXwUV69OYrRaQWAaiMg26F1IvSJSv6i68vQmLINsUh2GPYmBIQ1bti/CM889AdMuYez6FF5+5XXs++QEfI9ewS7Z2BDvWqJLnLFwyBY3Ouhx4nnBChULjkPvYAWBNymgcGBBAY88tA337liHbVtXIgq4uG3CNlkvYiIOFStCv+mFSx72f34Cr77+Hm5MNpiJiwQKEFpuSapOGnXWZpDdYoEwaxpSpEaCIFGA0NIphwaGFhTx2ANb8fTj96NocaOD3kcbzWaI8UqM19/dj917j4pstO7p0M0upFpJwKbGXkEBhPTLxohYg6LWE8LYcD7TDyyuT5FjR0ijGiJvGv09Baxc3o1f/fJxYeCb3hjcYorOLhNR0kAQ2ghCymzLcJwS3v/gIj748BiOHbuM6+N1xDyP6PnMfMzctlJJfgpUqOvVTNBMXsvCf5dwmZSLmbqk7DpWA12lCJvXD+PF5x4VMNjbZYiMN4o8SeZtA8J530dm+Wq+jmH9smdQSXoUO5GHXCjWIfcOcoMkqxaR3kFWhzCdmcFj9LSq+pb2V3sE7pwRuLXYPQOFX9vRps7HGeZdhW7ldVyUi4p3UM45nm8KDKpoOnr+fekZphxEvYYkBCr+JQvw+1Kgzk2BNXM5Mm1AOJfRav/s14xAGxDOe2q0AGGSAUJhYrKESYIBSdaU1E923PGiwJ6vUHn1mEbJMA2NC+UOKbemr+2d9/bjkwNncPT0CLyETJeDoMkdewsFhxI5yu588ewsWVzCs888gE0bF2FoqAsGvWFoSBdfmhDclOB7GsYmQvzxT+9h3/7TwhDS42TSm+jFSIIYlmZJJP5cAKGeVGFpdTy8awseuPcubNu8BOViAN+bRpFJhI6GMPCQRGSpGGzgAmS44iKuT4Y4eXoEez8+gg8+PAg/sBBS5kj2SCsg0SnhTBBz3LjaZMql6nFQnAZjsQmyEg+IqwJI7t2xHvfdtwG7HtyM7i4DTQnGUHJJ1gHIkkoDxsaA02di/O4Pr+PosQuwnBJSXZOwHzmOWdSuYtVUgT0BoQgz2c2GSJV2M0/UTdDbW8TipcswOlaRhNQopsTXQrHQkemv6a/i8Wd6KedDDUk0jQX9LpYt6cWuB7diw7ol6Oktw3Ed0F9aq3s4fuIq/v0//4rzFyaQoBOp3oU4KUvVQEoPp0FZK/Wosyl+MoVkBwkGyVJnsTISMkG5aAO6XkecVLByVR8efXQ7tm5djlUrFyFoIgs3MXHh7CiOHzmHgwdP4uSlq2gkGjx6QZMOaFEnjKgMIyVA9AQUpkkVMMYxMGRg292L8dwLT4kP9MTJs3jzrQ9x7OglmGYvkHYiSbiLasvYBj4Xp6r/kYErqU4Jo2LbKUWMoyrCYFpA9OBACQ/ctwk7716LrVtWK1yVUpYs7leViBoBTQ+4dNnD5wdP4rU3dmPsRhUBy+KNInSCOZOsPD2tPC70x/E1qPSmfzZCyMCkpAbL8AS4l91YZKMvPf0YOgs6HLsogJAyaD8t4i9/+xhv7j6I81cqqDUB3eqSc5lSUYMMqPg3s0Q5MRWq9xpFZGl02CY/u5rXBGEMaiLzNrywC3etGcRzT+/CmtULxEfJCoyOMkEgrb8OpisxpioRJqdSfLTnOD7bfxajYw00vVQ+L68vOSBUAUTqS0nBOddzQEghNgG4+m+2xfnjS0owPYQFu4nezhTbNi/FP/7DE1g81AHH8uR9MpGUDKQ85n0pvdOf+G0M4S3MYD7SLYaQa05VdKykorZ4NPjnvISe/kHxMUlNgrontQHhnT7v7rTPfysgzM67OQFChnEp36CqfKZ30GydcyLFpy884Sa2L2uxFuP3FWBw9jUzB57KSzhX+X0bEN5ps/kH+bxtQDjvYdVu1A6LWmcmqGE2IORCVbF13J3nAlf5CFUJOXfvYyYfCjAsiUdscirGu+/vx8cEhKeuoR64Lb8VmZ8kCoGYoC/AQH8H1t61AD9/YidWrexBVyeZoQbSpI4oDJCmLnSdwR0dqDbMFiAcnw4RMIYfLir1EInPUBYXbEmbCyDU4gpMrY5Hd23F/feuwcZ1C9Fd5udtolhUkr9mvSaLdDJmspC2++BFLs5crODtdz/DkaPncebsKDyPlRw27EKXLGTZ2djwG/CjEI6bJxapdNGYkidGpjP4xYiFUUnjKu7ZuQH33bsRDz64GQsHyQwyZEQFgEjgSCSJ/7hwEfjiiwm8+c4enDl7DZZThKYoDjT8JgIm39AFahDEMoVUheIwjVVSU8GybvYfhoiiCjrKJpavWIVKJcSlS+MCCLk4y0vvuWDmZoBlAq5Df+E06rVruHvbGgGDd2+/C4uHu4U9lnmk6RK+c+bcBH77+7dw5PgVXB+PYLsDMKx+lc4qUj4m9Kieu9ZNhf4ICZTJWOosw0TJlptIkmloWg2FYoR16xfh8Z/uwPLlPRjo7xOAxRkr7FctwdS4h9df2409B45ivB6iGmoIfReu1gtH74Ol0Z/WQBxOSzCObk5haImDbTuW4pnnnsLVazfw4Z5PcfTYGVy7VoPjLEAYMiAmgOMUpIeR/TZM4OSdVYzHtiOyUT6imH49+h19uE6M/t4iNq5fhi1bVmPblg0olw2R31JlyWNt65DQnfEJAv5pHDx0Eh989BlGxqZQb8aw3TJMi0yhLoFFDGfiuZQS0FDOmYFBfmdgkm2yUsODmdbx+EPb8cvnforeso2CyyoLA7bpwigU8cprB4UlPHd5CpV6KgyhSDWjRLoHybyzh0q1iOjQDDLn7Pahv1VVptCDZ3CBnnrQU/b91bFi+QJsXL8Ejz60DSuW9yOKaiI354YSE1w1vYxrIxUcPnIOez85jrPnbuDqNYJ9Kg8IuHldYUiMkqvfKhlVnrPZDCHPL5WATDacYUz0ubKUvuR46OvWsH3LMvyPf3gCC3rZkzgF22Q4EaVQvN7wOtf+mt8IzAMQZvJQJRlVgJCMM69bEvvNPh7eeZIYIWPvI8rds2qbTLHSBoTzO1rtZ92uIzBXQJhvoKmTLO8YnM0QctOFWQM858gQygaMBOgFsunH+qps/03OR+kLFHbwpjt3tlGXVb3MuXSvDQZv1xn5o3vfbUA470OiXa8fzk7dvKIhB4SKoVGAkLI+AkJeD1SwDPWD9A4yNj4BpZ0EhGVMTkd4d/fn2HfoLL44M4aKb4nkkt43smwpAVFURxI1MDTYhY3rF+Lpp+6VWPquLhNICAgbWYqhizQpQNNKqNQN/P6V9/DxvlO4PumhGeoIU0fAixazH80QJiMVKet3C5XJJaMPP7AZ9+5chQ1rB8VDyM4yyyIAiSS9kR5Ci5JNzUKodcNPOnD05Bh++/u/4cLFG6jVUgGEYWJKlL5mFJASnHkNBFEA2+WFljvdajEj6+aY3XFM6WTpOGWFU1i6pB/LlvZh2bI+dHbS3G1I+Ad38RIC76SANC3i+vUGLl+dwKnTlzE51YRdKMIgWjM0NH1POg75JRd6k+OesYxCHQaSNEosQR9XFFXRUTawbOkKVCsRrl6ZRJow0U9JtNR75kI5kK47VnE4ti+PRx7ehscevQd9fS46StzZ55moEh+jxMCFixX88U/v49CRK7hyjSEwC6Bb/fADSv1C1c0nVRItziczzKsORPW+lVRVxcs3kKbTgFaFZTWwYcMwnnr6fgGEC/p7M4aKW5usyGCKrYkPP9yPjz47hkMnLmKimcLSe6GFJWhRGZbmCsgko2XoAexCHQsWWtiyfSmefeEZHD12Gn985TWMTzZQr7E0l8EnDprNACw0JYtBXxOPJb0VZKUMy5VAmShKEYSqBoLAW9cDFBygj2zscB+WLxtGR4nJmqZ4oig/pa+PNSv1RozR0Smpnbh6bRyNZiQ9loZZkNAgJsky7tOxOOdj8XUSjEeUAlOySbCvMRiJwKwBGw08fN9mPP/EQxge6EJnmXUarH9xYRZK+NMbB/G33Qdw4eo0KjUy/0X4EQFTAtd0JDYnoEZV2BtTUlQ5j30CQnK5JjtEVRdimjZhSMJpE6tXDmDjhuW4/95NWL1iofRVUjbdZCVJnAo7eP7iDRw8fAb7Pj2OWgPCtEMvyqYAq0roD5RAqxYonL3v/GVAqDIPlOeRYTIaCIpDuFYDg/2mAMJfPP8T9PcSTE/BtSMJjkqoSGgDwnnfSGaOyrdJRmcxhbcAQhIKOkMtuJHFyO+se5DXIdl4yVIO+SaVhYEXhrZk9HsctPZTb7sR+K6AUN1T86+Wt09AHBnCLAiNm6h6Vu1iqc1jVTPBTRiGN5GR53069x8q3+BX9S62EkbnDAazd5mlV992h6T9hn9cI9AGhPM+Htr1+pEZcl90YV/NEDIfUO7PGSCUQlICQulGszOGsIypqRjvvP85PiUgPHcdVc+SGjwFLk2RlkVBVUqihxd1Y/OmRXj+2QexelWPlGknMWWSDZHRpWkBYUiwWcR0zcAfXn4Pe/edxMj1BuoBJLzFYM+hZkkSJoHhXABhnjK6676N4h/csG4Q/b06HEv57NLEk942yicdqyhMYT3qQDMu4/OjV/DP//JH3LhOBqJLahWYtipjQebJ0OEFHsI4hE2qkVkbUaSkhQzWiSkzJENkCSBsNiZRKuooFlO4BYKuSCRTSauSgUwJvWsF1OopqrUA1TqrOEy4BTKE1KBCACgLZHMDucHUxUQdV/bKIWWgT1PYT4K7JK2jXDaxdMly1KYjXL08qZJFUyb6EVjyfbLDkEmnHgzdQ2+viWVLuvGTn9yNXbu2I2YwBxqwWGshC3lKXB1cuuLhz3/ZI4Dw4uU6Uq0X0HtlrMgM6gZBnpLRtpLSxDNIQMh5mAFC6T0ke8CNggqgVZAkk9i4cRFeePERrFzZi8H+XulaREIGmoxVCZZewvHj5/DJwTP42+7PMTIRwDb7EDUcxH5BACElyiwrt1gWX/QwMORi87alePLpn2PvJwfxL//6GyUBTosIY1fmYxByc8QUKbCY9DOzPX12usFzgR5Odt+oYnrDZFx3U2S6ZK1YhdDTU0bBJQuiwfc5z1jnQTBDlstEteojCHhlI1NGkMTjb0oPqM/OP+lQ5EiRL0xE9kgwmBii81Qy2HgaGmpwdA8PbF+HJx+7F6uWLkRf3wCiMIVhONDdEv7yt4N464ODuDRSxVSV4NORcBkCwpJTgKnp8D32HFJ+rEIH+BWw6FHYTXoJCb4IEBUQNY0GVq1cIF2X99+zBatXDaNcciQkqjJVx5Ur13Hh0jjOnh/DiVNXcOyL8zDMMky7DJ0bKil7SrnbTPA5k3J88zIn9z0rllDYJEoQU+5iA6bOpGD6Xz0JlWGC8I6ty/H8sw+jv4efj6FWBIRMXY2UNH7el9I7/YnfjyHMLlhyTWSyG3sHc7kor5uca2QHuVjNrEuZZHSusrQ7/Ti1P//tPQJzAYQzV8uZsBfZTplJYNSUkijv+iSDSDUIGXkCQtkQls2XDBBmcfrKY6heX+G/W3sfZ6l+vsuAf0ny+l2e1P6Z9gh8xQi0AeG8p4U2lgFC5e/PEh2FnZlhCFmeLh4yg0UO9BBy4ZciZlE8g18yD2GqERAmePf9z/HxgVM4evIavLQEQzPRZOJKoqOj5CCJauKrWjLcgy2bF+PFF3Zh6eKSgI0orAlDaFuULhQRBPwdChD+6dUP8fGnp3FtrC7VCASEltsJ21DVCBqTQOfAEJqog0mjux7YhPt2rsbmDYvQ16PBMkJJ4iQIYqiLqTuwrQK8RojJho1pv4D9R6/g3//jLxgfJ5jogm50iLes1uD4WMLYqdoL+uQIbCCsmyR56Sb8ZiASKcfibp0vjGnB1WDZDEsgm6aApOoVZBchk1xt+AEXvwzxMeEz14XMqGkiSkMEkQeDfi4CFV35BARkxDyuhqSM6losgJC+M92gXM5DT4+L1atWi8Ty/JlrSEIC21hkjPz8XOyT+WEdB6WVK1f2CTu4ZfNSrFq1CAnlljoL6k34QYpmM4Lj9mBkNMLLr3yIo1+MYex6jGZQgh/myZJMXOXNhgzhrYBQJY5K1QT7GvNSFI6LWRdQWK9fwcaNQ/jH//GEyI4XDvbDb1RZiAfHcqUaIg406Qw8fXESr73zKY6dGcWNUV/YQT0uQ08t2FaCggsEfhWJNo11mxZj87bl2L7jbny87zB++7u/CCBk/6UfUJLcIcwgQXecxBnAp8yNnj7K2vhp+HOWgBJNj+SR0LOZ+sKk2ZYG16U/iuctwRyZWJ6ACnCRHas3QgGJ0m1oWMKwU4bKEACyKGAQAIeNuxTcAEhiYQY14kaD8s06Qn9cUlQLZoB7tqzBTx+6GxvXLMXgwmHETI3VTKSmi1ffPIC3PjykAGElhB9xblkCCDsKRZi6jtDnZ+B7JBC2oemUkXKnRwHCFGrDQAMlslWR9S5Z3IW1a5bj5z97FGtWLkEYxKjXQkxPedj3ySEcPX5eEmhrjQReoElQTsAAp0TV3tCjKZsDWQ+qqr5RsTLq62ZAKL7CrM+S7JFUx2iBXG8MTGPZcAk7t6/Ei889ggW9DgxURdqq2Gclmm8DwvneS74JEH69f3BmyUr2WclFyRBKsIX4rlUpNpll1YGmfIasQZEl6Td1Us33o7Sf1x6BH+0IzBUQ3vxBZjx+iilUKiICQm7AqDoLnm+KIeSGX3b/ZRL2bGYwq5fIvYhyHudas1mg8TsPYxsQfuehav/gt4xAGxDOe4poo/UjsgpSt3O1c6RxQZYljapCilgAIRfw9P/ECS8UhDoOErJJGqVsHUjTMianoixU5jSOnmKoTBGGxuoJ7tTrEtZCiR7DNjasX4od25fj8cc2Y3CAvrW6+PfoQ+IOMQFhGLoilZyqmnj19b345LMzuDJak247Pybw6oBFOSpDN5K5AUJKRhkqQ0B4/8412LxxEfp7WEQfII4Vo0MZoGk44iH0miEm6hZGplN8euQSfv/HtzA5QUlgGbbZhSQ1UakyotmSThMumvN+SnUhVrtxAgg9es8otSObQRDI4ngu9n0EYQU6w07IEHIRJN4aW3oZm5Q92mXYDhkrAkLGkHIx7cEPm3AKLNdU3huCliighk6HwUxNyrAoseLxS+mZakLTPek73LxxE5q1EFcujkmXX7NZF3DJxbgkgpoxLIv1FwE2bVyKZ595GIuHO9HVxeAfxXzxw4ahDj+AsD1Xrvn4IwHhsTGM3YgRRGVESZeSBLbCiXJvWCb/yoCgAoRqH1ISTjn/KIM0agI4fH8U69cP4sUXH8GG9QuxZGgQzeY00siHQ8CSUPLIOWXj2oSPvZ+fwt79J/DZvpOwtB44rPAAjysZokgAoWZ62PXIdqzdsATl7m7sP/AF3nx7j6RdCmvmUxJcRrFYUtLcwIPOBFiDfjwTYRDAZ0E7y+N1VyS/BLz0p9E7x89smCqcifLaNM0kuVkRN0EhvRwEf5SOEuv/ulWmAAAgAElEQVQREAkgNCyRbRIQWtnxTcmgMZKUlQ8En2YKzWawDc/XGgICwqSCgkVAuAqP79qOTWuXY2hoWLyolPcmholX3zokDOGFq1OYrNKfayGILPG4FtjPo6tiV0q/yWBKoA7Dc7LEOcMg09yUjQ3OX6AqXs+Bfhcrli3Gc888iRXLluDG2ATGRisYuTqFQwdP4sy5a2j6JLBdkdqGCX2XgkPFDaoaOwkKVYiIkgfOBh5fDwhlIwMMrmLFSh1mBgjv2b4KLz3/KAYXuOIfph+WYJrnYWaLmffF9M5+4tcBwm8GgwLqJTAqYyok9p7nDf+dXqZIXcdkpyXLmFV5Qm1AeGdPuDv002fnU17T0tobu5Upv/XvCtCR8ZPmCDnnZsAgN2FkezJJEUa09USSd8B13gwjPyMVzcFfXkWR/zYVfKfe45w4wjYgvEPn8w/wsduAcN6Dqo02lGRUfWWAMAeDslMfS5E8ASEXZbMBoTBVUj1RALQOxEkJ4xMB3nr3M3x68CxOnR9HtakKhW3LFmBI1o0SQ+7M/+Sxe/DA/Wuw7q5+dHfSp0YgGEvgCS8mZAbjpIgkKWG6RkD4CfbtP4sro1Up6/YietXokTMkZVSnR3EODCFTRg3U8ND9m3DfPauxZeNwCxCSIaQEzrHJ9FB2aQj7M+27OHWlgo8PXcDrb+7B1CSTHkswhSG0hNlhsboAwtkrTJGykW1jgqetmDvxjfH6yTEmI6cW1k1vEnHakIWwI2WZ6j2EoSb+MtftglssIWTqnsp+QZT4CGMPbok9eRbCiAX0oTA79D7yIfUBegKTTG/M9LAq0rSBhUNduP/ee+CYLmrTDZw+eRojI1eFwaJspOlV0NXloqe3gL7eArZtXY2nn9qFUpE3C186G9knSMBC/6RpdqDRBE6fncbLf96Dg4ev4tLlBpzCEJzCIgkJitMQftDIAor4IWYSA1u9gwIKlVxUhcrQQzgFXavCdX3cdVc/Hnl4IzZtGsbKZcMIyfKFTcEOBbsDJbcLgQ9MNYCr4028+f6n+M3/fg0Fqx8dziBso4goaqBenRAvY2ePgxf+4UksWb4A5y5cwpFj53H4KGs4WNZuCWtmWJ0olkpoNOvwfLJh9JwygIjHJ0Do01NXgGmwJoTy2QBh6GUx+TFMizdVeg6VN4OgkCZ93oi56GUIkG0y7IYsKQGYSl2klI4yHm4Q8M/8+Tjk2NBHaAprSEAIM0VCVjKtIg4p/63CMZq4Z+tq/Ozhu7HhrqVYuHBIACFfN7E0vPrWUbz5/uc4c+kGpqohErgIU26y0HPJzQTOVdI1fE+q/F0AIS8JGkNm+Fk8JGARPBnfKoJgAh0dwNDAAJ575mksHlqIM6cv4otjF+RB5rbpp4BB9tVEEEWwCzZMh5Jbstqq95O/TxIlW/PjZs8YBbN5sExLCsVOLWGQPKQiQW/CMWpYvLCAndtW4KXnH8OiwSJss4nIn5TFDxneNiCc933ka2onvh0MKmZBzUXxDVKKrZMlZoVLJP7alncwi1nOmUG17mxLRr/PUWs/93YcgZwlnPXev4UpV+wezysm9cqFW4U3ZWm+cq9iXzJ7PiOec9wIVoqMrwOEOTvYYgYzMDijspiD3qINCG/HifjjfM9tQDjv43ITIFSCKcbMZ4EesthU5v2bACFTDUXVV8hK2l0kaQlB6OL6dQ9/e/sTHDhyAReu1tAMGQzD4A2CPMrL2OvHMugqfvLYTjx4/13YsG4APV0KEKpwCko2uVAoARpj/kuYrOj406t78PGniiFsRoaUdbMzjyEi9BHOFRBSMsrF8gP3bsA9O1aKZJQMoWVyN5qMDoNUCJ7YN8dE0AKaeicOnhzBhwdO4+33PkW9RtlnNwJPF8DGygSyQyIrlF02SiOV/C1f4DPun6BQitdlQURgEEkPGusYorgO6JQXkvxTfijWRiSxgSBkGEgBhmUhShgAkmTJqhFShmiIDJMpkGRzU9qiYBtkQyx4TYLcCAWHskQyvTUEwbQU0z/2yC4MLRiEa9nY9/HHOHPmlNwMyII1mxUsXrIAy5YtxIoVC7Fm9RDWrV0C02A4SFNCRei5DMlWgbGZBWHTTp6ZxL//x5s4cXIC9SbrEhZAN/oQJWSWVZcYA4CUJDAHhGQElfRPZmMGBsVDqHFxT19cRYXKrB/Ez3++A6tW9WDRQA9Mzh0G4CSs9bDFI8hjV48sVAMdh09cxJ6PDmPkchVTN5jyaiMms+rVMDw8gJVrluLeB7ah2Gnj2Ben8flBPs4gYaUK+yUTsuEqwIdAOWLCpwBVMnvKw6alPKbcpGCtAxlcgjjOAWIntalCsbVUVRiKlVLhPers42KYx1qGhAtlTUl/uWrmn0V6rJJTRL7Jz6CDoUUmEp1JoypchoBQ12rKz4ca7tu+Bk88dg/WLB9EX/8CueGLTKhAQPgF/vb+ZzhxbgSVWgTdLktgFKm6JOJ4MqSGjJ3amCBryStCTJDICwF/b+oBWgC3wLddg++Nw7YD6R1df9c6dHaUMT5Wxeg1PupAWhRZbQyTcVVIOTYEtHpWK8BrUMJzJqu+aZXTZ/Li7JIngJAbTZmHUM0bjisDlBqIoxpsM0aH62Ow15BqmReefRjDgx1wbdXXKOeoCs1rf817BG5lCL8bGMwZQm5ocPOL85jSNeltjUJVQk85dN5/Jj53JRVtA8J5H6z2E2/rEfgalvAbPhMZeHVeKdBHgEhW0HGoZOEmtYEw60pW51yuxpDVdWZ/UB2GqjtUeQbzR84M3hQ2M5e9mjYgvK1n5I/qzbcB4bwPxy0MIV8nL6ZX328GhJlkNA6gM3peAGEhq58oounZuDZax2uvf4RDxy9Ld2CYdshCq1GvSxpj0SVYYfdXBY8+sk0A4ZbN9O6pHX0tkzMy9pgSVHa/RXER49OaJFbu3XcKV0frCLnotsrwIx1pxCWqKUB2LgyhrTdRdELct2OtSFc3rR+aCZUhuGIAS0yWLYHfjFAqdiGy+/HhgTN4/7NT+HDvEYS+iWKhF9NT7C+M4Thl2FZRFtvsEWQ0P3e+CQoJCOkHZMIjU0sFFEoXEEEDTZD0mxFsBzCY5mmZUk+RhGRIKN+0kEJ19ClOjbJd/i+CTlbVTBCEBGkEIMofQGbQtYswYKEyVRH5YrFAWSIv+E00muNYNNyDJ594FGvXrMTCgT58sPsdHD9+XBAJWS/Pq2L16mVYu24l1q9bicGBTqlRSOK6lHrztch6ESAwdZZBQ+yYO3FqAv/vP72MC5fqwg5GSRlBVJKePZaWWBZR0mx2MEthFQ1zJhnNE0YFEDWhoQqkFWiYxuZNw3jpxYcxPFxAT2cB5aIJl/krxALSbsLn2AgpwdQtjNc8XB9t4NO9x3D88AVEgUqXpJRz65ZN2L5zCwYX9cOPmjhy7DT27vtC6hA0sxuarvolCQojLlCz1MuZ3VF231mwDFeybZS1L5OEaqnIeBmiQ4BNIMzPTfbZYKgMk1bYuGczQEltniTUTqapAE16DKMwgus4IqejNJXnlGm4wkYLCNVNqZ1gKT17CAkIHTuAZTShJVXs2rkez/zsQSwe7EJnVzdiSk8tF1bJwqtvf4E3dn+GL85cQ6VOpq5HADDP16BJxjWGqVsiZzUZiJSS0WR1CENcaDTldSEA2PdX5OZHE743AVDiSxipW3SrICWjHzL91YZr90A3LQTcrWbKnaMjSJoIkoZIBPmZDM0VYC1dqAIIs42DrJ5e+CEC5qx6QomUBHmrdOS4IYFNpYKG7o4YPZ0pNq8fwvNPP4ThhSUUHHZy1hXYkAVQ+2v+I/BdAOGtC9k8mIJsBQGhmt/cYFEKh0C+c3NLyAeidvnKPcdtED//49V+5u09At+0fZWfZzOfUAFCBnUpf6AU0VsWXMdV5xwF9lGAMODGLs+5WRsuLZYwA4RZkMytXYOzPYatxNE5DfJcEOScXrj9w3fSCLQB4byP9lcAQhVAkj8ICIWhyhicOKGcIMiYqQIMuxNx6iAI+Sjg6rUa/vN3r+PwsUuoezZirVOez0VswoWeyLimhb144qf3CiBctbIbvT0JHIsSODI3ZOfIuJQBsMxcMYR/+NMHUjtx9XoDHhM99YKUwdM7SDA419qJPGX0gXvXS8ooJaOsndBZFUAflkafH9lKFaZhGQ6mwiJe/tsn+PDzs7h0tQLfo7TNRRyxPkBTnYWGC9d1RXrBpE51ccwccQJ0GGbCJEUTnkfZYSppk6wOSNAE+PutCI5piWyPfXBk+hi2wdRFnemQZJd0BQrjlMeDD+XvzH8fd/4cs6DkdxElfxCpKEFcwTXhuokwhMtXDOCFF34u5e593ay1uILK9LRMKu4UEhSXOwvo7Cyhq7Mo4Tf03TEkRToqVY+GAF36wYACKrUYx05ex3/85k2cv1hDqhOEdCBMOqSHkICKDNl3A4TqxwgIuYCnPw6YFu/gc888gBUrurGwvxOORYljBI0gg8csqzsJDR3NhLEnCeLQwejVKibHiErpU6XHL0J/fy/6BvrgFB1MViZx6Mhp7PtMPfyoID5C3VRMIYuxKfekp02khhS0is/TgKkR9MSqCsXgBkAoCYmlDm4S6OLNjCJ28UVwJWVUV9UmjApyLQnRkQUw0xQzxlClcVMqKik0AhAF+mQsM8OMyM6SIdRtVtUzbagKQ2fiZxPc+Pj5Y/fif/3DU+hwANNi2bshXsDUtvHau0fx9ocHcfL8GKYqAVKjiBgF6BlQIuOqxl9iCNSSnJ2iAsToPVFVLxwP01Iy4iSpQ6O3NOW5qcrtdaYSBxYCn9UCJZG50gIrME/n7w0QayqZV0scmHoRWsoe01lF5GpvOjPB8DffKhlVx0MSQ1P6kZuwzRBF28OCXh3bNy3BL154LPMQ1mBqzSxxr70YmfddpAXScrAm8G3mX3nNEzovOzaqfEfOGY46Je6S2muYwvrx+iXXTpGuMVE3X5xmcLDFEM7JpfT9Pl772e0R+JGMwK2tDoopV+quL33JZY0bLzMpoDk7SEDIc08ul2mqwCAl2pkCRV43Z+4kdOvm15ezd5Z5UP3X2T/Tvqb+SKbMnfU22oBw3sdbG2kcyc7q/HRWvp0ZQMibsXLqcGFG75fUEYhXrwjdYlCIAz+gz6qAK1er+Jd/ewWHjl1CGJeQGl0S2MAFLTsIySqlyTRMrYZnn34IDz5wF4aGbPEQFl2ykmTmmA5INoxy0bIAiamqoRjCT09L7USDPYSaI0mnstikH2+OPYStlNH7N+K+nWuwdfNi9HbxwtmEaahetThiAIsKluH36zULv37lPXx04Dymaxq8RiqgUCdbmhjwPIaUOCgUClDgmdJIMkUzF22p39C5KDdFVsqAEQJCAXMEhMIS+lIIbiS6PJKQTKJiZujh0k2NmSAiF6WvUwFCBruQWSJzw8AaI2OsNKSRnrE73AVswnUMlEoaHDfB2rVL8Pzzj2Px4u6WL1DNqIypy1i8vA+OkIPSU/XIuEqmARKEMTBGL2Ji0sfRE6P4/R/fw7lLFURJCVHagSgtCYOoGJ9sAdlifmYxhFniLeWj+X2JASHs1yMoZNIoeyOffvp+rFnVh0WD3QIGDQTQqDeOddkoIKsVmSkaiY/YIovXibBpIvIUA8V5Sa+SxfAgm52awOiNGzhw6JQEGO3bfw5+qJhBBsrQMysgXLr/6Amkz5ZMoyr9Fb8dJTkcf02X3VYBhKWi/GwQNJXclP2UDuP1mermyzjyz2KAlBsyN0d43uVALLvVtlpDOXaKMSY488NYKidMx0SYcoe3KtUTHSVgYV8Rjz+0A88/+QhskRUTxHHxbSLUXfxt92G8s+cwTl+4gYlpX0rpY429m5pUTqjDz8+UJc7JFSP73fyer0WyXjh2LtJTyods0kRkbXWRXIe+Dr9J5rMInaFFBjc0YoRpHZoVAJYvY6slBegoAuwhzSTFeUWJLESytFECQoLb2ZJRNW+ZjMz54sOAD9esY6DPwN1bl+NXLz2OgT4GD03B1FkNQv272rRpf813BL6aIczDtGSMcwY35/gS9RybwUWmmSUjq2oJtZmm5NYC+1vrXZW0K1cnBgHN9+22n9cegdt0BG5m3/LgupnvaicmY9+z05KbmLQJUDkkFROW2oTh3yW8KWaqKDfAM8l+KxumLc2+TafJnfu224Bw3se+BQhbN9ash5CAUIChpDyqBS6jvslsEOgw6TDVSwhjW6UShozld3DpcgX/+u8KEAZxAZrZA5tpi5ISmcIkExBPQUcVv3jxJ9j14DphBztKPlybJAMBIfv6uNDtRJyUBRRO1XJAeArXrjfQDOla48L1vwcQEsCxiuN6w8Fv/rIHH31+AdcnQjTriQBCDezuo7yP7JkDx2FNAINbAsWEZbHMrCrImgJgmg66OjsFxJG1IyAkEDRZGB9X4dUacDQTNiWiES/aKoGRYTSJMDLqmGjsgWN6pZmILJE78WSppMct1mEz6EWnVI83BNYeEFTGsO1I2MGtW9fgscfuQW8vaykaUkWhFsdqESfrb/UJWhUQlOSphXoOVIBIaj8KSFHA5HSAYydH8Jvfv41zl6YVEJRHkeLIrLcojzv7Gg8hwWB2chMYqtRIBQgpidy4fgjPPfsgVq3swcIFrB+ZDQjJEFKaS0AYo5k0EVsxLLMDkW8iCRhyRDZTgTtJYLUJ9jRcG7uBz5hK+skp8aymWg9gFEU2SgaUI8zS+ZDHNovqJiBkvQqnOpWwiEN4TYbmkDlkFQhvxEzoJAAM4Pl16GTUTE3YWv6Zc4BsJdktbp7wz5RtqixNBgKpLkkurlX+KrdpVMVFyiAOnp96gmboIYkq0uu5YukCPHDPJmxcswRrlg6is8DFQEHAu/Qlah14Y/dBvLPnCE5fGMfEdDADCBnOktdbEBBmacN8ZtICowSEKvaRwFDqG6QQPpSgHrKDcRjDYO2JU0LgpZJmWyx0ikxUzhGESMjUmT40yxegmMZFRIEt37+cMvpNgDCbt18ChDUM9JnYsXUZfvnSTzHQR2XBNCwBhCrwqQ0I530f+YZQGbUw5WbdDIsx4y/k2NNvzcUp/1XY91mAkJsuAghnyUX5M3K0GJTRhoTf56C1n3sbjsDNxTsz1y3Fws/IstVmjPrvovRhmrJhyD1RApwYRKZxI5prBa5BVOZBdjFsqTDEj93+ao/A7TICbUA47yOljTYO33y2twBh3kOo5GuK0SEgZIBEKGXoMEqoNVIBhEnagekKcPb8BP7zt6/h2IkriBIWpnfD4gIviQQQsvQ9Taagp1X8H//zKUmJ7Cj6KBaa4v+ix40GMEOjnypnCAkIKRklQ3gKIzcyQMhuPgZdUEb5X80QUn6nK4aQQFABQgPjjRJeffcIPvr8Ms5fmkKdRd6BjiQmgFXsHaV4pqULGxQlHmxbdc7xoszx46Y3Ezktw0Z3Tyfi2EejWZFwls5uW4JbbDdB5DXhSGQImScREMrvEKaQYSWZTE8AIT2EfOiUHLITT9VNUFZoanzvliSOcpFu2zosCygUUixd1o9lyxdg+fIBFFw+pymSWYJBYV+yhZwi8zK2LgOGwmJJgIfqDYwSVhE4Iq+kZPT4yRH8+rev49zFKcRaB8K4gDAlM0TWh+OhNhpawTJZrUC+eFTsIEEhWaoZQKgxgTWtYtOGRXjxhYexYlk3Bvs7YBsxTDJTBFIMu4woRzMRWxE8NBCZBHAFpCGBBiWJbrY7ys5HJlwWESUaro7ewL7PTmLP3lPYu+8MTHsAutUhibaJVhBmgl7AGUDI408mj7JiMsv8XIoFZOk5b76+Tylwgq6uMnp7u9Df1yVvkJUjPB5MmWWyLYG6BJxkCaQKECqxnanTX6XCa1g5EfImLyhMh+W6iDUFBoOE3jgP3V02lizqxaZ1y7GovxP9HQza4QKb5xYZPhuR3ok33juId/ccxakLE5iYDhEmfC36TnNASLkx2WCVhkuApphJMqp8nRwQZioDemHJHvNnefkIyfhB0lORKFk1/6ybKVI9knMkiGtwSxpMJ4ZP71hYQBIVkSYdWRdW7h9UyXcq1oD/z/GYzRBmiyIBhP4shrCGwT4Td29dhl+99FMsaAPCed80vvqJ2W2EzO0stlV5n3OZcd5vpOYLFQx5D5rqQFPXBLU4ZbBFLhflxpe69oj0Lfd7tgHhf/ExbL/c7TMCs7SarTc9s9GSb+TmAJGKIVoNRCYqUtGckc+qXSKVYK02W7LXFmm22uRrf7VH4LYZgTYgnPehygDhjFxKLb6zdD+RjlIflknYNMq7yBBGKJXLAgjHp8go2NCMboyMNnHi5Ahe+fN7OHV2VEq8oZel4DwhsJIaBS4SKzD0Kv6f//slPP7oVjh2Da5dFw8Yfy6NM8koASEfcRmTNYiHcO9nBIR1NEINUQsQUjKqklHnEirzjZLR3ENIP5MAQgbAmJhqduL9Ty9h74FrOHT0MqqVAFFkIqYvLqVRmx10KkDE86uqCoIhLgzhyVg1Dmngh8Iclcsl+H4V1doESh0Wli0fwE9/9qBUQRhJDCuhKDaFI/1ctnTSMdSDx0FAIbKkTha8a/w3Am616LZMFwWnjCQiY6gh9OlnJChKUCrZKHea6Ot34RbITjGsxRMwyMW8LOI4ngJF1J/V92xPvsUakrFSgTlxYiBOyIzaaHgajp8awb/8x19w9uIkUr0DfuwgTAuw7A4BPUywVImBIsJs9czNAEK1mBRgSHALShAJBpk2WsWWjYvxi5cew4qlnejvLcJpAcJY+vnIqvLGl9oBfNQRGWSDWLhOgOxKKIt4J8IAruvAcjqkGP3KtRv4eN8JfEhA+MkZuMVhGHYZnk9m1pVo/DDyRDpNnyCZdAJCstqGTv9eQ7oZLRNwbVvY4vHxGxIcNDw8iC1bNuL++3dIkm1ebyJsms7aiRQ2mURmowiaomyUgJELaLIoBJ/0e0TwWSvCRbOmodBJf2OMqVpVmhq48dLT5aK700FPh42yraNgJAhq0/B9DToZT62AUOsWhvDdj45ngDBSgBAlSRbl/8jyERASvKrOTMqKCAQZbsTvap7wfagrieoule8Jz2km7LAbUYNtWnAs1q7EkopLOyMBoRdU0NNfhFvSMXr9BppNdh32IE27ZkJlsmL6DBbIRe+bAWEuGQ3gmjcDwoFexRCanBOZ8LnNEM77PjLDJpA9lnuGYia4WST1JlkwLr8LZNdYMzFTiE2mQvmVVecgWQtWsxD8S6ekrnoJyU2r1F3FELaP2fc5Zu3n3n4jIBP/S7z4jK9whiGczcjznOH5RTBoO7YkjPJLOj55H4mo6si/cg4yZ+Jvv1Fqv+M7eATagHDeB18bbRzKt3Yz/zAX4Bk7mHABqmSCsgjL/FZREsItFkUyOlXjMrQA0+rF8RPXcODgeez+8CCuXJ0G2M0HJfki0CNtY+q+9H+VCiH+r//zBTz28CZYZhW2PChxJCBU3XlJ2iVy0STuUIDwzx8ohnC8LpLRSGLrc4bwBwKEEXsFDZFc0ndV8Xvx+fEp7P18BB/sOYrpKQ8gK8YSdOmM486bKWxdENURJx4smwEjJHJ4oaUUUF2cQS8MWRQpdQ/Q0WFh1epFeOHFn2Hxkj6Y9FJGPsw4hCUpYeq1JeUx64QUAChgkBRVJiOlP0zi+pnuaCMk6RpRssdkU6aBetJFaNkhbDeEbnji7SSzxeoGleqoqgUk3IcsociHZzGGuXFM/l39LHsYyaKFkQUvMPDFmRH887+9grMXx5EaZXihhSB14bid4k+bAYT8ffwcuQSVTEIOPvMKFAUIGRQij6SKzRuH8dILjwhDONBXEskoJck6F5MEhCFvgNRw+giNBiK9IR5MLSXv6sox5Y4oPX4EhLbTCT82cOXauITJfLSXSaPn4BaGoZlFVOsxtzSkY5KyaZWUyiAYprdx7UrpJ0OCyLIyEZWyScW1hoEvHYSDg3144P578NyzO2VRG0U8tyiFJVBXoFBnamtWRUI2RNhR+hM15fsToB5DwKBmaiIVDeJQagINx0LIjsO4AdtUQU0FM0XRAIp6Cl18WXz/DmNsEGk9eP29Q3h3z3GcOj+FiWkCQiYHd2QMIdN7c0AYZoCQGw85GOR3g4JwlfgpF+Pca6i8x7ak2CWImY5K+bnIx5mO68MPa1g03I8Nm9ZgeOkALCfFe+9/iPMXKghCdpuSSeXr5bUks+LQvxIQKqaJAzTjIZwBhDu2Lscv6SHMACEloyJ3lSe1HWnzvpNkunLOd1UTocaTjDYBITepVLegCqdggAylokzfFcZbfExKsibf5TV4bZwFCOW4qjqdNiCc/5FqP/N2HoGMtcs+Qu7RnflEs1j4VtCMksTzHKMShoCQ9gP+PQhZ7aLSfFVKaL7RotYoeQfh7Txi7fd+h41AGxDO+4BrYzkgzBb40gEngDCXjKoOGt6BRS6axIiSCKbjINGKqDe5IC3BsMrYs/c09nx8HEePX8SNySY0gzI7ysQIqpQnSkvqKHekGOi38T9/9SQevH8dTH0apl4RMCLUlpR1Kw8h2UGGyiiG8H3FEI6zhxAzDCF7/bgYZwrnHIrpvwtDSNlfzhDyezXsw8nzHvZ+fhV/fWMvpqbIqhWRsneOy14yaSyfN1NhPhjHL5JOev1ETqU6tVSdQIJmowLLTlEqmigWdQGEv/iHJ7FiZS+KNpP8A+gR4/vJzFDzz509Lr4z+SkBprCEKpZfauHoqySvKNJRQ9hL1hOUiiw4564gd9kZYFNrPQhe2LmomiC46M4koxkrqGRfOUibqYXIZazCkjFFUgChDT+y8MXpUfzTv/4BZy5MIDXLaAYmgsSBQ/8Yb0jsuJNd/4wdFDljtjAXqaoKChLGMKVslmytAoRM0dy4YQjPP/sQVq/oxdBAGZYeZICQk4MMYQJLTH0hYtNHiKYAMENzoJPp021ZvAahD7dAQNgtDCfTjGAAACAASURBVOHVkSnsP3BWAOGej8/CcocA3cU0S9vZbyjl6eo9c1ErgJCkKnvzGGRiUHLrIUl8JJJSGwowLbomurqKePih+/CPv7pXGMRcnSN+QoNSS18ln8r5ouK/c3aWklQ+GEok400oZrPDD6iQGTQ1dHR1IuR5GtYRR3Vo3JBARHEoHD7kZGYCLmWjDkK9B2+8dwjvfHQcpy9MYfxLgFCl984whGrDQCWMqkci1Q8qdkoBQvqOlcST77Jgs/4kQRQ0kcb0SQZwbA0MuKPvdeOmtXj0Jw9heHEf4jTFr//373Dg8GXU6g6CuFPN67yrMi9obC2Ivk4ymgPCoBUqM9hnYMeW5fjlLwgIGSpDDyGlvHzv7a/vNwK5vCwDhNJ9nQNCbmIxl4igj9dBdqlasG1HFqjCXlAmmrODEsSlSnVuBoRqY7IVKvN1yYrf74O0n90egR/xCHwVIFTu/pyVV+FNraSvWZ9FU4DQtuUcJOALAr9V76KqqlRfIc8/sXRkIPFHPCDtt9YegZtHoA0I5z0jtLH6LIZQLiqzGMJUrVgpV5MgCTKEfHAxzE4bFBGlZBMYU2/jtdf34933D+LaaBW1RoxUZ3iFKQtbEjVcJCZRFUODRaxa2Y+nnrgf27csg6FPQ0+nWBwnTIIqYs9CZWKGypQwUSVDuBt7Pzt5EyBMuEhO+LDk+385ICS9lhJIObIQr4e9OH81wp79l/H7l9/B5EQThtEBw2DRtoGQjA8724isWDTP6gqySXxwkS+fT0OxUJS+ucr0OBwbKHdQ259g8eIe/OyJXVi7bgkWDZRgpnXoSQ0ai7+5MNcoHaUkVUVCUzIq1RZSeE7gyWNFSR535Q2kMf0ClP85GRsVileRLGGcVKAbDRiWD8fSsooL+t9ytkQt8m8Kg5CNA3XLUfGSlIPlSY+qvF2ChkJbGMJ/+pc/tgBhIzDgx7YChESu9MdlLKmqLfgyIFTzMevEJEMoXZWsE6hi3ZoBPPnEPVi/dhBLh3thMZAHHivTbwGETOBkJ2YTQUifoQNDJyA0ZZMjjAI4LndOCQgNjF6v4sjxq/jgwxN474MvoJsDAgTrzQQpPZkMVMoK5k0CzsTM9jE4yT0YJhlbXyo+CAbJeJeKjoAgVpns2L4Jzz/3M/T2FtBR5L/5ME0mnRJs5cEyRJiqXoJjzLlHgC96UHmwcFE1BrMf3md3FBlCVlnYFmcAwqQmMmCXGxKhB/h1aPy51IGmFQGRjPbgjd2HMsno1wFC0j4EWIrZE8ZfWDX+7gwItkJusg0Fqc1Ioaf0MwbQZcNBMbhkQjtKJhYtGsCOnVtx19pVWLqsB7YNjE+m+M/fvoL9By9ifJrzpXMmZbQFCtUGlfr/2YBwVnCJMIQqYdTQyBDWcTMgnAmVmWEI530dbT8xZwiz+4TsB7QAYc4QEiyqNF4CQvYOkmFnzH3uG1QsoQKEuVxUWHZOfYm5J1DkxtrsRW97+NsjcKeMQA4I8+tfVhTfumer+/XNgFDVvvC8E/+gbcldheeZ7xMQquR4hsxIjZKEbLUB4Z0yo/7uPmcbEM77kGrXZwHCfIGvKidMaMJ4yH09a7JhJkQqD4ZZEAhSFtrwDUxXNfz5rx/gvfcPodoAgoipg/STMVAmhG2I+wlxWMHqVQO4e+sq3H/vOqxdvQCWURNAmLDknEs8kS1YSBOmjFI2NhsQnsgAYYpYtxBrBIIWjFh9nzMgNJrYdd+GVu1ETxe3shswDLKUEeLZgDA10Ih7cW1cx74DV/HbP7yF69erSMWPxgRKE16QINVNWLaSjRLohBGj9LkQJ1BIxJtFQEjgVasy+j6UhFVDD9C/oIidOzdg85ZV2LhuGEWnCceoy3uiR5FdE5SOiicxYxzJ2HI3j+BG4y4fGUKmYSbsxDMk6t9rppicnEYSN1EomujocNBBG6hNAOPBZLVIrKuHeAdnckXz2ZX/WwsSSrR1Bjy5MNcICFVFQ9M3cfz0CP4/kYxOCkMogDCxxUNo8gbFgtw8VEYjoCUoVHBTPmuLIcxko1BhKapfroZVy3vwyEObsHXzEqxdvQgGmjDQgCGljan0EZKJhJkgMVht4Iv3juCeSbAMtaBwkUmwBISW1QU/MTE+2cSZcxN4d/cxvPHmQURJF6LUQkyZpO5IYmju4eRuKs8X+jQJDKGz1oG1LOyDpMSS9R8MU6LkM0ToV3HX6qV4+KEdWL1qCEsW90qYj2GQRW8Is0g2Xape5EFWmDdwgtdsrPl7RLKpeLMoSQQQVuo1jE9Pwi466Oyw0VE0UXB0OHoMK41gsdYkoPeRPtfcQ5gxhJSMXlCS0eAmyWjuIVRAMId/oiKVPQGGAuXC8owhzIveWb2RATLWP/DYFd0UnWUDK5YPYs2aldiydRMWLlyAjpKGKAZGRxv4wytvYP/hyxibALx4RjI6wxKqzRABhLJp9VW1E98ACFu1EzlDmEtG530dbT+x1Q2pQmUUU5wl4oqUmHNDbSJJkIxhit+a6aKMuic7GIt3UF3LpHuQDCEveeKnVXJRbnqpA/9VDEj7MLRH4O99BFTCcutL1NOz2EEV9azsHeLhVeeJYv+MrO+T10sVJkOGUPV9MoFUh34TIGxLRv/eZ9Pf5edrA8J5H1btRg4IW7HgWagM/YMZQ5jHEDPpTdCariFMUqkQgNmJ8SkfFy9X8Orre/DR3mPiGyQ4Yhx+KJ3lygPHOokkqmHblhV49OHtWHfXEJYuKsGxGjC1CtKsj40ggQwhKyfiWAFC5SF8F3s+O4FRSkbjFJEAQhMGF7iJLd/nCggdo4kH72MP4WrpIezporeveVMxfYshTA00425M1m0cOD6CP7z8Dq5cmYDnsU6gJImLdY/yTUtkhaBnUKNHjUXdmb+PQ6gbcO2CeLTYCZiEDSRRA7oWqKqAlQuxY8c6PPLQZvR2A+WCL2CBIElCXgQkiHhKsbYEgxkg5M3BNAooFrqRxKYAwZGrE7hyZRyXL15BENZR7nSwZvUyrFwzCMv2Ab2O0KvDggmXwTVc6ef3GFl7KanWzEPNN1mjEZjI3OHxLiBJCQgLqDU1HDt5TUJlWDtBQOhFlgTLMGXU5MvxJiQ3tMwDKaCQ/yEHpDPsIP+NLJOeMgSEjzqWLCpix/YVuO+eNdi6aSX0hKX1dZC71qVMnZsLHHCSq0zljBCSIWQKrEEfBSXGXGRG0glo6J3wUwOVaoSrox7efPsQXvnTXtSaZD0NWIUyNAbRcEMkCVRNiJimTCBmAiiDULhZQmkpU2pTFGwTBdeSzY4oqKJZn8DQQBfWr1uKB+7bjK1bV6Ovx5EQmkb9OoCmPI8PynsZVKPpBPiU1nGsTWF/WUbPtFnmtZD1rDWaOHf5Ag4cPgTTtbCgr4y1a5ZiYEEnzDRAp2Ogu2gh8ZsII270OALg81CZdwQQMmWUgDAPlaFMl7OUFR70Mqq1iMw9AkGZ33xkM0MKjmcYQv7F0DwUHUpHfUTBFHp6LCxe1IVHHt6JTZs2oFwqwpKeDhNhCIyNTuLV13fjwLERjIynaMadWcJxLhvN52GGCyR5V4FCNSPzqhQFCE16M7Wsh7CXtROqh3BB1kM44yFsi0bnfRdRCK3F4EkyYUtZkB+PfIGaJ4syaIsSaF1CZAQQxuo6lldNSKVOK+VQBcq0NNYthULb9/n9jlv72bfXCOSAMN8Qu2VzZBYglHqiFiBUYFA2MDMGkOcdA9XIFFI+SjAoCqOsqF5Y+ll9hD/8OLXP5R9+jO+A39AGhPM+yNqNWi4ZnblxCxDMfIRyoxf5F6CbBtJMohYzKTNx4Uc2zl5kkfd57PvslFQNMGwGDD/RZGku/iP2spH5MODh/ns34KmfP4jFQx1Y0GvCtRqw9JpI/aRUnBcnJoiSHZwFCH//53ew9zMyhNUMEJpINAsGS8NjAkLn+wPCTvrrmuJnpLyPHkJ6wyRUhgXgaRmNqIiT58fxxlsf48yZaxgdpRevgEgKwrmvbUO3TESMUJfdbipsWZJuSjlsIj42M0txpKyOslTWJVA6GAhbwhqITRuGsXnjIqxa0QPbYvgLmR0FwFrx0NI6oEIZFNvF1ydosDAxUcPVK+M4ffIizp8bQWW6xgY9FDssrFu7Aus3LsXCRWV09bDAnnmRGqxUusLV8i6P98+L41sF8mpRTl5FkiYzGSNL20U+nBQxWYlw5MQ1/Po3r+P8lQpSo1PmS5iy+88RZpCgzUiy2oksGEcBQsU45QyhSCYlZZRJaJSEkm2qYXCBhXV3LcCjD2/CA/duRhpVoCU18VsSHojbkl6JTNYYMdSCrKEAQkvdHFnToccwTA2aXoQfmag3U0xVdbz/4Qn89fXPcOWah0rdR7HcI/ONAF9ALH2d3HmlfDO1YICbAEwiZQVHDD/wYBtMGuWx5rxuIPSmULATdHeZ2LplFbZsWoEVKwbQ1+tKL6RjR9JXKJ5TOZ4EWQzesKAJKLQkMTYIAM9LcOXyGC5fvo7RsXGM3BjF6I0xwNTR1Wljx/YNuGvNEixa0ImSBbg6PYSM8HcQEVTytfROvP4eewiP4tRFVTshgFBqJ7Ssh5CAkJNCg5ZI5ilSst8ydpmET4ri1f80iZRUDzK2puahq0PH8KJOrF41iLV3DWHFsgVYODiIYoEVJAzd4Y+7uH69gt/+7nV8euQKrlcMNFuhMpQTKxlq/qX+9PWAUNjJHBAalIyydoKAcHbtBD2Eaia3v77PCKjQMT6kIiIros9Dqhk8xX+j3F3OPYMBSSoAiCmHeQk97zXKO6hCuFTkvXrdvGhEOglzxrEdBPR9Dlr7ubfdCMwAQpW2O7tDNd90UaBP9dWqP6sQJ95HeJ1Vm8iS6Mu0Z9mEyapdsryIPERwBhD+dw1UGxT+d4303+3vaQPCeR/aLwFCFeCRsYOy8077kDIXM26f5BEjJbjI9kIb0/UEB46cxbu7D+D8pWmM3QiQaiUpymbqIM1ulIqGPqsCIhTsFI89vB0vPvcTdJU1lIuhAELbqMMi48DmdfEr2YhTMoSlTDKa4g9/ISD8AiMTVTQjMoQGEt1WgDByMkDIa2QsBd0SUa62q5V8giCEFz4ROnp0BOJLDOGtgHCWZJRMYYgSQq2EiyMV7Pn4CI4cO49Tp65JkEpIL1nKrjpXpJ3NIEAYRzAtB7blwDRtYahCj2EqZF8sOKYBS09EssnAjSSuIQqn0VW2sGjIxf333YWtW5ags5OhM2W4bkkxaHlHkE4/DuWErI6I0PR91GsxpiabuHRxDGdOX8apExdx+dIYYgJRI4bjali1eqkAwi3bVmLZin6UiybhjKRQUnKpmJ+8MJ5/J8MpySmtTkq1UOOCPA8YcZCghDgtYmzcx6HjV/CbP7yNC1dqSM1OqTJg7UScmAIECTwFfOYpqZrqHVOAkF9ZoEwGCBl8Q78dpYdkAnu7UyxdXMSTT+zETx65B0kwJWEzBISmxoJ4Pp/eV1PiTViLQawicjVDVYFQ1gudD85qF16gww8NeGER+z+/hHd2H8OxL0Ywen0Kpa4ehImOeqMqQJLVIuK7AANKmDZqI9EpG7UQxECjwfL5WOTSjkmc5iMJK0jDKpJoGsuX92HNqkGsX7cEy5b2Y3CwQ+SUxaIroJAS2iCIVTAQ/aAEcJGBZjNGpeJhesrHieMXcOrEJVy5MobpekW6CJk6Wixo2LF9HbZvW4ftm9ag7Gowojo6XEb9FxBEVNUaCPUOvJ4V059iMX0lkOCfWCODnQFCHgoJgjWgSfKwgdRQqbbsERSWNZsvAggEDBLJKkDomB4WD3Xinp1rsXXzcmxYPwzTYNqwhaJbkOAcr0FGtAM3xhr411//BZ8cuogbNQvNdFbK6C2BMuqq9w2AMFX+QRM+HLMxy0P4UwmVQTIFy2DKaN5qOO/raPuJmXeQDJ9Iz7K+TEkWjan4UFJ3BskQFNK/y0uYhJQJIMwWptkxFqZCV4tfFbCUyUjFT6gWvorAyFJl20egPQJ3xAhkTHwmnZY035vk00qmTeZdMYTqXOEagWEyX652mcW6t8BgVu3S8gULjPyBR3c2EGyDwh94sP++X74NCOd9fLXx2pFW7YS6sChAqB5qR0m6o7i7a1ECyjoFLgRN8YSN3mjgo48P4c+vvo+mz5RJAgKWkyeI0lgFXJgGfK8mKZbdZQc/e/w+/OKFB2GbXLT70NMKLIMsoYICsg6AKruPYzJOVpYy+i727j8mDKEXJ4i4qGDnX+IKQ6gLQ8jrIxeoswBhtossQkSCQhFeUk5GIOqJZPTenWvEi9bTSUamMcMQhpRr6jB1lSYZMqtRK4iP8eCRM/j8wCl8fvAUPN9ESB+j1SFhOglMkfF5YYxSRydMk9UUKkQVsQbbYPWBiTSinJbR/MTLTGEkcGZlQIRCIcDAAgtDC10sXTaAxcNLsWh4sQBD26HMkAyXSkis1+uYmq7gxo0JjFydxLlzVzE6Mo2piTqiUEdMVskPkLBrUA/R2eViaLgTzzz7CDZtWY6iq8FhyqhGGadiY/JxVEAwA4QS/KIYQgGMBFsZKORxzwHh1bE6Dh29hN+98i4uXquLtJhdhGQQw4i9kYqRVIBw5rWVLGymBkBVXajqC12K3FVqJGsdOjtCDPSbeO6ZB/HUEw8i8ieQxhVJI5W2CUlMJSC0RGIpZewpJbUEhFygKkDIR4JQjl/DB0IyrFonzp6r4OCRq/ho7xc4e+EynGIXmkGMyalJCQ2iT5ThGDrll5RwRgaiVBfQSNkwwSLfM6XS/E75pJHSJ8tk2gZMo4mCG2PRUBeWLu3HiuUDWDTUjYGBfnR28hhTRpkiCFL4XopGM8L0dANXr97ApUujuHj+OmqVBI1aKmyhHzURJD5zh+DasbCOmzaswLNPPorhgS4UrQQ6fYTiubMBSrp1G2/sPop39x7GqQs3MDHtI8g2NaT7kMEgIu/lTpAK0JF5SzBo8Dqg0lZnzjmGEhFtqs/tWh5WLu/D5vVLRBmwdEkX+nst+N64bFAUHNbSUDrNVNwSro818fuX38anhy9jZApoZCmjCpHOlgyqTZ6Wf5BzJEvClQislPM4B4RBBghN3L1lBX75CzKEKmXU1FkTIle5r1n0/NALoXlfu390T5RS+SQGg5YI/qSAhNfpiGFXDKxgkIwLy6TSgVUtahOLoRYSJJP7AzlDuVkjE0+FW9AfnasSdHb4tABhe/H4o5sI7Tf0A45ALs2+OVRmJvjtVkBIZl4BQva/UrlCmSh9g2JjyS6jyqM7AzaVXPSrOw9/wA/Xrv75YQf3znj1vCu7ZSugLSFGs+Hh2LEv8Pn+g1LBxofjuHD4nfclpl5bDgoFV9bX3EAhCZZvpkggk2W1fLj8dxXEpB7Kp6seSqo986UY+x//vUq7Pn00JajIPR/sixKxnaaK2CVePjUQJRqCMIUfQ9gPMgyT0z5Onb2GTz87hg8++hy23Q3L6UbEIvQ0RMxFma3DNnhAfLi2hYEFXdj1wHb87PFtKLoQ5kQkpSmDU+jvIviiH4vSPBO1WiKF4ONTHl5/830cPHoa03UPXpggSAHTdqHTuxYxhVEBWGW6zqQVeZ2GMIR5PxoBIesk6NvzsH3bXdixfTXuuXstFvTbEv7BgnH+DKPyDU2H67hIoxh+pEuwSKUe4OLlcez5+BDee/9TNAMdAd+DUVJeOqZSeiGCKIVTLEPXbQGEUkuREhCyGoJAjcA0EclmGvtAkkkitUCBBtNHqZhgaKgPC4cWYXBwIYrFDpmwudSNgJ2TvVptYGqqihtjFVy6OIJqxUccpnCdImzTQRSw0qABTfehaR7KnRp+9Y9PYee969FdtuGIbJQMoQq/UaBQdSUqQJiHOuTNlFx40+tJUMiHkowGsYNjJy5j/8EzePv9/cIWalYZhoDlIjw/kRRQi6yBeB5mdSnK75x1ImWAUJJGRYCswBWZwqJDz2WCnzx6Nx5/dAe6O3UUXf53T5IsTV2BkpRgUIJYLGEquGAlKFSBFUyFTcBuTQJVL2AthwHoZVyfiMQb+9obe3Do6CnoZgnNIEWl1oRh2jAsG4ZBKbFi7vg7GJrKByVxNnc86JuNVQenBtZiMNSG7y2E500ijuuSuNnf14GhoV4MDnShr79PACEL7XnPDoMEgZ+g0QhQqTQwOjqOkWs3cO3aFJKYv78o8yuFj5B9kmYM2yII8rFu7TB++dJTWLFkIbo7bCShj4hsowBCB7Gu4eW/7sebu/djbNJDtRkjTCwkUs2RmQJFBkpAyCAgSp/ZF0FpbKIYSTLKsosjETdZqqgvn7GrFGPXfeuxY+tKrF87jN5uCwU3QrMxKZ5By2JlC891G1FcxOhYE3985V0cOHIZ16d4vSmr15VNg3yRouaHLIkkXCdLXp1dkUKmCqGaA+zd1OsiT9+2eTlefP4xDA4UYVuUhhOcJ9AllTTf7Pgu983vBxTnem+YKZ7+Lu/tq35mbjejL/307CCLr3kLXEOyI1AlFUosqPQOEviREeTNlDde3mR5v+FNWhIOGWrBi1i20ZR3nwm5kclQZ0vk5YbLq9PNdtLvPDBzHXsJN/3Or97+wR9iBOZ6zL7/+TK3T/Hlqvhvf/785lT+rJs9hOpvKl1UMYT5AlUBQm6i8L7HACd2Dsbsrb0VEOYbvdyYUdTjrGCab/883/8n5naNyn/ffI/1XOeU3G7md9C+/9C0XyEbgW8/APm5KBV6mfUoChM0mx6OCyA8IGtiAYI5IHRc2NKL68B1CxkgtO48QDgycSyVxbEkU2ki71HshmK5YrIqmoNaM8bo9WkBRFwsTkw1cPHSGPZ9ehjnzl3D2Ng0Osp9KLhd8AOCwRA60x1B7yALvA10d5Ylan7dXSuwcf0aDA0V0dOlDhmJuEbDg2PbcGx6TYBKBbh8+QYmJusYuzGNTz49iAuXRgSkegHlkQFK5W6YdknSPbnQzQuLZwLoCQTVxCBbpEAhHxEiFsdHdaxaNYzNm1bh0Ud2YslwQYAqbSpaGiLwanAtAz1dnQiaddTqAQzTEZDs+cDbu/fij6+8AZ9SvtBAw+ey0pUic0pIQ+mLs4SNoQeQi1fBWIJb+X4ykCMsEnv26JMjGOX3QIrKmUBpmmjtRAgQ1HisuCPPHXQF4nUW0dNnFuto1Fl3YMLi7gVvCCKejWAaHizLh+9PyPcXX/op7n9gM5Ys6oNrMpmTSZ1kBOnfyUChDGr+ZwVqFc+adQ/GBIUsOiggTFw0Aw1vvrMPH31yGKfPjaDuaTCcshTSa2YB9bqHOOTsYuk5URllh6p2Iu8ey61B6tipHkLF8CpJoqow4ELfw4a1S7B92yrcs/MuYaCYQKoznEVrIk08pJnUkdUbnOuWxV0fdaNUfY706hEQMumS/j/1uZqBhUo9wW9+9xr2fHwQHhnAhCwoH5Z4RVOQ+TUQhLwRM7lUg21xx0ixVFI3ktWCECwZlJrSn6rTw+EhjgnSGU5DbyOLgw04dr4TRdEmU3rJtJBdTqU6JI74fvlntWkSx4zv5+9mZUUNut6EbTTh2r749Z57+nGsXD6Mvp6ybLpEiSXBMjwCnDr//G9v4y+vfwjD7kKq2wiyTQ/eMFlcTMBnkXaMUqRhgqJTgG7ZPLMRxFQMBAKuSSVqWghTI9BqSpgMqx5eenYX7t68FB2FBAWHGxRKHk1GGQYZYxMN30QQF3FtrIHf/v5NHD5yGZUax5uAkPLUrJi+dfKoBRDnRe5hFSk12VmJQFVzxDYSRGEDSKaFmdy4fgme/PkDWLKkF11duowZN0FM2QjhOTfrhpOrzb/yZjz7xvTtN6nWS+Ty9Tne4HM+YG7I5HvIsL702b/tM2aeJZGKqoUT5WmUjFLezr5OBQi50cAzORUwyPnF6xh9TTeFVrUA6K2ob0bQku0IzG0k5T43t6/WJ2+vBuc2cP8VP/3fer7M8w1nwS3zmlffdlp9096OlM2rH5BrnvyBzLpiKegbZHAa8wv4gyp8jnLQLIRO/qzqXXJwpDy7s8+5jO2YvUs7z2H6oZ6mNgbnOJDzuA7Ir5nP7/qhPvid9rotSfO3fPBbGEKGMEZhnAHCEwoQusUZhtBWwJBrKLKCChASHN6BgHBs6nRKJkBpzllWyoUd2Y8iGl6MqVqIi1cmcOna5P/P3ntwyXGlx4KRVZXl2sF7QxDEEPRDchxHY6ih5mmkGe2cHemttHp7Vnv25+2+ld558hqNFWfoCVoYEoQnSPh25U3uifjuzcwqNNBVRTTUYGfz9Gmwuyor8+bNzC9uxBeBy58votYKlDPXaAVYWGioN21xsSEGg6ibhh2NRl05d7lCF/2opfw9FsrlchFzszPYsX2LZHGbN82iWq1oFZj2x81GQ0UDTwr77ZqtDm7eXECj0cZyrYHzFz4VA0Z2hieYwLNUrgJFmpUo6cxWyNgSxkkhktAAob618uXdCr1MsYuZ2bKYmSNHDmBminEXdUyVA0xVcpibLmLX9s04uG+XBWxTpqoWqQidXoDjp87g9bfexzvvn8L5T28iV2QweBnNTh4oTOm7S+aITGtAgE3QmvRYET6ycKX9Do1HGOBtTBgz6HjDZiaX9WN5kxdrCwgU4m09OuynKQDMYmTkBKW+/RzCfFmGJmIeey0U8h3kcnTiXEIQLGFqCvjjP/4DfP0bj+Gh/TtQoaNMty5mxeRZ9rDw6+POMkRsILlEzwqy9265Dly9XsO5i9dx+txVfPzJZVy8fANL9S5azKIk6yyjIbJoOZmT6JtyU59B6KInBh9KPHeuWZ6W9fpPja0WxdGtY9f2WRw4MIennzqAI0e2Y9euKczOBKhUOO9alk/ZZXADzWQICH3ekjEaPget0+N4ktWgaU8ebbq0toHfvXoMbx37CB+f+VxmOe1uEbkCwdMUGi0C2rLAbqsDdNt1hHn2hLJR32RwksI5i04dmxgvJ8/Rv3l6rcmf12GeErCCRgAAIABJREFUD3MnO5D80c232NlfAJ+y1LJAVb/PnlXO+UUBn0KwjEJuCeWwgSce24M//9mPcfjQQWzePIN2u41Wp4BuL4fFJeD6zSb++9/9K379H2+hWN4kF9UeQRYXFgLKZ5lxGSGkDJAZm90eSmIIGXNPiSxnbsSWWRmARJQkYwH5aEGfv3NLgL/+i5fwwtcOY3aKJsWUk9Illr2O/MWs3GeXGgUs1nM4e2kB/9/f/QIfnbqMbqeKqD9t46VMT13Ycc+fPZxNwaAQRl5jvBYk8WbMB6+bDtCn7HsZYaGJPbtn8LWvHcWTTx3C0aP7EYYdM9tBB0WpBlKAI3bYi0uBoSfR4Gr96M/nuyLNlTdjBzv6R+iVvkQdt1T1HyMdmf3PagxhHCvh+vtUrDreIgjcIgzlNgYYyU60KV3rUI3gXUlHHM87uB6POTjZyx+AEfAF+EQzf8Kif9xhkSuBDF7S19zqWzEmfNxr015vl5bLIIw/yhb1fcSEzxWkPFseAx22jBgINDffFCB0/YKxskq0uDeH8svrqx9T/IpxAZo7pknMvYzMGO9LVc0E+2gM7Hiflb36Xo3A6HcBy8nm53KRGPLuoIruxImUZLRMIEi5aAXlsgeEZAi9ZJSA0Nx5iUk2hGT0xtLZiKYOuokELIRzKgoJCK/dXMKFSzfxyhvv4/ipC/j82jKW6n002lx1mhIjQst3uh/maY2vTDqg0WigQxDCIg7OEIAZeQpOh4pLMiFiUuSQyV6SjrTt6u+iNrdA58YcOl0iVBZ9OdQbLckuadJC7xlKjliJ9vN07AjRzxv7pvpbsQNuxUz1t0rrxBQFPRTCAGGRUtg6gqCNqakCup1l1JauS0K5fesUDu7biSOHD+LxRw9j/54d2LZlFl2ykTJCAOaXmmJO/5+//Qe8cewEqjM70OqFWFzuolCeQ6E0K0aGRXa3n3PGJnYz5mDRcKeQi/TNvDr2WXpQqP6ZVFCzAQuamViWl0LJCQqZw95xRq4EWYQ++TJKoQHCXoe9iU2EeTJ/i+h1bmFqqodt2yp48cWv49lnj+DAvu0oh2QIm8i5HDy7olzul7umDSYaGOS570VlRU1cvb6Md9//BK+/dRyvv3UC3aisXspieY6hDmi1++qnpPS4UmEOYUgVpRXyMTvoZYEpIOoYQg/qteLJ4rPXRq9TQ69DBreP6eme2MFHH92F5559BPv2zWHbNmrCe2Ii+50Ihch6B2nYQlkbj4/jR0MLuhx2BQg5pjxGY8cZN0Fge+LkBfzqt28K8C4u91GqbEMunMXCYkfXyuatu1GrdbC8tKBzSlAvV0yXo6Z8Jy3UEiCyJ8rOI/eDjCV/z0UR3cL8A87luVEbx2uUp0O+cezH4oVEWXeOMRgl9DQBFhD15pEXIKypf+/pJw/gv/3vf46HDz2E2ZkC6vU+6syob+fw6eVFnPz4Ux3XO++e1lwNCmXHHFJ+HannhPfWUoFuvhEC9oPp6ApcwkBE6TOPTXE0nIsNoH8LQY/5msvYPhfhb/76T/C9Fx7D9s0lzcNWY8HAY34a+eImNDoFLNQCfHqljpOnP8c//svLOHf2BvK5TUDkJKOuV1FAWmDaOeEKELo+U+6Pm1NiosAcUUq+ycjW0WxcQ7XSw8GD2/DNbz2J737vecxMBTLcqeQICFsu2dGKreTBv9KDyNH8I4O09DbuZ0WRyigb+bk8dLyrgUFVqLaYSBabE90foe+psHs6Yyb4One/71IuSldds8MfBLx3e/inQeroRYKvpMd8h+Hh2Jxs5EHMXngvRsAxzT4CYdRNSjape+So75j8dZ4NH/lW4D4q3scxPzrBMQkgNKDi5KIuczAGhKrr7PlyGyB0vdN2r7O7ql+QJetopjRjAkLnUj7mYVl+qRiJMb64OLpCz9ZqW5Aru9ywx7sbeN+G1baf/X0tRiAhJ+62dQ8GzUuA6qoI7Q7bVAYlo2QCTTZq/YSUi/K74hjCUAzhBgOEZAipK5fzW97YG8rl2AP30ekLeO/DM3jr3Y9w7uINSebalKl1KSNlfABtQWiFb+6N6vNij1aeTBALbdryO/mlbjaUKpAhsBByhnbzRsSfKu9UAFuosX1R1keHRa4os3hmzhsLVZMs8m7fYagxt02nTZqE8G0ODBJEmFGdMSr+ZscbHiV6AqsBTQ2Y/dbB7AwBbgvtpoXFlwo9MYa7d2zB4Yf24WvPPoVnnnpcuYrse1QnYi+HRquP37z8Ot54+zg+OXcVSw1W7lX0aEAjeSHZFspG6ZxKhtG5eDmDGwFBPbtoyOHYQxfQbP04lIe60GZKTIkFBQo5uIIQksqRFSTjRhdIxlr0u310Ww2UGU4eUkbHLMNFRP0FbJrLY8+eObz00rfw1NMPY+vmKoq5PoJ+2/UQDj4cvNGLBUxTLsm5Eirk/NZ8G8dPnse//vxlXL6yhHorj+U6+7/yKBRnJTGmFLND4EpTl0IJedDJ1rF/cSi9mZN4J1MLpzZZoHII/bkUMCKIZo9YRz1iYjyrHezZM4UnnzyIJ544iKNH96FU7KGYKyDXC1AIKKHNKVheCxEEhCxOXQYaYyl0fGLfTCrNXruF5TbOX7iO37z8Fj44fhafnLuCcnWb+mUJ/NlzmCtUxarZVE5c2sxo1wFQniJKNgk+CeA4D3M0ubG5yeJY/R7xtytE3XXh22JtHZg1eAHtDqXSOVQqIQoB8yw5d+sohy1s21LEM08+hJ/8+IfYsW2bQCQZ5cXlHs6cu4qPPv4UJz66hPMXb8ocKh/OSB0g1o+LF87qn/tY5EINr0gWaG1mFfJc5gECQrI+dAjWNd4SQ8kYmWKuhq2zEf6KDOHzh7FphhImZpE20Go10I0qqExvR6NdwPX5Dn7/+nG8fuxjnLtwE4sLXAyZAqJpxyA7N1jXY+o/Tdmcjh0kW8i5r/REghIytL2WZLr5fAMBluUqWq708fDhXXj8cTqeHsDD+7ZiuthDOUgDQrsD3Xk1eBxAOFR0jFeDJM++iZamJwWEwzu52k5zRjpjHycvM7t7Xm9OukYDLCddU99g10xorJAdfsSnP+9eAHK3fRlnjP81PpMz/mdk71h5BEw1Oiaym/A8T3YO/B15/HePiUf0AXF7X7yE4nsHhwGhhdHz/s3nDiXarD3U8y2jJt+Tbc7rVjylcg4dw+JD7kc9ukmuLzvFExhvTAg+9XmTLPLc13k16ohvlNf5mXX3GZYGhMM9hMc/JEN4zMlFM0A4PHOCa/OnI7rAUT9LmSYL91aHIAd4/c338PKr7+Ljs5/j+nwLucKMrPk7fQIby+Uzs5RAlCyBGG9AND3hylKrTUBIgEj2UUhN/VRqaCaociYOwjUCaSaPsyKdCJORChbVwN4pMkuSi3ZZSOfFIhL5M3Dch4/HRXMMBJ2MQqtd9lzxsj1KFQkKW62aCtmpKYJiFqyUItYQ9WoIohbmpkrYvXMrfviD7+EHL/4BigWCEQnlxCJRBvrRJxflOvqbl9/ElWvLip5o98gwWa+ZsTnWe+bvw/45x7EhMyhGiUU4wSYBIc0YyMzQkU83cIJQjmkkQOgcpWNq3AA5ewnNuKbLwr1ZQ6WUQ7nIsaWD6RIQLeLQoW14/LGD+Pa3n1FxXCqQqRQvJoMNgZX44eBkKnpecMHAwCCPpdXK49THl/DGW8fx81+8gkYrryKfLFqjTQKXssCKABbZwZ76Ha1oN/mnxSuYU2Xibmr8D8GxHYtFUDiGTECyhzDXRTHkhGHv3DyABczNMsNxK779wlP43vefR1jooBgwGiJAkfNJ4IxgWjpNyUUFCOWQyElD7SPROQEhewTpzFaQtPLd90/jzbeP47U3PkAUVCUZJdPWbEdotiKEpWndaDh1het9thPnv4A9LxH2/3VNiume7NoX7Y5luMXunrEUxppFjCV0rjXKnaSCk326QKlMsNtA0F9CsdDCTBV4/Og+fPXpw/jG157F9NQU+jLx6OGzK0t47fUPcPzkBS1gtLt0Ba4CuSmxfpRCE2SqdFazK91GofELmbHYastcqs++wjyduDg/uzKRItNezDFqooFCUMPcVBt//IPn8fWvHsL+vZsxVQklqW02azIfCstbcPVGHR+duYJfvXwMb797Gt2I+1pBt1tG1KNJkwODul5dFIHzuxF4F0NoLCEdUGmoYItANPJxLq9BDcUiezXpuruAuU1F7No9ix+8+A187elHsHUmh6lCO8UQDuOwOz2ERlu1jCWXXlk2btU0gSxqcsmoLczd/nW3nbbFwFyO9zd7vy12JIHYnEeMMNK11rWC1F8DK8thRwCFE8C7cYfeisfs6z9lBBxIGHf8dVVKxjnJ2R7nSO3ebZl/4+2lXwAf59O0MJteNPe9fXHuoClIYrdDLZJ7FRbbTxwg1LVn+YNJD2GKHZRklHtm+aHjXWYTSOIdIJSR2ZhfVPmMfZ7douuYHxWTFuO+L3v9PRqBkdQqvgXB6lWRSl2a8jVx/MMTePstAkLmPiemMvb/ZAjL6iGkod+GZAjn6+cjyjBL7P8rlNBqR1ha7uLGfAM//8XL+PkvX8VineYRJeTJ9sSAkBb+lK4RRNIJsS03OV7O1cqUWJYGG7C4Wk9pnGcKBTQ8C0QZqWOi1GtlxikEhuwRVCHKXsJmG61WRxl8BDwEmgRKPHlysaOTI81B2H/n+wbdCpD1Eiqe1d243cSkiUeYQ6GYw9LyPNrtZRTDCHkBI7KYlFnW0GvXUMxHmJ0u4c/+9If4sx//ETbPlRQuTkMEjhcBQb3Zx7mL1/Bv//4yTn50EVeuLUoyiaCCTo/yQ/bR0XiFUlhjocR66cbkgSp30csYCHS4r/a6OKg5TzBoN+4+JXEsxLu80TupLKUyMtAhyLTA+Z7iLOj6SOfSmkDhiy8+jx/+8A/w8MO7sGmOMQBLCIMIpVDep0ljeXx/9gG4BIQ89wYKl2p9/OIXr+D1N4/jk7OfCxBab11eBkTMZcyFUwhLU2CPXrfLjHMyt+zxMlBIQBiDQieL9YW/yxGJ+0BDsg0MDanXEPVpXkLjEJoWkeWtoVQ0V9Y//tF38Jd/+RNFeOT6BLou5kJzkQ9NW6Cw/kH2uvJBSSxorHSQL8pkhn2B+UJFoHB+sYfX3/wA//jPv8bnVxexsNRBWJxFuxdgabmFYmkapfI0ul0DvpSeOpcjW/1UYLef8VYMx0VLPAdsPdbPCQFBLRLwu6dFAmWyaaW3jwozC0sFtFpLCPo1lMI2KqUetm0p48c/+j6+9uxR7Ny+BcXQFiKufH4dH568gH/9t9/h408+w41bbVSmd6JU2arFi1YXaHXMWEpAVTLXCH3Fo+RQzufR7/TU5ZoLy+olpFy01W6iRWcotBHyPOSbinUo5ZZx9Mh2fP2ZQ3jxe1/XwspUlcqCCO0enXgDvP3uR/jXX7yCDz/6FJc+W0RlagdywaxFURCois33iwYepDqBU8wQGiCUR0KfDDAXoiJFunQ7DfS6CyiVCBBraDOvMmigWOrhz3/2x3jpO8/hwK5pzJX5d5MsGSN0Z0AiA1YtkIwACIea4Ud5y22Pz/80QDhqQe0AIfukuUjBxQ0udDlA6Os8GsjIbEZ5sDbOXgB8ZwB6N3A66v75+/64ZXvSQT1eUXyPCqBsMxqBMc/ymNDsiw5y2opqdEAz+isH928Q/7gbkQOknmWzDMKEeZeiwi3AGBB0/YOu/vILVrFcNAaE3jF4jL2dGMSn1WGjn5Mx9mxgo+POqWxhaPRzsiavHAUMuptFfJd3/hNcCK/XGvjwAwLCt1EMCQANBLKHkKYy9m/nMlqmqYwtdm+oHsKl1iUahSMMKzIkIbi5Od/EZ1cW8M//8hsVal1U0VfYPBkEsgmU0pVsRZjyUDI/fNAzwJ5SPlpicn2+x0vOTg1vNCpyyW7pp2PDZJxCuoErxmQYndupCoo8CnQz7HQV0B0WKVPNo01AKHOQktn8C0yyiHWEhjwQnIzCKSD4/3YDSPqPSAYRGDTbdXR7TeTztEdn9AUz4zoKtUaviSBqIxd18IM//A7+5IffxoF9m7F1Ewtmmm4QNHCbRYHot44dx9vHTuLYOycUQxE7OtLoRQyh4t/FanjZq108fpxiUiZ215QcVIDBMvM0djkWVQQytGxXyrjG2fefRT0C27ykop32smR6ZNO2bSlh//7NYtC++Y2nMTcXmutjn4HvZD7NkXRAOuIer1YAs0HdMv34c2m5h7//x1+Jcbp0+RbqTbKmdKilOQnZtRBRjlbzZSZN6JvHTUBoURKEPxZ873skFXfhmCCxg7FLbICQ0uYgQLPOmBL2RfZQLPRlGBIEy8jn6nJP/clPfoC/+ZufAcyio6lRJG5W58zAljGQyjjzDfY8B1pdpcyGjCZ7WLnPeR0L3dtOn7mBV19/Dx8cP4NPzl7WQgDnAOEmGUXJghnbEJ9nB6ic1EQMoPIjyVk6HtRJiAX6bT03tVBiD3KjHE3io+uJ22NvHJ1hc2T+2DfYQqXUxyOHduHxow/huWcexSMP75FDLhdkqFL96NRZ5Wb++rdv4dLlBTRaBYTlzTLJoVNuu8NImQi5QgmForkPKzy83RI7WKRemdc6meiwBJARCtiTyMgLuuL2FETP76i7gKB3C5unI3z1yQP4i5/9KR5+aB82zVZ11hvdHD6/VsN//O5t/O3//DluLfXkNhrkZxD1q3JP5U8z4fFyYushFKMqlOH7B40lZL8AjWW0cMB+W86rPp2OOTdoZtNgaif6XCjItfDSD76F77/wJJ59/AC2z1l35CAfZJ91W9Ghk+eFq+nH393KDPe3CWIMJpI3TWwqYzs4nrhSdhY6H3Kq1v2bdvdk5RkzYdvzgJD/9iyGjeNKZb+Xsa1UXnggPl5ZN7H0M5OKrUmNN9JGx56LE8oBR9qZlV40bO4y2oYmksJ6s4z4HuIBoXf5TeSjfi90dYkJdD3sDgxaS0YiEfV9hHY1si7z17SeOKMdlA+/MEnYWF+TMaaTGPPYbk1kKjMBgznWIGQvXmUE7n6/t1ln89Xwo/W2EzMYIDyOt948JuAXChQOAsK4h3CjAsJa93JE2WdO/VKh+uGuXa/j/MUb+Od//S3+7ZevIhduQi+YlgRSYDAoI8hXBMqsodcYLF+0ssDm7xjabQ3XtiIlXowFub7dTUdSPUpIu84S2ZgTKyZoMEOWwGyVWaTzJyWuasimmYy/UbkohjhR0U2G2JBOMibuC41ErDjp9tn/1VVNqSgAgq2AoLYtg5VSMRLgoDFFozaPrz33FL73B0/hiaO7cXDfLGaqZblnUgpJENHsAFeuNvHKa+/gn/7ll1hcbKPWIJNIAMheq4qAtMU1mJOl9kX5Xe46cI6vBMbMYhRwZG4c918B8ZSM0obfXFL5O7pZGhhUPJzAAllDQo6wEKHXYe9gS66pjz26H3/44tfx6Ff2Yt/erej3a8jn26iGRZ0fMjF2OaULLoMoVrLRMoVskzmHUhr6D//wS+Uxnr9wLQaE7EcL8lUxa12BRxrqyFYIuXwowG5Z09yuL/gdMxn3EXIfvGTUmF6CXD6mum26WXYMDOZ7yOca6PcXxYDSOfLPfvIS/ub/+qnGgzLYQsRoAfat8ijM+TNeKVUeEwGH78HQyOn46A671Ggpo7AyNYXlGvD51WW8/Ps38dob7+HsuctaEJjbtE35issNyhsJYqoWM8IsNgVwW0QIR9bCTrmgwJPlFlM8KNQ8cAy6WBS7bvg7sexOhkeWM8h30WguoNVZQqHQVaTDdCXAD158AS+9+G1UisDsdIhtWzbp3DHc/s0338Ubb53EsWOncXOho7xFuqa2+N3Jqc+TktGQOT1lAly6rvbQbdFsCAKFvMNGXAwqlNCnqVNEUGy5o6VSgDKdO0Oa/syj17yOXus6nji6F//33/wVjn6F/apTOg9LDeDM+av4xa9exf/7t/+M0tR2FKvbsLRMAwQ6h1ZihnDQmZXXgmP81bdmvWsEJIwz4TATEJLp7ndbimyhdLjXXVLuaKlEc6sWcrk2Hjt6QHLWP/reV7Fve9kBwtufSYPlTfJQSkDTCEAwtdnxYEy6HBu30Br39a5YmoCT4cKg7tUpuTSZWn57CTgNnGTm4NQgyd/s7uI//e5VwWRg0JcK4xS3k45GVtfdqxFYealgta0ns36y+b/a9lf6+/jX9CT75sGZV+zYrPamMuaV4LdrC1aDDLz7jT183WJX+rrzr+cz0vdGjmcq48rxsUCkXf0rLbCtfiYSELD6a5NXjLfc5d832WeNs1/Za1cegdGvLs8OelMZLlC2250BQCh56AqAcMMzhLca56JcjmYqFjDeage4eq0u04lf//ZN/O61DxDlZtDFlCReyFWUscdQawI3OoNKHsTymR4TeZJ9tsrOgpdAxnpF7AbkTWR8xp0vfmPpqDOG0WqRluY94DQpnwAJ3eTdopexVnKmUUHoLYiNRHCsm1gm41aU6SZNPXug7KaQD8l0stgm68bCsYEgMmbQws3b6PeaeO7ZJ/HdF47iuaf34eDeqsBWs9VTYHilMiu3SebRfXr5Jj76+DxOn76EM2cv4+Kla1hcaqnfEDBWRT2FMpphQe3ckPTT3b5V89AVsyTjHsscdJl1uR6CfM8BQ4JEgjhzcRXkCiDbfcnf+m1smq1g547NeOLxw3j4oR3Ys3sOO7dPYfPmKjptOj62UCkTEPJ8cRu2np+whA4QagwJbhOX0UYzh/c/+ARvvXUCv3vlmCSkBINkCplnx0iGHji3AuQKdKQsWG6iM5QxPsxnzCVN7jYvnKmMmWlrxYe9R2Q/eYzs5WRvJFncXn8RiGqYmQ6wf/9WfO+7X5ckllEbpXyEciFAqB5FzwhykSL5ts9zrmoCG5xrBtxp3kLjmEazb/2C7QA3bi7jwqfX8Mab7+LsuUuYX6ih3YkErprMBkQFhbCqmBKygQSF/JZc0AUHK09SK1hOEupkdGaOZyDQ+kptv21BhUYdlL3SrKODPmgG08GWLRXs2bkZB/Zuw9NPfgWPP/qw+lwZIUKZabFAW+Uyjh37EK+/eQK/f+V93LjVQaG4SSZArW6IQpGmMrbAwTnKz7JORavyc2TwRcnzOmGGI7MM+W2sHYetWAzUw8h8yF57Hr32TYRBHU8d3Y+//qufiSGcna6g2azLsXhhqY3fvfou/k5ZnkV0UUGfDrXMe+RP9ioLrLsFpHQOoVahLKsx/ukYZS6IQMxgV9e12H5QYtxGscjxbAEBr+lH8c1nD+PbXzuCXVsNRN7pa9h11O496QfVaIBm9Efb4J6MXz76d4z3zsn2z65pzypY/2BBklHLHbTeJRonWRZawhDa/PdMRRoY3q048tfHeHs73quTzx9vBLOi7p6NgJcfjsnMDMjx79nOrLQh0/r7HOdxPmoyRsyuMT0h/KK364fz+YN+X/z2vbOoVzQYY2iLot5MJnEZ5d3e2lb0qIoB5tpfASIBrJdj5K+Jz/OE82oSZ9KRDyZ74T0YAQ/ZU7ETEVvaWKc3XA/hOyhJLlqOg+nVQ8gcwhJ7CDdw7MS15U+ifL6MLkO3u5R5hvjsag2nPvoUr71xHG+/+wk60RQ6UVX5gzQI8Y6KdAxlYUd2jwAvLNBBkhl9XRUH6g8T+2U5egYIXROzL3ZVSHrmkK5Ypns3AGQ5e9YkTfmaMQGyklXcQkpq5ArFZP0sXjeL5aMs8A3QsIhl0ctin0wHASE/l+CVZi5NGctQZkkWKsecwKCHp598FC98/RBe+PpDeGh/BVGvgWaTY8A8xCkUizS9ISgEarUuTp06h5Mnz+LEqTP49PJ1zC80BLrNsMTC6gk2jHUjY0hwYMdszCHlVmXkKUPssqCibXRHQDCX5zczvNy3xtidh1yAaqWMSqmIcimPvbu3KZj8+eeexJ5dm4wRLLNvFGjUbwFRE+WyBUZbPjQRiX9Y2GPBal/nwCnJqElHOV+u36jj5Mnz+NVvXsOVq4uKNZhfaqPRpKSxIiDMPtOwROloKGMTAnOBJfdZPqvPzw8PSN3aZ7wKyl5VmqMUGV0SBigxfrHbRL+/jHKph927ZvH000fw1FNH8OQTh8WclfLAVLmgbEDOWUV5yLjHehfl7DqgT/eiTZP15kP2quaxuNRUfh+jHsLilHI633jzPRw/cQpnzlzAwlINizWg1mDPLfXnZNG9ey/PJ+etscHxQz1uQ7N+QvWUOkAoJ1x3XkmncmzIEjK2hdEZhbCH2bkQm7dWsGf3ZhzcvxMPH9yNPbu2YPvWTZLKMhextrSMYnEK1eosTp06o0zFX/zqNVy91lAY/XIjQqsTYmpmi1g/uq3yfJEZ9NEZMoaiLFk9jAYIOWd5/Wjdxhn15Au8yrigwutnEUFvCbNTAZ5+4hD+689+gr27d6JUzKFeW0a9xa2X8MZbH+J//P3PceNWE7Um5EwbBBX0+0V9p7McTUrsiGXjW13MgQFDGsrwt+0mjYa66iOkgRUNlTgXGL3Cn3QVDsM+vvOd5/Gt54/g8Ud2YDMTLhxDvuKTKZaOpliLFQHhPXiu3fNNrFVBl4BOv0hH5Yjig0LOfWNu+Qxgry6ZclOMmArEsm+duYXdZdyRrwbdPEs43kBZMTzee2IRyhiyuTE/IXv5HVdhJnOfTIDCfRhap+oZ1wl1opgFZ6Xvg+j1fJSayGI2cs6DQbob138eLzg6J3eTg6YcRuM8RLumbFHaXyfjB9PH3NuY15lvpxj3jBlIG/NdKv/GA59WAzlztzE/Lnv5/R0B7zRqLSWWRsDYCXMZfUemMj5yIoudSM5NcL12JsrlymK2CArpNHj5syW8894ZOf59cOISWt2yvhk30VNgtfVKsWAlgLJ8Qcr2yGKQYevIRbKYLwI9FsEGCC3uwXrh7MaTFJySw+XNllzW/N2uMyfwhQPNaUJjCYVRnL5dxSELemNRxKq4ysT3iED4AAAgAElEQVT3ERLg2Cq1ATCKCBWQLj6AMjnrJdOqtgMaBIJwzKB6CIOe2I2vPrENP/j+o3jkoQp6bUr1iigVqwKGbeYTKhibn1EUo7S40MD5C5/j1Edn8d4Hp5RVRxMSsknm5kjwYWyUgUMHdgUISbfmEfTZg8MbP7PrGBHCIHACwTatOdBn8LaOnUHsEcphAZvmZnDo4AE88dgR7Nq5Bdu2zGFmuoi5GfvOBTQBaqC2fAv9fhOVcgng58sFVLrTBMCnyzSZeBAMcp/J9pXQ64W4Nd/A2fNX8LYYqPfVW9fuUh5JQxbGlfQEBsmW0SCIpz6fo7kIQUWyUGDupmqSixlCx/Pa7zV1mNXIlxDUtRDmgUoZ2LtnM44c2YfnnnsM+/Ztx/ZtM2KCaCxSLdGMhkWpzU8zkuHChZ+X9rl6FHIOOoMZLkS0Ouxvzcs0hj+Zqci5RNZwqdbE1as3cOHip/jgw5M4fuoiGu2cohTYW2gAnw8fMoUKboiBvwHttOTaACH7bG0eu5gW7SeBTIBiWEC5TKBfRKkc4cmnDuPoYwexbdsUNs9WMF0NUQqBYj6HEkEaj5nZgbkiuPBz89YyTp66hP/5D7/C+YvXdU0ThLHftTLFYHo73laHxTvnF99L1q8ghpAWqmbQxHsF+/2MBZIRXUDFQAP97hL63WXkyTyHXezdNYfnv/oofvpnP8LWLZvU0yeTV0nPC3j9jZP473/3T7h8ZR7zi23kC1Ni0rs9zq8EEBowTMugkvGTmxgBIal+Oey2pVaoVoqo15e08EHJNEFgFDV1LWzdNouf/PglfOv5RzFd7qCsaApTNwwSEqlqI9VPeGeG8P4+/O7Np00CGNPvSRazwrCIsBCiEFoPKq9XSkUVnSOW3BWj3lQmBtWjgkEPHMetAl1f5Lhvc4c5vh3NvTkzG3krvv9tolOmGmGSeT3eiOtJZUXJWG/U4vWYzKctiJsqSvoZiaOcsygX7VKZfDJvct/+mvOuvvr/+BnvHMtjEJiO/3JREN7NdIQjnBQQTibidAsGY469f86PcDgDL5mECR73M7LXf/ERSANC1l/0IWnUWzhx/ASOvf2u3OCzHMLbx1mAMCAgbAdie8LiHC5cmsfvXz2OY+99ghOnPkOrV5UVPGVwyp9jMLnsiBn47PvuOuq9o8sgAWI+YtJcCPTIEpK5MrlbgUWq2AQnTYiZQi70W/Hgrfl547MCz/Lh2HfFmy5Prje0sYY39gF2BI7kntUzF0b7NpmoWaUYM6c4gcCOgZERBGb8TPYlsrgl0xkEBLoELi0xhIxk2LFtEx55qISf/ukzeOqxWbmQFnKhpHh0Re1QMsiAtoAr5BUECgynvHAJFy9dwelPLuDWfA3ziw3cuLWEW4s1LC3TnZE9WJYrFxG4CrxapmBERoo5d+qZZHFOQxmCwY4s/gkQKdObmi5hdqaKmZkKNs1OYevmOezbswuHDu7D3ExVzo5kOWn5TzdVnqsoauv4ALKOBvT0rXOblm8mE8dyCD0g5OtL6PdDtDoBavUeTn9yER+e+ERs6MJSA/VGG/NLDdyaX1TvHM9bvdFUr5fPF4ylqXEkiIsGSbojYvkvbezDMMR0tYJykVELEeZmprB1yxQeemgnDuzfgd27t2B2toRqlcwyWSGgHJJBoiNrB92ORZ9wQcIWM+zzrHZ1EmdDhJp/bTneEjDNSvpab3CuEdyR5S2g3mjh5s15nDl7HqfPfo7FWoRbSx2d9/mFJSwt1lwPJtkrghwy4HwkGRjkvLbIFZMrmtOlyVkVAS8gGGB2ZgqbNs1g69bNAvyzcyUcPrwb+w9sRbWSs7xJJkGI9STFxz7SCGGhJIaT7qdUAVy5XsMbdIU9dwVXri3h5nwDC8s8Jsak9NBsd9wiiV23ylL0nXqS+nKMjNUmyGWuo49B6cnNtoNyMcKWTRXs2DqFhw/uwlce2YvHjz6iY2AWpOSoAWWhNOr5TIsIn5z5FBcvX9c8Yj9mq0X8yV5OcxmV9Emr2+mumMTMhEUSe9LEGkac54zA4TXYQr/fwI5ts4qW4QLIrl1b8fDD+/Dkk0dwaN9mFHMNhEFtIJg+6bHxAMQWouIvQ4Spu+oIZet4NePtd+wRPmLyx+kgwFu1xnKSNfs8J3fvRwjVsE92kPcHM5JR7iDvyw78+QggjeDAOI4LCsc72kmLTjvCL3ryxtvX7NWJsdG4BiAeaN2Pc3b/AaFbtPX2GQSFDgzKEM1F8nCRW0or5iC5dh2vvPF3UH8d+tuaZwY9w2rB9OPP+3HPl5/rk7xvEpCWAcIv991lGBB2O13UBQhP4p1jZAirBgjlMJq4jLK3kL8vlugyugGD6a8tnzZA2GG4fIhydSvOnLuJf//lG3j72Cc48dFn6AWzQH6TpFwEUwRRdIskkMjnWcRSktWU9JD9aOWQ/CAQEeVIYkaJFgFdToMcspBngR47PVo+jm5aTjLKnhICCFK7Fg3QlwyJhXS9Xhew4Eq0vnLGEDKGQTdBFf0Wx9DrsiChTs+ZoSgknt+WCai+vhwZT5OemVSTwfNkCDsKtSboKIaQ/HLP9jb+j7/8Dr753E6EeRpn9ORgVClXkWdUAYEO+dEce5/MFKbVitDp8pv9mbdw6bOrOH3mAs5duIzLn1/D/GINtXpbAJXNjGRNVGgTvHapnzWGkwCc4JeMIOWjBIOVSh5btszgwIE9OHRoP/bvp2Rwp4xESiHNaNpyWyyQOSzmZcG/tHhDAJfSvdnZqno/G80megTvFj/uVg9db58G2cnkJHc0QCjo0S+oeO/1KBGrIsiz7ws4f4ms2WWcv/gpzp6/hLPnzssxlpKW5eU6mo22QLQ5qCZRAumehsR10/doAOViCTPT09i7Zzd2bNuCTXPT2Lt7B/bv24H9+7dhagpYWlxCEHQElAWSON8IQNTD1FbfK+eI5JCSYXKBwuaej3jgnIt7NChZzpPxKOv8EuTSMIasG/shTQZK1rcnuey1W3VcunzTzvH5C7hw4VPNEeZnasx6kDGS2MF8QXp2PnK5X95RVHmTri93aqqEudkp7N27Cwf278WhQwexd+9u7No9o/nJXjhKnAv5PiqlAkoFQSIsL85Lvj09NStGul5jTMYU+qig1ohw5vwVvP/haVy4dBWffn4TtxaWsVSroUkkpsURLt6YMx0ZtwKvuVwB/W5fwJFjQWExwSCZdca40Odp81wFu3duxpFH9uPokYM4cngfNs2UsLx4C9VqGVs2zQkgUJUg4Edn006Ad98/hfc//BgXLn6O6zcWsVyjgy5BhfWf2bc3RXClvcuo9DpSmZjkC2JSed7LpRDVCsevjMOHD2Dr1hkZLH3lK4fwzDOHsLTUQK+1gOlyhGKewfTDiMsUCqtrktIs4mqobaUg9rs/oAdB0xo8zGMGwNNhdyulhwvERDbKsSqGRclFuQXKjtttXnMGCK1PyDntOn2/zy0cXS6aBuirjfUajFW2yfs8AuMDEtvB+zU30o0q4wzNBPJl5+Tr8oCcKQxv18YOUqJtiyzOyEysPOsGKnKc+Z8fF9cmMbA441ZoEmA2flj8F7tXTXKuJz3P9/OzxpkX2WvvOgIjsNVpQCgjyo5JRk+coGT0XYE+soQ+coKgkHjCACF7CDdo7MSVxVNRjkYxckYsqZfo+MnL+Ld/f10/z12cR1DYjH4wZ9b7+RJyihCgFI59OoxrsIDwAGbrzt66fNRBIehi6+wUtmzdjB07tovZmJubkXshQaG5WiZuj8bSORmFgo3NstxkpKb55k/KSQ10Wb8QoWCn21VhyuyQdruFZqOB5cUlLC3VUVtu4NatBdy4WcfCYkuB6cwHVCyC4gTKKvhZ5DMqo9PmcRkYrFRCBVx3WjWxbAd2R/g//8oAYSHg6wg4CVZD9S9RIpjwKaymCZqIi+mymRPwo8xwudHGIvdrYQk3by3h5sKSmDlm9HEfFpeWcfPGPNAlI5NDIVcAgcGmzdMIwwBhCExPlzA1XcRUtYiZ2arAnVjC6SqmKiXJKkEwLvv9PkKysv0O2q262EIW/CVKKXOU+pksknJX7ofJSZzbZWzVarIYH5khmWtEkE6wzd5IyvuYT1jA4mIdi8s1LC7XrbducVHFfLffl9tTo9FGq0la1AChkQ0mE/UPc8toTAXtBjnMTE9hZmoa01N2jOVyiNnpKuYol5wuoZDvodlcEpNqIJ6LDwS55narxQInGRUD5/rynOGnkzJTamP7YWDAMtYI0nkuO3K5NeCsflYn/WTPa6eXR70VYanexeJSHTdu3sL167ewuFRTryllz512H41GS39bXKyJIeQ+MiuQAfJTUxWxglpACfM6p5s2TWN6uoLpqQqmpsqYmZnGpjlet5zMLQf8yQAHKJCNp4tuqykDGDZLU5rcoalongshZTmKUp557daSDI8WlltYqjdQq9e14ELA55l9scVcoOF/khVzPtu81zAFEQphHkUCsHKImekSNm+qYtvWGWzbMoNNs2WUChHazbpex95WSpl4PdC9lT85Z65dX8C168x3bGBhsY5bC4yDsbuEMhgFDI0hVBixExXHsSTkBpk/WAhRKhZRKYeSQtMwqVKljHoKlTKv0TY2b57Gtu2b0W7VgF4dpZCZhVwkWAEQ3vZ0WqUAGTUvab0999Og0HTb7lJ0x+sleO5vgsm+ppWaw4pSjr8VpnTQ7QoM+hYASdwcIEw2nw6WHoMhfFDHeb2d92x/7sEIeFA44abi+9nt7x+ELRbtYu7jVAvZ4gqfHz7DmQCQrs/eud2eY77NJnV9xRseincZ6ItO3QcmPLTsbdkI3NMRGBMQSlXY7qFWa+DkCTKE76Gi8HmCQIudMLbQTGXkQEpAWCraQnehIFxB1Qu/+f8+X5c//bd//qVl2/64fb/8PR2HNdhY8PnCSfUQMmCbDqKLSz28/+FF/PyXb+Kjj6/i0mc15MIt6EUzaLRpdV9Eocj4BN6UGuh0lhAWuqgyg50ZX/2aeogqxR62zIZ4aN8WHDx4AIcePiRWg+CwpIE24xLXtTUUlJo+0mT12RcoyqZz4QjqF4qYg9ZFPqRMMADr4Hqtjlu35jF/axELC8u4/OnnuHDpOi5eui5g2GxTKsqsOfYxTQkMBjkCQqDNDagfD5iu0k21jfryPOZmq3jkYB7/7b9+G9/46jbkUTchkbvHuqgf57bHY0jdvGWskEfXGbOUKoxlKKDZ7gsUXiP4I/sSMdewi8+vXseFsxfVGslCnHELBAV79u5UoVsq51XUEgQpfQPsp6OMlODPeuwI0yjvIxg0OxhzrDQ7EOdgqZ49A7EsypUxKHDnwKB3AI1jKOwBYRmKxihy3BRU3yeY5TehJM8vGTBjPXm6aP3LvLpGsyUwaIDQ/hbPA5+ZxE9wrmNkis2+PofZ6RlUOdnkhuqOldmWZMoiMtVk2QjmKZUk4CXtb2HZ+u5zxdS+FYWi8bIoFGMkff+E5agZIDRnN3UZOkbK/z8lj7b3zuyIIJGMc56mMiW0aHdcb+LmzQWBYDpbtTt93ZzOn7+EK1euSZZaLpUwNVXF1q1bsXXrJrFbBINh0QHC2WnFi1Dq2mo1NDdLJQJVyjop1+4hF7EjluPCf9t5Vd+f9t+APs8XF0I6/QL67AVmNiZdVMlktxljYaCQQfOdDhkzP8Z55HiulR/J7RAjWsA4x1G9t8UCKtUSqpWCgBeZZzqdSpbcNym5Ocd6tjnZJ+6Xvt38qzc7uLVQ01wyeY/rhxkChP7cmKDP3Fd5wzZAyH2hvTR/x7NEySJ7bikXtr5Mnn8ujpAxpzT89jXj2wHiqvfhGKhMunK96ieswQs8+Evfbx0edJ+WSLMS1sCkZe4KYAi9ekpdmDUXJbpeLmrnT15e6pP1XsZplmQSMPggjfEanLZsk+tgBIavnRF3yeXOpo2Obpc0DzL1eu6qbcMAoXI+de8t2uI5F8c7fEZQ8WPO7gzXtpaEpHc33sMH8l414vhmL/uSjcDo19mAqYwDhMvLNZw8cQrvvkNAWBUgNA8QOotSQlrWv8OisYPFMnEKI8I2ECC8tvRRxFB1BmlHKAPBFM5dmMfvXzuJt985gw9PXhYY5Hc/KEl6RtOJ6ZlZ5Xl1OgtARDv3Jrr6dw2bZvL4yuGd+NbzR7F31zS2bNmETZs3qeDlShZNYHwMhclEk9YcSfYGVqiSVBGb3amgcvdvZaGJ1SI4yalHjPK7TpurZLoliiW8cbOBEycv4Pip8zh56iJqDfYxTaMQzko+SvaOfVSUtbJYJMDqM2ybvXeFCDt3bsHRQyX8rz/+Kp55bA6FoJYitByjpNrIF0kJcDXTmLzYpU4vQliqCFyzfK8321iuN1EsVVEolsRWLhHQXr8FWqHwv363i2IpjzkBg45YjkqVE5dyUuuxIiCy4HWzlaZ7pvMFFXQTpHG/8z6atnDI/eUY+oKczKtnB9M/jcEz+xXbolgy/y0pKSWUDkCp8IuT4JX5yJVLAsN+nx607Ak19s5YQmMK/E/JywLGLLAX0LEP/CkHE3ds3qWWAFZFvvXdEYeyX5XzjUY2NA6idJgSNhnKyGE0lY1p7uHGELk5GLPV+rWDMbHltxtB/3u3QMGgB4FhZWiyd8/Y11qtLslopTqDXGBM4/XrN7G0VNOqFI+TEudpMqAzU9a752JEyLqR5SKIoWNmp9MUy1IqGtulhQAH8nl+DRTyXDvwpX1OzpNiQNRPa8DVx0d0+pQZddDptnWu+FmcS1pgoJSZZkl9mrfYORO/z7GSIZMxP2ExJyBO4yMx0wRhvbaBL80pA90J02zSYw9WuUCg3l4ymjxfLHxSIN33tiRcsoswccBdxx1YMD3dWPlNwE+5tQFBzj0f1cL+UTs+fvtr4u5P0ZUAyEoB6g8iULl98S1tyunvxHb27LUOC+ra8aumPl8z7h+kXNT1dPtFFrUmuXvl4Hh7NnKU8RvlNV+ymig7nHU6AqMXqwkYs7VQfw35e2r6AG2r/lrjs8kWHk1Z46T6vNeFBXuG9Cnlb6PVYluJaVeoyvBuvneW0WbX0jqdWNlupS8YV4utNigZIFxthFb+e3CzfjpiHxjD0/tRiFJlKz672sSxd8/id698iDfePo1un31HzNmbFqBptLqoVqsohpQCLQKoW+5YZwHlUlcW8889/Qi+9tWvYOtciDJX6YsWxB0zNDKaEYlkURMOFFKqZ/2EdiOMb4i6XyUFS5olpAkLEQDlliz2reA0UMZuKpP35dBs5WVg8cHxc3jjrRO4crUuA5AIFqBO90jKZiUxZEZdn46UZirDXx1+eD+efWILXvruIzj6cMUxhCl6MBXfPqi6MFdGZvCR/Wu3GccQ6lu5bz0D2QQGYbGsXjsCmFa9qZ6tfJBDp9VW8UrGi4Cg3W6I+SDwMfDmXUYtPoPGOjFocvuVgARflMc8q3O/NFBorJ0Hgi7A1ofHu2LetuB4R/YBSlZppjgJoxYTahYlIpanJ8dBBr/nlbHowYV/HDpQ6MCMzyYSIHSrnFrp9H9359qDJx9hUvB5fXSuRQ7tbt/JnMkS8tz6XEyfjbkCIOSRcG66DEuvJvRMoWaZky84b1QH4dSwodUnyebIYDfbAjmVypR+T9dRsoR0XKVcgfO11WxqZYoMOuWaFpFBthOSkJrraM+AGsFugT2iBm7jDEoVAYKkCSAcWBYgRKMxFBlCF3tCQyEBWes9MRm3uZzGYInn1bneEtAmcj87p5qDLj6GrJvcOmOAbvtk7KAHAvxp5yb+KebR/T8/g4w5DZZsoB0w9PNkkMkSP+jdFLhFWbEb82sA3xxbOV5ajHJMuo+5sYXy1P7d8X66QuG0onRxvRRYq+1HmhMdZgdTf0tJQ4fvbX7hhCupJs+2Mpf3cjOUoaOvLfQZIEzaAjwjkmSfeun4ag+01Y5rtfdnf89G4F6OwBcEhCvtii8tUjJ2KVPkBG5SNV5vXPzyDu1a0Ou00e6wlcAvjvF5bvEuKwPC7Fq6lzMh29ZajcDo11gGCCc7B8Fi62zEbLVGi/1dBVSnt+Haja5ko7/67Tv4/asfih2kqUypPBcHqZsxxyKiPiWjbVRK7FWrYcf2Kv63P/8TPPPEYcxVc6gUutZPElgPl7TtLGKjvtwJ+TcWt+kC01s4p8FgIpzwgZMmEVOtyG0HUH9at9dBicY1BZp3mPFFs9WVTpgh3POLHVy4eAPvvH8Gx09cxMmPP8NyDYoQKFfnQLaUkgv23hFc0HiF8ROt5jKe/eoT+P4Lh/D8UztwcA+NcygZNQDjQWi6B85qTFtPp5kK3fda7TaarbblH5L5KhTVh0UmiaCRbBYljipN+5GkohTrkfVkUc3Vvk67JVBI2a31kLuCm/I3G2pJC01WmYC++N9x8ettuR3jl3IPNUDoC33vOJpITnzpzAJeyhRa/tMMR+Y3jo8kAHRAIZaFars8hwQVBJ8JuEiK/mRRwBhMK/YJCDkmknrGY+teq6Bra5xnZp6C2zmvOLY0fOlxbhgo9f1otm0nF/UubE4CqXPq5G0xhomfm0kosF/d9X+yXHTrf7VMKAdI22RJIhkPKZuwEJrxUZ99jmUdHxlCvo/nUFmJ6nckA2ggxtgvW+zga9RD6y8dHr+FljgW2EF2Lxn1AD7IiXWjRJQ/+wTZfJdbkRGb5sCUATs3t3SRWf5kLmC/rK/7DTySobaFHN8TnIAvOsMKeLnFhAQ/eemx25jYQDcXGS+TI6vuqKQB/wX3YBiwlU+Ahhfx+v2xIHS3CJDKQ40Xo1JW7qvfRlcDhOupuErvy/B+DYO/9JEPMoXxfdZlcPn+Wt3XtJhnizWMmWCPhc9XM4dD+/ayOA8IPay3+2VKFpdJ2Fafgtkr1uEIjF6sxjvvJKMrgbSVWENTRzjX9IA5vPRiYK1jTsysr2Tg5Jy0/f2NklJVCXcEhMPDmV4kWk/3s3V42rNduo8jMPo1lgHCyU5LsNg8E7W7kBkGWYNcOIvPrzbx3gcX8PIrH+CNtz5Grz+NfjAL9hqqE61PRRwlf3V02jcR5puoVvt47NG9eOqJg8oc27tzE8q5Doo5yhi1TO/MIFxxwC1xG3R2dJmElBX5/hLnMpJwhCnDA6sZvIyC6olI3x32V7WZqWcsC7/k/FhryiGyEG5Cp1fEzfk2zp6/gVdfP4GXf/8elus0tyBgozSWhbo5UJIdIQuHqCXzieeefRLff+EwnntyOw7sJlBjbhl3xgMlK9b1rUVyJ38kXCJIyVMyStlk1zKEBP4YXWCFMI/ferJMv6hkNeXtkayxXjcCQoEFRgrQBVJyT8fmySTFgIBAtYCqlVteoeUvFCvB7C/2OwoNfewEX+2zHb3TaNpgJg17zWVTgJBunA5Y2MebM6RyIiUN5rhYnIOkgWQi5VaafMWyUTd2KU7YHVsCcP0xKl4kIklsJkRqsNe+kDHug8avlB+yf9P3vBlbYXJZzbkBQOgktwKENnf15eIOktUL92urbm2OS77b10+xi9yPHCMfWBib3FaRKTnKPW0e0xVT7Kd9SLLA4MArwT3PuVffWti325Zj1AzaGxjkbNJ4axr6rVIebRwYwR+7DQmUU52iMXMTq3xdFqLYcr3ZADyZYAPT3gzEjtm7tsp1xrGMHOd0k3X62k3z09ab6a9r7qPtp5/B/m/G+tv1YT+TuRP/0yhF2wcnAfbjqk9I8KT11jiThuG5uPIt9W6AcL0VT/EyxR2eDh7Vr/Rnd39wUlwOo64dmYm57VLOLSk3F7esl4ng3wyDaODU08++VozsXGlRJ3VvjFlD/X21/Z3sIZe9KxuBtR+B0YvVeF8G7l1pEGZyfP/lZfL2CDJAyAzfYsnUTDSc60V0saaBU9sYeS5oy3DGvq3+8sqr1UZjcF/uLDNdbTvZ37MRuJcjMPo1lgHCycY9WKifjlp0ZXGB891+EZc+W8K7H5zHa2+ewrvvnZNklN+UljLkutvry/q/VCRzdg3FQgsz08D/8pMX8eL3nkW52EUp30MYtBEG7ENyci5Xf1ih7HIHHXNIZo83Mm8gYqWhTQCTh7r/d2DQ/0Y3STWwUBbYRqNRR6VizoKUMHW6PcUcyCUyP4NcYRatTgE357v49X8cwz/98++wVAOa9L1gpEY/VPEdm2nkKZ0jG9rAc88+ge996wiee3IXDuxirh/NZ9JFjAeDCRCM/+5kUjLiEMvFwpQ2/ZR7kEkysEjWSJJKMVc+g9GJM5VZp0APJwfx4M9YLx9ZIOmek2bxpQKVAn0DoypqVYyeA4QC+zJJ8YBw2FjGA18DF/pyJjkGCE0uKnglJ0gDhCrMCZDEPunA1RRPCSUZJ9ur5CvOQnJ9cP4v6okTe+VmBotUgUEWqpRVUj5TRInxFnKgpSNtD20yxSxSxTL5PkXHDrrzYgDHgT7HEnqXU3egA3lpfjyHTQAIjHoEUGTMCDVkskGzHiukGTdhHKk35jCo7qWxfTp39ukWSkkQF12M7aUUyHI86Xpl84LXoi4kB/cd1xdLRXVM3r3OnX5eK2IDKd/W+WafnsE5FezcmuunFFx08lqrJVz2ImXYXgKqiex6Fl1mYQyuHfuj2ZpaxImv7BR+Gi5BrBPUGfmkpOIeRHowOCA1dEXPgHmCegOdYZCb6x4QWoHlZb+cL37Z5E430/QOrwT+0r+7GzgcPtrJbt6rv2v43pR+RxqAx1dY6gUeEPL+4BYS1AfoAKG7p6dd1gQO81yEIRi0AnWgd1CRQvGNQ9vSsoa/V9kNZeiw1sM4rj7S2Ss2+gh8kWt65Rgab9aUBoTWQ8hnQ4hSqWSOh2wp6Vm0C/u/xQT6Z6VuaXe7D9zp2k+fz/W20LXR59pGPf4MEK71mQ9uLJ6M2F9FO3rkaU8f4vKVOo6f+hSvvn4cb719Gq0uLURnUS7PyhCEsQGs/YsFsnEdbNtSxO5dU/jRf/k2vvmNo2g3aSYJobUAACAASURBVIbSRqUIhHJB9CW1K8i5EuzzBh3DJXaMvVAMA48dB7yDpwcAMUR0i8l+qd/y3Nh312415MxY5HcYir2i02NfDFEJUUBwW0azHeKd987i5Vfex5lz13Dl6gLassBn0Su+zvqgwPfSTbWGP3jhefzwxWfwxCPbsGdbATkw1N2vlhtIE0BIrXRbHWx6t6T4saLJ9+KYVb6BBiu4jClVsLMz7rC0WQtOj0uqeMUvkazG/ZNOPmh1fkqS5UWkBINOnud/aitxrtuwmYz1iCVrl34vvKOguZ9ZTedWJH0vWgwIHaBU3p8zn1GPp3/PYO53PECe8XEDFj96Y0Bo7ycYpI0wpTQWTs5svy7aBFRRTxAtZm+9FFUAyBe/zgxIgJCg2slV3VVoUubhPrjBS9QzhD4iQRJQAn4n7yTY9+fdQoSNxTSJak6LATIQosWx7I1zKq4pE5alfz6HkACTZjVkmm1lRXtlzqLmLJs2DfKg1RhCLnzkELFv0LGSsRDYkTeuCzQxIfKstZxAySKbqY/1qHpmMAGFYu88EcRsTzs8zcRk9JwQMWYx/Ry28ZSUle+NGar0LHYrSwM6AV/4uP5H10PMOWuA0OZpDOTdtWSxCcbaDgLCVYqggb7BcUDMSgXYWt3m3Xy/DWQN70O6mPXmSV6q7YOpyUw4lUffgzhboOKiFhcq/H2ehkQCg2IqLIye18Gg9bbd62TsFLv5rtdxXKvzk213Y4+Ar18GF0R1J0tdCmlAaJ4IIQp5s8E39YVl2BIMyj3bqV18e4FJ+r2L9t1GfKVFopUWaTb2WcuO/j9rBDJAuNYjH9xYPBEpVy1PC3pzG712s4WPz1zDb3/3Dl559UN0ulVEuVlUyrNWiDI+oMksuxq2bMrj8KFteOLx/XjhW4/j6KN70KhdRdBjQD2URejJKd3YPGhK6gwrAGOZoxWOHsgYnnL/LxCT/H8iOTOHUbpbkk1h5ADrbxpxCNqxf0xMER0VK4iCKqJgBucv3sKHJwl8P8Spj8+j0WQfJW+4HhDSjdAAYbezjD966bv4sx+9gAO7qtjKtkrQldR9aRcTQBgzR65wNMasrwKfK+mUU1FKRUbIsrtMNihs5KWzeco4JUAUM2YMUwKaZeNuhJsz0XBAzJloON7HRjNm1Xwx7X+6IjkGg75o9+ygMUCelUwmpD9HOYEdSk8lJXMqQvtMwY9YvpcY1biuR77WS//cuY3301Ciw9tuo7EU0OSQ/F+Tr3Hc6ChZir/5Oy6UChD22+ihS+5OWNUAgu2/jXmaGUqBd0l2E0bDS3D9IoBn39IXKfsH5QzOTyP4E6gkE0xQyH5LY3K51949lcUzi2NzyLVCmqC2KMtjk5t22nS7tZw9AsVIRkRdMX3qtdNRDLnIOmDoFyUED1y/raCcaWbj69Or9mw7Bt8IMm10nPGMc5I1N1fXY5hyRLXz7boFtW1Kgyk3TAGL+Pp2IHDI+VZXEcEg5zzPTyp83i4zL4S1ay7dv+vnnZdHeUmi5ghVAroZWQ+opk4MCBOmdSSJ1F3ljekV+eFb+J2KrrW41acB4TDYGt6P5P/1SgfgYxDt2VT9tMULLtyZLbcZXPBNlIh6MEhg6M8DX8t72MC14pj4QYZw4BXuf1YC5/dzHNfi3GTbzEbAnkMDszu5+Jy+InkE2r2Oi4TM22Uvui1e8xqTMzT9GVzbSFomao7alO6nF4bTo3+ne4F/TcYQZnN1PYxABgjX+iwEC7WP2J5m/VUMew+nML8U4eLlBfzLz3+PX/zyDbGDvWgK3U5O7qKzM7NYWpxH1L2FTbMBnn/uCH740jdwYP8stm8tok+zGZphMLKBLJsrqmP7+BiLmIRIElKr0p2ES0ghAYWub8iKVKM50nJSGe3zY+jIyXxDZfLROp8GNibRJBgjQ4igiqAwjUJxM5bqOVy93sL/+Ptf4rXX38FynXJNC0oPYNluhQKL3hb6vTp++tMf4S9++hJmih1U8k3k0HHY1RfVjkFz4NCTcTwQk4r2TPJHhof9NW4VnS+XCQpX+/Rio1RolNNjszgBHx0lI2b5dVHIWziml56agYqXbPIBYdEKiqJI9UzZZEoBQqGVBBD6QtlelgJy+kWa+fSMnoEpsV/KRXKr/iKAuXLpIkX0XheNod5E60eiCZCXT6bOaMwY2AxIXEe90UuMFa3VzxWnZNT8g5IunVwIMEDY6bfQD2jk41dP7XwZ55SMR1yupp5/lr3mgEfqYZ08xlOMoRsWOb5xFirz0PqoeL4E6lN5eloEyBsI5N5I4swQ705XLCDnCeeLnBo7XespJSBk3lQ/khSWzHhkVrMDUROJo2wyJw1oKY0vHnvnnBNfo8ot1Kn2YDBAXoY+dPE1mS8XXrygk/mP9O4xiE/jFtcH6+camTe5khpodTDT/dWzmSnzGreAQCBoYmN7j4F2L0e2mewlVdazaMepvlox0E5KHC+1c/S4LxpFdx0krPZgyTNCATQxIPTX4Frf2tPF3NC1q8EbFRC66yNmeG27nA9a3FK8Sh55zg8uu8gIKZ31aWyi7yN1yzyukHXX9233qPT43+lcDILL+zWa2edkI3D7CEw+FwUIU3SgPWIGHkBJO4WeWWyLKCOfK8VREnRu53XHZ75vF5FRn1PocGGG2+SzZuU9vRsgvNviVjYXshG4XyOQmqMTBtNnOYSrn6tgufFxRHOJDi3CoxxyYQW1Rh7Xb7Xwy1+/iV/95i0sLEaoNwhAjJ0oMSsviAQGjxzejueeOYwXvvkYqpUOioU6+r1l4Qlq27kmH+vHYq7I8YSePXOA0YeAm318Agi9EYUHhGljCrIH4qEEDFik8N7XRp/fvY7+ZjdHFpiUxBYFDPuoot2roN4K8YtfvY7X33wHZ899hkazi0JIcGMB52Ghj9nZEnbunMUf/uG38dJ3nkcpaKKIOr0/rbBM1UwDqslU7SejBRnBmORP7BKBKot61+fH8dIiuoAVAWwf3aAPYtRCMdQxtlsdJ4ssiTkiKLSCy8C1HDS9O6hn5zyCcrLTAVAYA8I0CeiYhZjhSwo3m1JpUMl9ptmIMYS+NrfcQOtHM/7XM45E7vYb9q6RUTPiL3W+vaOo2CHHuqb6+rQm4Pow+T6CpIJWTUvI5UIFqPf7Abpd6yHsRQ1EQQtRzqy4nXtKzFPZZ6cWINIS2/jZnMAZB0dSD9eUjFfVsgFCgV7mBnY7KISM2bBMPYJCgkRKfsgcmumG9YzS0Ijgj0ygfRP89dUvaCZDtqDAD+D8kPkKAZA8OZzTaMr1NpYQax3FAKH8Y8VSyuVjQKera0xMLwGhwkTc55orqYxoHCBkzqC5nYqP1RWmWAyx4X67TmbqJJkmSfYgLwGCBjBdXAXnRgoQWr+lY/DiC8yDQgcG3cTjnJNnkTNV8rUVP9fLQsUUii30jri2iOIm4up3TV0CdyuUViuiJi8gR9u5lcAg9yn1uSMCwsHr3S3b6H7DuWlyaP9vFqYytVCGJRdCXN9wChBaveuZS5uTg6MxDADvBs7v1ziON+rZqzfqCIw/Hz0g9EDQ98/bY9YtV8YeDLxj0TStIlMZKS8oz+4ZGFTvoPMPSANCAUWnMkr2ML2vqwHCERbINuopz477Po6AL7RXv848cWRtIAE6bXqJZMH0q52soN78RLYfXcoRCa5yRbS6RdQaObz+5gn8/tUPcPqTq7h5s418oYJ2q4Vmo4k9u7bj6JHd+P53n8HjR/fiof1zaLeuod28KnllIVdEtTyLPMOveUpShacKYhaz7qdhIxNZstj1hiAqBIdYQQJAX7obUzj8RUleS6CQqJQFtxXelF+WUW8B9WaEWpP/P41+bgbHT17Au++dwO9eeRPzC3UwCLzbJbBtoRD28dBDu/D1rz+FJ594BI8+vAcltBBGZAitkLfayrGEwrJu4nofF4ID5XGZ42ooAGNxEibPM9mblaiOFGNEB22kPSAsl8R6NZstFIsVlEplsYWUnvr+REm2nEyLwFgGLn6Q3EDZrd2PmmddvGRypQgN50yWHuiUhI/OjDEglGuLgXkPCK2PIcm1sxNqssq+C6N3tXssU/MmRMbOJQyh4ibc78yswsaZuX5cNSUg5Apq1Kc0k4CQgJtQtI4o1wByTVfIe7ASO62kAKExpvGDOtW3mDw2k4LffudH1aLu1RLIbeQCgUFmQhVLxuoaS8gsxq5ZhofG9PqzIlOhDvtuc2JdFC3hmVDNF3N15D7y8Du8hgKD2wqkT/cPDktGNd7+FBFEJmDQHxEXcjwojE+VMx+yyHuCQr6GGYV9FPIRCnntTQoQ8no2EBcFBccq+oxBjpgz0olTG72FjO/b9ey420cH3ARP00BGZKb1MiZuotbLaCOSTHr1PWrxw4HBgBJti0nhfYKh9cpNHPXrCwHCUT/kXrzO9/76bfkxuVMRmJrlCW5Lrg9JP6lmIBA0VYKPndDiB+OIKIX3vYMODJrhlH2lAaHWqGJGZBRm8F6MSbaNbATu5QgMX0ujbzv9nBkwj3FtDYmCyqJdGPlDQMiFT5/xyWgiu95cFqxUV9yHVKbsbQsv6TpgFECYgcLRz2r2yns/AslCcqJuufOnZIBwsjMQzC+diDq9HnJhUeHujKCg6UofU7j02TzOnLmKd949jdNnruDWzSWxFcy92btnpwDhd154Cgf2zWFmioXZPBAtIA+6dJYQUKLZN0A4VMe5ks0VqHE57OWjasKywvw2QGg3Mt3CfE+hq2vJjvV6LSCgRT9tl62ika5eAKSMflREhyH0nQKi3LS+r91o4uz5T/Hqa2/h4qXPsbQ0j0ZjUf2Du3dvxWOPP4xvfvMZ7Nw5h60zZYRRGyHayDlTl4Rg8n1ZQsAxTHBlkLc0VNHu2VMdBxmiPj0fjZGhRE8MUBDFgDBfLkoWyzBzZiomgNCBJOe+aQHQ7DNM9f7ZIDorawdhHAtrrKyTksgoJNWT5UxkbptacT+YxUeQB1aMhOFjwVpKRgdDwZPwctXg8vCgqJXAzopCsTgOjMVOojZ74mwzz4Qmpjw5x5hy1ZRzjU64zPSDvsVaBnUEAoQNk8I60yJxE7HLpBeQOnmiVaoDxartm5NUxp0fnuGwnzEgJJNHCWivg3a7JfDHnDZ+NBcGWu2WOcRRChyLKdn3yDnMrRgbSIZQIMhTe04+KQiWA3pk/HIeEDozmRQo9FJKPc5TgFC8msfDNsTuzPG0WN+eTwnh/2vLkn/mzTkyooTVQKFnCCVwVr+KvZ4S7oCFi2SmDhDGWYMmOxWIdQZO9tNWs00uvQIgTFsk2bJ6DAYNjvusRm8I5CE73fnM3dbmGSegGckE7HOOP3vEG+kDAQi9VDRdzI0PCHUXFbFuIJ/gzgNCM+sxyb8HhGKJLVMlAY2O5fBSXs/Uc29uB4RZ8TniLMxeti5G4N4AQi6K+2eOV0tZbIQpGfRvAcKyflL9Iom2WmMMENpz30UCuTaPtNHcYMPiaotC/sEwsDK0LkY824mNNgIpQHi3Qx9qNcsYwvHmSXBj/njUJltRKsnKuNFmn1UJ+XBaUQwLiy188MFpfPzJp/j8s6t6+E9Vq9ixfRseOrAdTz1xGJs3EfzVkc81kc+1ELLXuV9Al4vuDLN2d6H4Me/PrYpSd1MaCpn2h5H0DCYAMIaEboPeVMVYOLoxsoGazqkWS8CGa5PLFc1NNSjKTRW5MpCryl305q1FfPjhSVy4dBnXrl1Bvb6EIOjhwIE9+MpXDuGpJx9FqUzBRheFqOtAb6pwcSyhFdmDMjztr1sp142bRjKpTqZI5jIGCPk6Lx1lsa8AgzyQD7ki2Eej3hQACsMiuh0nGXUPDT44knDwxBU0oVFTAi3Pag4U2HbjT/fHefZrcFq5E+giKsRrqofQA0IXZ6Fqj0ywAQVt29oWHSAkgGLf2aBaz1hAKzQND3pZKbP9DLwSlJj6k46ydFxjXwVDsQN0Oxbv0Os6IBlwTnSAtGTUPes8KByUjJpzmynbknMcT1WjZN1XAghtk8YQ8gFOmShldGQIlY1I2tYDwlZLcSPW/G9fOn/sweslLo7qxXTMmI/X8PNfLqGUi7pWuIQddHuSZl5SklH/eLee3uRQfEel40gFDH0/oc1pc0s1dpYgyjhDM2FKmGB9rJgkvt7ku3yll+Z68W1sSuOdSh1jyO3KZTTdQxhHRjimaQAzeIbQwKBmpzPz8XPIsga9EZHdS8Qa6rX+GEbN6UpLRn3RtNKN9z8X2MTLbQOOqDZ74q8VpaPpG7RTb7iFOWMFKc1n1icvZAe4yVSrOCVbEfvWxgDSg8b037wkLt1DtfL9ZryHWvbqbATu5wgMqm7udD9IPUfsrmOSULV5+CgqfzP2MV0EgAYGzSOAzwuLMVILjOod69flQnCslLCHpt0L9bzVg1htFum7fTJGqfvBbZqrRA1zP8c0+6xsBG4fgREWXtzCtr3St57l5CVRW27gxPGTePed91ApV1EqVaQuI7lSLlVQLldQLJZVTxZL9m2maQVXY3IxxpRerOX8Tx+95BUz6dxlfwyDDtvr99wGN5dORVyZMnmXl7uZtTFX9ul3Ua+1UW921b/GLw5AKQxRLucxM01nR2/CQqkbcwd5VvIm6RMjMPTl6/z0r2OAkvplyjwmHljd69I3MFfe2FKz9QL5AtUxXFp5014YwyHrfFgwesR+s4gZgD2xb80W83ys/5DbKZdCVKslTE1TpsG+KrIienfq5prs3eCuJdAqPjwHMlIlV8Icus34wtwcIY0t0fmJDAj5h4T1Sbnq14HJhBEaXtXz+trBsRssDt2DxD1Q7j5t0ys2Sc9n3Avo+xa95DPNqOnlBlj1MwYlth0vCvYmIvEj1l3s+n/NWYvmsIuUURM2RrZyat8W00GGmEW/gVL7GnJ3S4TIA1LD28fg9sf/YBHrt+se9q5nMH1DIGjXA1yM4+BjWVv3Cx2+aHBMZnJa/CKKO9sDpzTdk5XubUyuwqE2vHiz2oxn3f0oDUxoK2IMZ9r8HzTXcWydvxlr/42Rs/EevqEnbLRfxU5Wsz2DmbwnPS+SURsuWIZ60uJFBQdc4rFMX4HDCyEj3LBvA1krvWe9AkKb/wNfA8DQ92zaa2TK5RyEzRGZbDet7wu6vszFmUCQrqJOCZDaeLywM9J9ZdQxG76PjXDOspdkI7AGIzA4Y1P/N3CPcL9P3dtNeu2ihnqmlNHCsXqcfTO0LRQSBFKZxecd2w3Yg26Gebbg6s28/PPfH2aqK+AuR77atTTqNbkGg5ttMhuBsUZg0HRSq+XUHXV6qNebAoTH3n5X4I8gsBiWBAwJCgkG6Y9SKhsoDDcmIPzYSBKXy5XUo77wM8lCYiRiZ8eXVwM3oJgpSGOl1W42sVptqEBJf85YM8K9+E43saRgN2wmcVvcA5gwRSZGsy8rGCWb0spbUpretmepvsE77bUV3sN/vctNd2Cbw4Xc0HZuG+7VbubDb1jt9enPS5D96mc5eZ+iGeQ2aoH1Xq6YnHF3PlIGJH7+eRDsGdc4B03RC54R7piDK6W4ieePyWnu+LXSKsUo8254m3cYifgcjj6+tqW7T6gURl5pKroFA/vM1T95hYWWFd7EXw2+cvVxvfPVmN7tdDGVXHnJK4b277YdWe0IR7g4RznlfjTHmfQjb/fevTDNEK42Mkm/pXN+lqbbxisGhM74iCuj6st2eZjsY+502LdNl0OfTXnvjmPVa/Z+fFT2GdkI3GEE/N3V7sXpmiF91x1cqJIXguvB5YIKVSG+TcY8FFxEjnOW5uILVUH5XIBWrympqC0sWuyE8otTZk3uyREz+OmFx5FO5O03+ZHelr0oG4G1HYHVn2R+UTvNEJIcoLruuADhOyiXqih7EEhAKGawpG8xhWQIi0XL2N1YDOFpjbCPhBisHM2R0QDQOq9+JpiFZkThl+zi8jtV7g4V0tZI48r0L994TDCEE70lAYTM6SMgTLM1/t8rg0Ifji1n0UJefXmS01C8KLMWRjR04hVU33NoD9uRUNFEx5S9KRuB9TYCdp2Zk+/dlwMSFtZk2M59NY7/tMUw6wtOpDL8N3NUu44hlCnP/QaEQ2qR9XYOsv35ko+A68uOl4/HAIQmmXYL7/El6q89p5ZR9mxBjHxYcICw20CnRxd0F63jon4G4iqECNNVW1avfMln4pf78O7asz906LGyMJGM3g4IHUNIVjADhPEABjeXEkAoyWV6bN0q0ZcbELoDdvfLlYBvPCqpVbMvI0C+X3eUOwPCFYDhEEsoQCg3WitM2ZvHQpVfzP3jyimz/HyvkmzxKVt0Jhcj0GT3axiyz8lGYE1HYHVAmC4SPXtq16Aka8792cvSFYNCd2TG5rhrztgNxqgw6ywDhGt6QrONr78R+AKA0Pdw+xYQRWjp29Zv+G+LVDKJNiWjXI9udYYAoTc/W0GsMijXzhZE198EyvZopBHIAOFIw/RFXzQICN3WBpv8B936vugHrqf3D8Ff7dpdAWFq5zNAOPmZXB0QphmLQcbQGuPhHpDsq7AGez5BuWrabrMHlL2uJu21GBNmJFo8RwYIJz9v2TsfrBEYHRCmwaC7C7peUeWcyjGWvYNmaEFgqKggZataHxMdnmmBlTGED9Ycyfb2C47AFwCEknv2ozjLUz3wfRqOk/njflnvoHp2+a2FGKDZrscMoXcldTIvO5jUOk8GCL/g+c3evj5GIAOE9+U8BDeXP7Z7Sby6ZFr29GKTd4i7L3t0Hz/Ejjmh/XQfXUlZMTAe9vqxNfn38bjW+0fZ3Er3EKZBX+okrNBD6NkKAkE5QNG5U1vrywyIYJAsobbiTGfk3knrzwwNrvepke3fPRyBuLfpjpJRL8tO3/iSxRhztY3i3EH1MOXpHJtDjy6+ikgxp2MzGPpPAIT3cLyyTWUjMMkIJNeZrydW/jnAx0eM4qFZUz9eZAkiLlwyO9cbjjkDJ5nJkB2kQV8P7XYT3T4lo0m/YlLLJNeyB4O2XJrep0mOMntPNgLrYQRG6SH0xE4mGR33jMWAML5dpGz2k419OQFQckMd7fjGff24J2OjvN6YWecyGgeI30ku6h9wXspmVtzM75N8TVEbljVJMEgLbpnJOPPV2ALYMYsbZYyz48xGwJvKGFO40tfdAKEzGutHikchU1EMiy4TLZDdPa28yRCa4y8fwrymlR55Hwc/6426j4OdfdQKIxDHat2RxbDrIZ6prp89YQhd2wNBohx96YjNZxvbIsz6ns6jBiC76PRakmhbPbLytRaDwTgW5n5ek9k0yUZgLUZgxDmc9RBOPPjBzeWPRhzliT/jAXuj2VLGq2orAuQH7JDW2e4mDOEKMQX+0TnADiaPU0nWlN/nArEJLem2JvlaV9JQH4rtZaMpAeo6G4lsd7IRWLsRGGQIxwOEyW2PphZ5ua2xh0lsO6DFl07bB2LTGp+LamQ26DKaPVLW7qxmW15vI7AyQzi8lymXUVewCs45syYzlyEjb87nNJJR1IRYeWuLsCilFnoRcweZA7vSdZZe3E7+PcggrrcRzPYnG4F7OAIZIJx4MDNAODx0AoPJqvNwP+XEI529MR6BQTv8RLKbRJt4qv92KOeDQT1kFzuoPCYDgn7VNHGQ9auzWddnNgU31gjczlyscLMbyGVMFl7sOnJsvBZhCmLleRVxAabb6aLTdeZNLGoFCI35zwDhxppnG/1odZ2pDffuCyFpl2t7sqVUMT72yy2E+p5B/qRUlMyhWPku412cO/dKn3e3SKyNfqKy498YI5ABwonPc3CrZj2Ed/vaMKDoDjdTAxerjVL291FHIAGEfIcfWAf+busbTIpU/kuBoWEYm1qIGSQYlEzUSWg8jpSUVEuuX9rolFHHPHvdxhuBuEBdSTJ6W9RLGgwac+F7cI2Vp2yNUM96nBiOzQLVTJ7YZ+gBIZmQ7Ga58Wbbxj3iyQAhV57NzZcO2BanZIvRdBZlxATBINUw/L2XaHe7bSBn7RbDRcltBjIb95RkR76RRyADhBOf/QwQpocuA4QTT6Tx3hhzF+7BdrvL4cDqaSqcvVQqOUBoYI89TAqhp+29K0TJVtgCLCU43rFtZQfZ8fY7e3U2Ag/OCCSMRRqgDbPut/8/C1AWqJSH0u6e7obM+jRnUcrWeL05abbbtFqVXJGaAcIHZ45ke/rFR2A8QJhwg1DeZ6BQeu+erb5B5yxKMKjO3D4N0/x11zEmPpcChM4NL14HvcMCdgYYv/i5zrbwAIxABggnPkkZIMwA4cSTZ/I3xl0XqU2sVKgOA0XAA0JWp2yyp4EMC1RzFjVzC5OvmauMD+81rJgZUEx+zrJ3PngjMHyd3QUMDl0flKixIKWRDPsHFd3Ca80xgwSGxiImoyIgeEdH0wdv9LI9zkZglBGYDBAmJmm81uTmC4tJogJGjLzikigVdWCQES9R9zZAOAz0vKLLX/325HOM5CgHlL0mG4EHeQQyQDjx2csAoR+6NDsYVzmJVFQ318xgZuKJdvsbhyUvwy6jHO/bewiLRTKEbLKnmQzla/awZD8TwR9XT/kg9aBQjfq+PyMDhPfw/GWbWv8j4JnBIVl2fB34Xt30YokFY5OVoGStVDJTCxadXHThddbtdCQdtTUX78CVgcH1Px+yPVyLETBAuFoHoQNlbuHF84S8fno9PaDkns1rTm6++ZxAnIFBe8ZJVspoF7KDqYWXOwLCdL0iPMhtZl/ZCHzJRyADhBOf4MxUZnjohmSjWf/gxHNrlTc6720H2OzF1lPhmTz/POOD0qzv8+pj4gPQoiZoKGNZaBY1QZdDUInjegZTjf4ZQ7hWJzLb7rodgcTFV1myzsTCjJgSkGiFoi3I+AUU/o5y0WJozqLEfT7jk6DQs/F+u3FfcNY/uG5nQ7ZjazMCdpV5kBY/yQY+zCyanOLFLXQaa0cWkGn0Fu/C642LngJ5EdBuM1vXFy2HPgAAIABJREFURylZn65iZOToa8/QYbu09OL1wFJQZjizNhMg2+r6GoG7AcIPT+LY2++gXK6gVKygVCqjVCzrJ6+7ovt3qVxCWLTIF3577wpvashalL9X9JmvTUVE2PfwIo1lua//5ZgMEK6vqbxx9sYULOrx88Upi1A21Fthan1M/KJkTQ/KQgndyMws5CjK90b2M3JgMDaW0TtTj8O4IN44Q5wd6UYfAVs04XVgiylcbIH6bru9nizuec2xb8lCr2Gh2EGgiAk5HRbIDtq1JHbQfceRLrqOE5ZwwxiQbfSplR1/PAJ89iRGaT7qIV388UHHB5o913z7ghWJlGKbOzavtVJYRKlYsmux30ez1YwBIa/TXJ7CbF6jtviZfWUjkI3A0AisAgjffvsYyqWKvg0AEhx6QFgSWCyWSiiWMkCYza1sBO7DCCQmFzED6wCbClNT0NgCaBDoQcmVmTBfRLfPotQAoc8fpFR0EAh6gwsv8/X9E+t/heY+DH72ERtmBCiXtgvJJGjGvltmJ4tQYw3FEHqDC/YyERCqj4mGMgYiFTXR7aDX66iPcIAh9AbBmRvzhplZ2YH6EfD8YMIQDjIBrhXCPc9M9WLsn7/m1D/I5xz7B92zzgBhD+2WMYQWVk+ljFO9ZIAwm4LZCKw8AhkgnHhmBDeXT2Ue4RMPX/bGSUfAy1qsD0kaT9uUW0VlIcsCNqDToR6SBYS5EJ1+R9I1PkT7kcseVCGafiBrQ27XnJ23ucxMurvZ+7IReEBHwCpRK1IN3HH9RMwhpWsufsKzFcoedNecGVt4ebYHhCxOnaMvDZxSl9X9bbHOHlsP6IT80u22QUIfBTHMEA4DQifw5HXnVStBgDyZermLmgRNsu5eD+1OB72uPed0DesSXjl24ks3sNkBZSNw2wiMUMNlgHDieZMBwomHLnvjFxkBMRfKB0w012ZmYQCOeI7yUa/V1oMyyKPtJGssaE1uyt5BDwAdKHQKNuE/vk5/v92g5ovsf/bebATW/wgkM9+Y+PQ1YEy8X4DxTKF6IFx/hHohFERvOZ9kBs1dtOdMLdIuo2lTjREe2l948DJA+IWHMNvAPRgBzxASpPnNpUGhB4TeMXvQLI3Xl/UgFSTd9v1HvN4Y7WKRSpZTaI8x/4zLJKP34ORlm3ggR2CV50sGCCc+q8HN5ZPZk3Xi4cveOPEIOFJPBWjAvkFiNzO78KHYauhVBlpeTGFsbNHpOlMZyt78g9EzIb7R3ilzYkCYBoUT73X2xmwEHqgR8O196rn1DodchAnIQgSOLTRjCguityZ6XXPevMkbN/XpdNiT02FCuNvjw6Sp6ZWYtR6mRAGw1p+UbT8bgbuNwDBD6JCbY+UTFj6OPoorLrvm2Ksb6jlX0EIon2ns8e1rAcb6C/WtdVJz0s7iXbI5ufFGYMRF/QwQTjw1MkA48dBlb/xCIyC5GllAYwi91b2ZWtjvaL9Np0P7O8EiZWtdrZraQzLVzO8yCK0mdQ6mlPK4QnWQJfxCe569ORuBB2YEBgChFlsCc+zNFRJAKPbBegnTLmo+iL7Xc0H0NKKh7b2KUmcK5eTaVq66X94XaXbszvHAnItsR7+cIxAFBtqMvfMMoNdSJz+VFOHcfPVvSUbtmqOJExlCPeN4vYkZ7A1EXclAjdFKip3QMsyXc0Czo8pGYMURyADhWk+MDBCu9Qhn27/DCJihhTkfmtGF9QVajiCZQdoAk63gl5wR+ZDkyqlka65vY7h3cEVAqC6qrIcwm4sbbgRiQMjrxklEBwEhrz3rMaREW4WpC6LnNSYw6L5lj+/6l8hSmDN+f1CWfd96dTNAuOEm8zo9YAOEfcVBJBEQ/nnjY5QCBL5f1y2YqF3CL8Io65OOo8wc9MZpZOI9626uo5RvW8t9BgbX6XTIdmvNRiADhGs2tG7DGSBc6xHOtn+HtR57GPrsMz3sWLFGkQrSsFBU9guZDHM47KHTaTsJjWMGPSh0z0yT0rjFUxfca8AxvVqbnZBsBDbOCPh6kgspvmdQgDAo6LqI+mYaEwRkDfNi5H0QvdxIWZxKukZW3tx8jaGwqyoBhCxQvTnU/eohzIrijTOT1++RJoCQ10fSM5gYOdnvCAgNMFpAPNsg4kUYSrS58Omec3bN9WXqZO/hYqn1zAd5yyPMvrIR2FgjkAHCtT7fGSBc6xHOtn9nQJjLq4fJzGEI8nzMROika6FAI/9G6+12px3nUZhJhgOGrjj15ITdNhyDqJ/eYfF+FKrZCc9GYP2MgM8QjBQzwf1iMclMwrxdF5EtyrAw5Tf7mfJOwi1Ti5gdNKmogKBbbEn6mKyPN3KxFvfHzTdjCNfPLNvYeyJAqCxC38+eS9x7Xfh8GhDKVZtmMjJNo5Mvrz3LKjRA2EFP/bqUh1rvvJ5nLmqJLfcPQMb1xp4U2dGvwQhkgHANBnVgkxkgXOsRzrZ/F4aQPRPWG+h7/fJ5xkxYTwWlo3xwerkopTT2ZW38dwaE7u+uh1BCnpTtfnZKshHYOCMgHnAgENu86+3aYg+TFaQsTM3pkNeK2Ag6Hbr+QbGDWnjxlvep7E9riDK2/75JszNAuHHm8Po+0rsBQmfXpL541yQR//QGTqa9JuAziXZXpmm+XzARoaqHkP27ZA0zhnB9T4ps79ZgBDJAuAaDmgHCtR7UbPurj4AyBkH2zwAhv8gGyuHQuYt6dzUCQn7b66wQvDMg9IWid2ZLDDN8Dtvqe5e9IhuBL8cICMhJEprI1Vzii0AhmUIG0JvtvfUx8e9kKLz1fVKcqtsXUM8UDWZ4bXmDmZxJUF2f1NqPXgYI136Ms08YZQRWA4TesCmnZ54twhAE+oVPewbSVZTPOVuEcXT+gJuvLZrSiS3rIRzlvGSv+bKNQAYI1/qMZgzhWo9wtv2VR8AVjiYZtYJVK6bsYXLOo8xfMpbCy90MCsbMoPu3SdfcQzJ2X3OA0LmMUnqTAcJsMm60EfCA0PLNTMpmBaj1/JEVZL+uQGGOBk7WU9jtdVIGTrYQY4S9GcsIECqP0ORr5gRMZlFLO/dhmDNAeB8GOfuIEUbgNkAYL4okxjIykPGA0ElGed3RYVQgsEszGVuE8VFKiSzUnm8+eMLenvUQjnBqspd8qUYgA4RrfTozQLjWI/xAbT8Vnhu3203w4IkDsJODH3RfswVQfavWjOIwbEZNUBLDLz4g9ZAUM8g+JxadPnswkYV61tD3Wng7br1CH0LFTtZ48f+z9+bfkZ1HdmDknlgLhVpZRYqkJLYWq9W27LbbZ47PLMf/qH/y/OLZetr2cY/tmbbd7SbFIkWyqkiKFBdR4lYbtkTuOefeG/Hel4lMIPMVgNoSPEkUgLd+a9y4ETemDcVFezft2pOGyHjG5qJ30tPOk/VZ7Mppa8xzl9ObyOdpy0G1F+MfdQVDxEk1zjCnynTCYM4BEEJsBvMRbAVFLaIQvZd04bQsKTdX8xB5hYyGY9hp1DVU2OhZfnmPZ86fs7zX8trLFjipBWIvUh48nC5RS1cCMvCaOCD0UhNR4gWpEdjjehBv6vW015HRz/VpxBZGiSVcyv94ngvJSU2w/PuyBc6pBfLdhQXGkuorLt7E3Phc3AlzEKKEh4dtu3P7rr1z611rNJrWaKxYo97wfzepap/+XGtI5R4fCByyPEytltXpjXq92Fu5vzqRIefr+B7ICJ1nIPG39HB3WZj+1MfxvB0vlYfxL46jCYNq2nGn/9Azrhg1j8Zm3oxjtRHqK/fmZOFqWdiajoNRKmVRk7JorWaNRkMTZzS0TrfLBHsqq5VgvAIQouzEZP5SPFsYirqmfusho+eW23TqHVPoglMweXadyVF33LHpzV2TJJPp8QYe6+3J3o9+8KV7oXeZfc40x8Xxlz4eNMZG8ryV9hLbh82RpSRILcDRAtZ94CIyKu+CuYU5q9IucsJEmQnNoLT2WRK2HVmDKGJP1dIp69dCvb7owY/vDlj0jnMfP+8+MO2Cx635M6+br3tzP+PywMdrAd/mIApDVwlrfeqSCMf22iwZUKRwEyJhkBqBfN1ymTUHkR/fQ31dllRCWHYIx6QpECG85iBz1pMvx8fj9elxZxee08u5+VidwjRbj1Shyq4r1DPvNuacxNFKhg8iYXCOSpvhmPZhx+7cASB8x2r1utVrDQK9ZnPFVlZWaXsSEDYFDmtwlFYFAF8gQPjRU7yjPtYQeqIna92Y5SnPN41pD6lT/VyWTTinr7D4M6s+7jz5feZORCAWDIFYQXlGNIE9hwKiFUPUFnQpfDNOOgHCukQthkPrdNpZqQl4RasViNCgnhqYiYlnyryls1prznCDc2rq87jNrJZIuzk95nhg6AFLiVc6JWjSkR6/z38XI2L+kawKIif1Zd6K81x5+vsJXMZYnY+TfIzeS/0rj3GZ+U4NB42YQMwr1hYk2BvQIK3Vqlb3OYe/dbsdgsIsXylD9NPWgPR3asfzE5WZrwWe5FFj6/jcD3L83pAtzZP7y3nuE3O/y4twoKc7gCE3GKe5QBqNUxXrzCJiwCQwd7BWy/7GQvQQk+nL+cni8wEIQ9GX0S5KnVAOYtQ3nN7GR+yP5fg4lcFYaE4v2/4U2t5TFWxI52VevxrKvCjJApOw7HnwFdqaKKmE32Ofg6Om3e6QIbx16xbnICJjCAhXmrYKQNjMGcIaAWHjBQSEO0uG8BRG69gl5qWGZXSNf007d9pxp/3MKaN31MxO2YHj7hzMTR7vovdJ6i+52qcU1ZCDJMBYIzWPjRL10SSx3aFxqjAa5hhWMckBCIMhxLMkrCAf7RgQMQ9qOP2GPbMrHheYNwv0pQ8zzzFjx7N7fSxEsycHzAaI8zoU8oudBSDk6JjSaFEwmnPgjMfIEeB8ZqMjykC4I4YGZOQO6iWrVRin8H7WxG4MBj7n+oms/XFzfwYgPOM2PMMmO9VLz7sPTLvpcWv+rOuy2c8lmuRUm+mZvxj6g+kMnEP54IcTdMzRhD2MpV3EEKKPWeuTufLOzDM3F0qi8gkLgAgMcvXN8hORDzwLDE7fGZbj4/GH2lnN6cd/suf8CnSMCBSWK2L9mA8PATTMOYZpY77BCaOPfgcioUZAiJDR23fu2Nu/fjsL/8wZwhWSEQwbbTSs3mhavdZ8AQHhMmT01GfSiV4krcxT13Mt5bETaIM/F/sqQwfpZpIYfKm1fwR4RYZgAEF/h1BUUznrsc2Rm+EARa7BXiCMpqKwNs8ThKeU9ZgGkuDm5jiRQ6iOOw4QxvM/n+xgmkIyaQJkPXccalwgQlJAysdiXHMKKIzJlN32WKbvpKk3L0P4uDMkd2Cc9ESP+/fzTfuBs0XKoQqfURgo2HYIN0U+BIAhag6CGQRDiDmnki8+v46d+zEHgyGMuf+4LfXsn3/iPjAVCc7eG8bm1mToGtnZx50Hz36bP4k34Orh/ZEr+KZ7oAAjGEPlGlWsXFF9XYjJKDwbYdpQ7hXDiOmX19VVjqIYwnStmr64Tx13y/FxKkPjrOb0qTzcc30RMPFyiqjkioeMer4u2EHODYJC5PAFMCxbtVInIGy1Du2DDz6wXwMQgnyo1wgAm82mrayskC3EJwOE9aZVq/UXLWT07nIXOeWJpCTyEy46Y4HOxFcSo/t8NvokETd79FmAcAqzmSU9xHU8DM89OY6B83plXneJJSZYZkL5FPjCxhjy2+P5ggGQcbUJ1ulIyOjkM57UIac8CM7hcmLR9DUTEJ70HMmJ8ywEKas400M9cc9Zzzb70eZ5kvxsPdOUMTn3ZVJHxkkN9vh/P7eROCpbuYLQtIr1ezA8xT4obE15EfgOYxaqor1e17rdLucewnJk5E4yhGmjpv9OAeHjt9HzcIW59oEZoPC4NX/qdZcG/xMfMuqXNEQU80PpElTQRmkXF5/Aw2Ke9Xp9RrxE7iCL25dGBt0YplpwSwzF7ElAOP2Vl+Pj7IZCoTnty+T52HFn9+5P9soSWiqVFT2mQAiBP04SZwOVwy5AqLq6SEWqk0U82G/Z+wCEb71FoBfgr9loMmwUDtIcFK5Yo7myBIRPttOfj7vP5UWawfwdOfe8GMJUmWkSEM4EW9rwBEi0GeYhMpqYCsMbV4OKqCZ8D08NQmlwKL2mzKeI4rw5+AvZbT3evIAwf8aTUfqzNf4CEB4hcBwhzo2H5nzt7HqLIJoJFjEA5TzPduIxYy8+zUkxLwX6fDLIzKlA7qBVKCQjQDhiWDY2SXhIwRRCiRQKhwCEVPUdQXDGAeGxc39y4KSiUnMOquf4sLn2gamA8HjTcckAPWWDxsE4Q0e9jqfCQbX3KEy0btWaImCwR7K0i6uLIn1iZAOF+3rOYJ5DGO8q5lB7J0bA7NIuy/FxduOjECCkubKEg4/XK+4kKYswEBMPZ0uF8wvhohIqdGu0hKgzCMLgU2ee4d7+vr3/3gf21ltvOfiTwigZwqYAoVhDsIRLQPh4/bU8O2uBuQyBpw4QRoJVsCVhyU8ArzFaKAWEEsKJors6LA9viZq64ykuJSb2YhJGiJpKTfS4WebhoFpQ4Ukdj5Q66Rnj2Z9Pg/9YQDgBChfBcJP+gLGpTQf4fFdLoXhc40SQ5wcy+iOG0My1ZXJsHj1w/hDN+d7p2VrmYKDmgDBCr8MTCnYQXYmwtZC9R+gosw9JUUz22sntnRusz1ZLncXTzrUPLAHhWTT9+V6TxqnEZZTyoJ8V3SKnDB0wAIQAjC4+E/uclIDFDHLJC0cXfaz6ncCgi8q4QNusl1wCwrPr/iUgPLu2Pf7KAQghOAjnpvIGUU6sUq5JB5slk5RnC4VfAEEqhVZq1u8NbW9v3957/3176823nAlUuChURvFdZSWqHjKKnMJlyOiT6u3n6r5zGQJPIyDMWELvjmPDMMfDxeKds7CZMcbRmYMIayJSkDc1artgI8UGirzB2CjlJZXojCS9U0B4EhjkNhovMvH9+RhuJwLCAFRJVz0+7MmvcBy4mw3m5itAIUA4mioCM957xyiYzv3ej98qRUbUvOC4yLXV9fhPimusO1iC4lpZXtBajXMQ7ESvL2YQzLy+ZNwKEM5yCE0+vdpwCQjz3pprH1gCwqLD+6k6j4Awq5UrJk+/SwEh5hyw35B1PjnnEAnjc07zLoJu8nkngaGcIVQ5iyVD+CQGwBIQPolW1z5UZgh1SboSyInH7AJDWKkmgFA7H8JFa8z/g2p9haHZe7v79v7779ubb76lEhNkB1fIDuI7I2fqULpH2YkmhWXEML5QZSeWOYSnPcTnMgSeWkDoKGKhULEIGZ2U759gCN2+xPYGMBi5TMgjxJEChDJOsWFyAZgJCNO8sdRonWZmv6AMYTKwi0CeGAL5uXk7HssVTYh1HgWHx6t5Bjs4grreiQ/O6neBY46dyide6rQXgmOud9ZgULd2xn4kRUKwfpVqxRV9qwwVVR4T8gZVexDHeBrUAmAwXjRCRp+mlj7HTp241Vz7wBIQPrkOOuU7Z/3tZSY4A8lUeMgoGHkv+wKnJ+Ye2I6j6Q/hiFHuYJpDSGN3CQhPuefmv9wSEM7fVqd9JINWCAgHWb1b5ueWoUyvCDdGXXv+YISMgjHsdvpkCAEI33rr12IGGyvMHeT3JGQUOYUAgyg9sQSEp92LL+D15jIEnklAONuMzd85c3F6PmGoQeVGI/4FpgKel3Ik2ftG2XNRC4SuBSAkWmTIqHtQudPOy1w4wHUD+Xkajklk0dhrTTXHg1BdoAHGCKLIE/V2PAIIk5umoyTAYP676eA8De0kEOT6Picg1G7wzIDBk592gU466a0RVmOq2yQHjCsdVlCsN5RFu5lhSgVEFNlGeNpUdnCWK0DzfskQ5h0y1z6wBISnNdif2HW0omU1Isi6CwxG/mAtU9CmoqjPO/5bKhhH97OYf7QThDBxVbL+rEmxZAifRIcvAeGTaHWfIh4xBoZdU0x7WxSpl34F9jqo+ELACTnyVdYG7bS7tr9/YO9/cJtlJ/JQUYFBMIZKpVAYKVjCF7Qw/ZIhPO0hPpch8DwCwjHNSxmIKsyLvImEPUToWgVFsWtUU8MXYr/DQFXxedUezNsy95YezW1KTewXiCFMB+7c4ZFHU8Pm4XMEDsfBXMr8Tba6/paHh8bfj7KN47MPwHAMEJ4wOacFoM7zPkcvez6cXdz3fO4mQSeGrUFxrepOGJ90yB3MhC3cMA110SUgfPxdYa59YAkIH7+hn/AVslBRj3KJ8FHsccwfRAQMFbQV7kYF7X6UmIicwdjD3A0zBghjzdYuemJRel97x5plqUJ7KqNkCQhPpRkLXWR8Xw8HZG6T0PHJnEIQDRBwqmSCagEIb9++bW+//Q7LTDB3kGxgI1cXBSBcUf7gEhAW6qblSZMtMJch8JwBwrwNUtDgIWtRgzBUSEsoFlqxeqMu5o/Kol5qAgpSTAyW3L3aMjejj7IWkyb2iwMIp82849jBOD49ZpIFTK959FolJ2YdhvkB09jCI5l9ZHnTUTIdtgUgFP5cRJnNvfInLUczh8f5QLQnBQgVPiOGEF9wuCiHacDw7MgbVMjokiE8aRjN8/e59oElIJynKZ/qY8BQYD8Lp2YIzKjOp3KQuJ6NkBKhXF3sd/pSiLb/05lAicyIGcz3v4yJ1Gyd2SZTx90SEJ7KGFoCwlNpxmIX8emAaBeVRFIOfMoWYr7BCSN1bTlhMOfahx3bP2jZndt37Z133s0AIWsO1oIdVA3CldXVJSAs1kPLs2Ya5ZOFgycPfNoB4cz6Y8cZzilC0IRVTRiFuaSlKaq1ijXqDUrcQxJfmyTqMSWhaiHnzX0zhx2zYcJx4WzafJ+3r6w3HHDN+4YBBI+Aw1kNlIVo5O041tpHwKH/YiJdMAWg0541uhlgkEbU3DKh+dXGwk/n6fAj4cfznPR4x5wP/ASAV0hNAEKwFlGgHkBQeUwKW8uk7tXyM0JG9bfpX8uQ0bRdloDw8ebIs3I2DFQYogCEyA1UHlOJrANBYQU5TnJ6SjRN+bqac5if8aa+5mUhovjZY2voHFVpp7z8xKxZ6JM5/fMSEJ7KcFoCwlNpxmIX8dxcpTUI7IlMkJqvRAqlKipAWCJY7HV6dtju2MFBy+7euWvvvvsbW1lZJUOIEFEKG1aj3ETDVgEIKTJTt8pSVKZYXz3xs87HwtJrnmB1p5688XbJH5L/msFWpJefedyZNPiYq9LvMAmypjx0hHaGvMcYSpFBig89O2V8z8UtkCsoVVGvk+b5F/nrpYZpCgwnG2AWGIzj5oVK+XUXP0PnFuszsaIBnrMxFo4DGhkx+DzHzvNLhNUiPHf8OD4PE7tcLITydxD1mTJKvQlTwB2euKgw6cl9DhfyI5XXIjXY7J7+TMj9hJWka4V4pbv7/OcQDyKupYSYG0MBNCOXJjOi8t6hAjVl2YMlLNErj5+YgO75PMo1EDs23h4jRmFNhp8eGemLrDE5HvYBlZdxGJsek0abv8NYHzhV7gHUYwM/Oy4x+OI4eEhDgpsbX1UbKRUOexJugvoorhFDi+UmOIajD3xEp0h+FiCMeqOTC+Qi7TbvulZwcsZpM/t24rpjxy/4Hvl8nfel4riTbpSWBEmuPV7TZ+6bnnS3aRcq2PxzP9PEtDgpRfjodc/xAZWfWzVgvFANxTwjIKyqGD3WnBwQ9lwx2/MBuT7l+5f2j4leSdInVJj7uF47Oj4epzmKjI9CHf0MnDTbtjvp4RdvxWJ2xEnPMePvjzNACt5ysdPkWcbWLd2JCn9WmtGA9iXmIBg+KIvi7wSLfUTCDJhDeNBq2R0AwnfetWZTgBCkRM0dNyiBhvDR1RUAwqWozGL987QdfU6FP7MFocgEmljEZ+DBIy27+FJSpHOcyhG60AW8SK5+mAa4HGhEEes4z3PNQmAiACE8pdgcOaEJFjChZZhK9l6Fs/UEDnCEEGigBmDyA6a85CxQWKSzIlx18XNVaHixXou6VSiyCiXIAE+x+fPdo6gxro7FDkYG7lUaySPmgExtC2VJgaQQ48HvIGiA37EfXE4yC03yfia4yoAa4vIF5rUgq/6PamkJbLGcAWL2KypyHmIJ+BniQViQAfJwDeeJeQzeARfAMfE8eCQ8o3SlVXuItfIGEmDA8GBuDsOw8ufA3wc0lKCmWbbVtTW+zWG7LY89RYxQr8is2+tlNcM05gZWrcBZMTGk0jVlQQ+7xq+P5PR7ePijpIrPGY4YhL+4sZeOn+jPGBPpU/K8AMNjwhMaA6OBVNfWVtdpnKLNur22tTudjKlgE/vzMIewLM8rQeHUuT9rbKcOpfTURWfDyeuXmnTxuZmdN6NvJ68rcO1tfPJjjR1R5Bkfa39Z8PnUtYv3zXk/Y5H1tEjbF2k+zXA4PGWgkvnzeoQwMBGizXWRTEY/YQhlxEb93aMiafE0k2Nca//xgPDomxxxNM77sgXGx7yXflGOKzxffO8+j3Y6z/lS7H1gGMhPwvxA2DIjMPID63V7WWkIMH8oN8F9rtvjB05RhI22Dlp2+84du/X2LYHBhsRj+HFgiDkLMMjfNV/AshOP9j5czHIt1ptP71kLe1VneGfnecMiLp8CRk9uwy3StbK8MXnyrwRg8deTgCtgQyIYw5PT0DEZpuFFBXMDg55YhIBGQDDCaAg4kvqDudEyZEiOGIwphuAZhP0VXiSLbqIELpAV1/sFuFLhYv1NIj3edgSJJSAg6r1IfQttJCCG3iFwHMD4KBGIZ0I9CdmaAkIBjNxDnTF3BBcjMkrVMkQSEI7hgJOFzBUazGceCbyxzEEZIYoOYAcD1cGDYwDHI5yj18OL8p1pPJVKZIxLKIGAV9Nw0rsEaHJwptCRCsEenhkAOZhKfAdA7Pb7Yk8JOgWI+mgPZw2FK8BeRvmKfM6knvpjvfZjrPBsA1vQQl9jfIBizFyVNxneEyBUfTex/kywo3qfKNdSYcgoajIheT7CRbvdrnVsCBm0AAAgAElEQVR73fwh3OkiIac0b3fafPenn4bFZtQIWdR4nWcpzROM5zs6N6/9BX0tzno72wf09+z1xpwmi6ynPnAXx6xH+3ixV1zs6AJrVeF1cbEnS7ahxUFr0Vst3l2+H0E4zR1lWn+RrysnmRyfSIuIcFE55VTIXjm9RwFhxNpPAYR0jGlFnPeLawLD7Bb8KjA+FrzDc3944fmyoBMya8gidubkvvLU9YoE0hjxgj0f9kgmRDjIACEUQqMMRafTs24H+5wA4UHr0O4AEN665aUmJCwjUIjQ0boREHrZiUbzBSw7sbP38fyrylM3SPyBIr5+4edz43fh887vhKJhR+Osz7zPi6Ur3TRmGIQp+IJX1AGLzKhkA4OBGKGirMekZF8pGcKbOiAgBCMUuUxis9ygdZsqGBAAyPjb9Dc65aFceFzN2975cTIOPGgxWDYyRh7yGAAmHATuPazWawR6vcgHGwxphMD4x1fktTCPjKIi8q6lbOykwZ6BwkTUgPH4/RFFSOT5rhLERChUFiqquyYGj4NCgLNO26rlijW48EJhtmTdw7bCrIZDsnT4HUqPjCB0MhxaaQTFWXPWVCAXgK4/GCokywvMwtihLwE5cmbWOmzzOCEchSrjO4MjHZnhOLCxFTonnJVMuu4oczrer2mNTLGx+Psx37PlSsxmxgZyzIstwNwIcC3WGNcbZ8dVNN65qwgxDWY9qd0J1qJShvR25DGB1c3ZeLKyBPJhsPYzGfwQl5nqBJqV1zmhQqvXfbrW2PH1dPazTa67ZwNqp68TRdf8xVcdOVkWwBXZLc7zGYu8V9FxV+i9RmDU8ZRyimE9xjwGKJQ/IQSc+oYUCe1jyh/MGMIjnTAbmsZ6sEi7RATAifkuExctOj4WebYX4dhC46pgwzyffeaA0OtwMhqKgjLaR2GPMBewhnBRREKNrAPHZ0c5vf3ewFoIGb171965hZBRVxn171QVrdYYPhoAUYXpqy9YYfqdp40hdBZkwclQZMKleUcL3m4h75yuvbjvkWdFbthCDxhhZIucFAxFAuqm1vqbBImi8SORXjZgvKsAZiQBAwwibBSABZsamKAhACFYrFAXpckOb2YKLDXxARrIkh3bnKcJChMFuAWaMvLuFjglMxDI6EXYoHuB8zEwUYbDR+E42+RmeAZ69NfJcTQt/DAfppFN53l57oxm6NbQuHCSbULYKHNA+1mIbA5oBAbwGGAD4WYYoZwIckX7fSsBBI3MqojTZKw/lMAOrd0+tG67bTsP7tu3X//R2q0DhnhWa3XWB1pdX7fVNXzW7OL2Jdvc2rK1tXUrlSvWY5HnkuH/nW6PoSXN1VWG1QIw9/tDG4GJrNUIWAEqGX5KHwjAZ4RIRs/NC2bUxkeDDY6ej3WK4bUA097PWUgvxz2Car0PHfRLgELzIoBgBgizQSa2PgxNGqZ0wsjLCc8q5luHoaIqik3nAPrGQ0QV7qY+E+hUH/rT5N/Hfh8P4E89gyUsaqAfP4cWn+uTc3MW0Du6n8w7FiafePFnjH5cZP0oemw4MRY7X31dNHhlsXv5WFx4/yzaX4s+HaaIIhTMsJaUGc4O1VHtYYrQUJ481kmtMZGre/RumsdZLP6RA5SOsKiDIgeEi71fsfGx2D2e/6OLzpditnBxu7bIWnVOvefkgpRDnbSIx2V0keYc9lb8Go5rhIuCGcSaj9DSVuvQ7t75kCqjk4AQETRkCOsNFqVvuLP5hQOEDx599FSNgjSkbe6h5jvTopCLdu7CIaPFzuEGOvcL5QcKAC12ZvZeC71bGJtSb5oeHuoG4hGD0MMYs+f0BZA/ByBUQWwaw/DgDPvW7XX4Pc2dCkMjBSyxwMFgVdhkgYYseMrCt0rZzUXu6YwPwCAN82B8PBQTAEIEVKYuo9w6P55AgiDAwzZdxQ7HKCwp96Yx/JQs7cTbBSMaoJuhv85Q0Y6BaqUYP/SDQn6VG0NhkpI54NdzMNcF3jteb2Qj5Ov5x5AT2O9bv9O1w/1929/dtUcPH9re7o61Wy17cO97++Pvf2/tg33rABBWa9ZcXbGNzU3buLBlmxe27Or163b12nW7dOWqrW9sWL3ZtD6U/vgZWq3eIIDsoTBtt8vvAIRY9PF3AE0ab3xvAKFJQDgV5WW9Orl+zDVWWKxaTOh4ZI+DSp9iuZd3nHEMoDIN0Mffgt0DQ1ivI1S0wTGFMNF2u50DQnfO0NvqLGTkEDK/c24wmAz0BBAe2VimrEdu/i4yU3hs0U0rc4zMEQonxxPp43zuLfCkRZ+x6F6xwKONjeEi58011otcePKcgutpNpsepxPmen6tHDZEFIL2N0RiRFoEo2DojOp6eRcJeskpqhB8faUPmjpUjz6ERuPiL1akzxa/y1yN9sIdVKTti5ABxWy/IqPpnLsQ9XQpTogUlFwoD3sd7BuAwUiJgT3J+roUTht4RNSQgBCiMgSEjXGGED+DHUQJCoWMAhxCZfSFYwh/+1TN+WwTXnC8zWQ8jrvOHEbBtNOLgMgFXyc7vMiiEDlmi3VsAM8pIaNTmcLYxDAhHURmNwyWUdfERklBEbIxClNDPkWn2xYgdKCTCco4OxFAOIRR8pDRoq15PucxB3BR1Or5ApEHyBb0XMCQJqdYiwvWxN9Vs9ElzF2cRYIzMhoiTyUL7UzHfMYC5e0SuSYC3jJawnBhHihyAolXpU4poRfl3+EcMoR8d4SX9m3U71mVIRx9Ar9GrWYbq6tWK5etfdCyzz751D7/5BP73aef2sP7921n55EdHhxY97Bl/W7HRpBox/VxXYyfWp1AD+Dv8tVrduPmy/bjn/zEXv/Rj+2V13/IjaDTHyDz3CoIIWk0rNuPXMIy6Dkyhz0wkt2uZOEJWKcxhMePl9QTO/e6NVLYLXa1PGRT5kIIC8V1xd7lYWV57bJgTY4+X54/iP4TIKzWAAiNQBCgEP0CZpdCQQQ8bpSWTJtgBQn5XRfImMIQHjFgUwiTmD4nra9RVmbRufIY0zgL853TWfY4ojKP8ZjLU5MWeJz19FwaciTWolxSrU+GoXNPVAQF9rqoPcgl13OrARYZ1j71awbjfga58ufSRsubLNwChWw/RuIsLmq38MOd9wkEhNIMQDiolMIRfaTaurGXYreCkwXzCvssHNY4BqJzAIS3b0tUBmUlMlBIAZkVgkE4ixGJRFXueu3FA4T7rS8Www1nPBBydb5Fb1TEBxOgZrF7hQrjYmcVYwjHxCbmvmHOKsx9Spb/p1jtPFzsGINQVrALlYSQjAcKksiSpiQmcgCTDNyM4MHpKncr0eTMuEW/tgxlgY5IxJ9NmE4UvUtffu56duMttvioClGKxc4MRijEArQZSPFRAF/5hBkgBNMEgEZpzBHLCHCBRO5g2BLsHvUPw5YGfTJ4AJr9yE108JZ5Fv14iSHIORBABYGfXFwR9ok8GBe5ge2T57kF2wbg0yOgo4LncGi9Tse6rZa1Dw7s3rff2rd/+IP9/rMv7PtvvrEH9+5Zp9WyTrvNXENk+zXrVWsg77RWZX4gWT14/rDgD4dWb6zYhe1t++GP37Cf/oNf2C/+7M9sffOCNdbWrFSp2RD5iAMxhsjErDWaVoI8vEHMpk/mkcnkKNY+QBjrFIbwmAmkdSBKRHujR7c7/ZezgMEyMbGT8wJtHAqucnoMVQbC1VQ1Z3JAyDaPPh2bBLnoBh0FUbiXgK9iJcOYUJh25DCFSBG+x+/wDHVsgl6aIhwNs5nCpHH4oimzkbzvzDbUMYWiQgpxJEnodNo/x5rkOVgv4kcvsrkutnLMv8JPO7LI86U9/Xh3n+fsYuuprrz4242z9vM8n4eMMrcpVLRdldkkrgUwyFzwcNwxakPRF1GPcPquM40pTPfjxd9vzjfKDjv7Oyz6RM/m8YXmdCo0NvdrKxKowNAvaKDO/WCPd2DCEAYgRJvCSUwxuoi68TlFVXJXHYe9A5sFdQg/eP+2/frXt7jvK1dQojJRk7BRx79fYEDY63/zVM35Il6R3Nm76KssHn6Y09WL3+vpFnJyhdHMsJsCBLmqTf4+zIMwnJJDCAgdWPjiFiqJAILDEUDMpBHufRKsgQPBlJWdTijM8Kjy8aY98zzr0+LjY56rnnxMUnLDPV4hupOyqGDeahWVUui1DmnYI8SBCp4UUVGbUJ7ZxUSaKys8BkwRrxWA00NKo/szIOJlErC4AhCCVQL4hIFTrVU95LIC2QSFjiKPj8AF4VA9qJWQgUOZWIydr7/4wj6+c8fe/vu/t49u37Gd+w8IFlcBzMAAMqdwYM1GzS5srtvG+iqLyPYGAzvsdmxv/8B29w9sZ2/f9g/bZPyu33zZfvaLP7V//Of/1N746c/s0quvmdXqZr2+7R+0bICXqlZtdX2DhWa7kH/vS5gG7VGHhPWwlz33yf3j5mYwXD6x000/1omURRSTirBaMeXK0/OPh9eqZIc7Pzh2QzE0zx8V6PP55qIg2fzwsGH1fdm6XbzrkO8deUsKs/ExQunuHj2qEHcKmXzN6mTezJz7k601bvqcnIMU7zdvq+dtX8TqSfeX458tn/tF95eT333WO5/fulPsGd1tV8jKXayfix89oRY754WiZuqch2uWQP1wiD7Lc3J1fjh3FE2hcP9cfkvzOL1TAgCPOFjS43SdIuN//vd6vHm26H2e7+PPb748t/ap5xBiTwMgpHPF0y9YpitzRvr+ybJJpCvosu11+7a/f2Dvv/+B/fqtX1vN2cAoOwG2ECARETWwCVSG4gVkCAfDe4simzOdu/IWL77TFBWmLnqvRcNGi4jenGlDT7k4S06MbUS+6Uw1BtNhw60tK4AuY9LVHQMQZulYAgbgbAQGc0A4u43mEQiY5k2NlywGCAuFIZ9Cp/n2MZb3lwLBYImwDFpvoLDK/kBGfr0uwwMxgl6SgmUp+sjZ7Eq0xD/BULHbXcAkY73iuOglqJdyAa7YAIBwJGUv3hNJ3KMeGUGKpsADzm4egIqzvZ0d+/6br+3zTz61Lz79xL783e9s5/49O9jZtWG3Z81K1daaKwwlXW02uYSXS/o0GlWGiEIUBqBQjN+Q3+8/fGS7rZYNSiW7cOmy3Xj5B/YP/8mf2y/+7B/atZdfMVtdY/t0wCiOhtZYBXNY5XXItSEZHSqc7LOCDCEVQn3ERy5zZuWl41b/JkyLgoeZJzfx6Pq1MmPP1UuF7yK/d7w0hShkH3iZlan5x1Ih7l2Vc8AFalzyHtdVKLKUfpl/6MwvAeGJc3+GQZv8+qS1sogTkJc/KSR1ylwc31+O3zXSvaHo/nLSu08+YsztU1hG5r7Ews+YjdG5b/FEDjyvvR2iMlQYtaR+LIVfYn8bn0dpNMW4uIz2UX359yPKvecHBrPdc87w6ifSyc/ATc/b9mPufoF2eVL2znyPmpedCCeWImjGhXeiXjX2BjlcUZ7CKDATgPAtAMKqC8ggRBRgELUH66o/SLbwRc0hHA7vFxk78/VhkaOK5pMUifVwIY9FHjNrrOdukQyRixSMT2EJZYkdDS9gDSY3jBkmGiGHscmFQEkopMHDA7Mc3+O88Z6YhJxjWjdHOi197kmHQjFAWDyGYvEpldvzscDlIjA02FBfMMoEeEH2Eoz9dtcGnS4BHwFHpWyHrUNrHbb4byhnra6tEgTS+w2whjALZ/dKKB8Riq7OTqkenYerpgyh5xAyN3AE1kmy6gpZ7ZIhRHgoACFFbHodhocCAP72w7t2+zfv2h8+/8Luf/uNreK56nVrVqu2BvGXRsM219ZtbXXFaizk3Ldet41UQOagAgTCvAKgw8cqVfv+/kP7/uFDu7+za6gsWG2u2C9/9Sv75a/+if38l7+0Ky/dNGuuMAwTeYUVgGUAWi9PgRAveRGVP1h2Bm9saCVDKTMw/XcCUnkpFIVHz1KG8/DIcOx7n6pchc8cNGbC7AboyeRLs7UxKZQ3bd3Lclgjt9drVWblTFQHLfIu2FcOCvX8CXOxECB0Q3aK0ugYoJqY2EVDRhdZt7NjkzU/b7op83Xe4wo9xEknLe4QPemKx/998fWq+NpY5EkLPF9hO6II9K8gmJ7h2VIIVaiogB/WBzmNmK7rCqFwwARTL2/OcUAw/Vu2gBRgCIuOqwLtX6Sbn+tzzqftOToK2qbnug4v3Ncq7UI9AQoVhnZFXEhpRXR4up0TNihyKiEqt793wJDRt379ttccdEbQcwjBCgoQQlQGf3sBRWXanW9f2Nke4YsLj82iBUMXvtF5nhC5am7UEfTNAoTxXE7KZ4DOWUGXvI8JSbIIZjeMTqf7ldUFM17U/8wvV9XMPOdjrMDkecctuosP8+LjY3GjIvJJKLqDOgjO2IWQCFilKHSMYyGeAjBYHYIl7Nvug4e2s7NjO7u79vU3X9u3331HELi5uWk3X37ZtrYvUolzY3OD3jAkW5erEB2pW9lBocRoXOXU89dig0HfIRQVOYi8N8JTkRvonnCVEBkQzCHkE4IwD+5/zzzBd9560z79+CPbQZ7g/r4N2m3bWluzC2vrdmF11RqoTYlQynLZ6tWKrTTqBIJ9hJwitNhZSkrXoNwF6ihamSGju61De7S/bwftrh32+rZ15Yrd+MGr9qs//2f2xs9+bjdefc1GlRrzCHt4N4BahE9Wa6xZCM8hwDSem+bclCE0CQTDfRE5f/JEpgXhdRHXVnUCTyweym2MBgCgcXyw6Uf5jLGQUioSek3KpD7mWM0p/z3zTvlMFYbFQsgQAju4Hku8QFQGbGDkMIrOzUSIZNOmxa9TB9DkPMp/ZoSBv/mR+eyHTZsZhedZgeVx7F7HrOOTz1TUyCrwiOdcmD7N4J7/ac+zz4owwfO/yfiRRVjFqPeJkFEy7r6GYr4OmSOPfGupiwoQhiMpLT8xOXdShjB3qiqiJkRD5t/Tsv1z0YZ5Lm2dRRvh8Y8vNF8ep+3nHxozl+zHf+vTvILXHRzCkSnlz6ihK2em1/h0dXWJ4zFTn0BRDGHLbn9wx3799q1MTVSsIBRHlTeYicq8qIBwb+8Piw6d0+zl07tWAQdMkcUfD3zuhT8LvFuhmAGGfSZdMgYIZw+T2GzEkCgkETXQWH8whEk8Fw6iKBKxmAUI8/A33TGpv0YXa6KgdZwBehojKzG8F73copAQXiwY6SzNAZETRn2qhhUMdADFiJXv9Xp2iHp9ey3bv//Qdr67Z9/+4Wt78PABwyIePnpIYAiDf2V1zS5duUQwiNp9V65esctXrtj25Uu2tr5hzZWmobg98gp5vwQQBtBhBCoYNAonSKAGRg3FYoINRP4gjikZS0Xcv/edffrxx/bJh3fts08+tgfffYfqsNYolWylUiUg3FxdtXUsvFCgRZgoCtCjdAXDFkc2KgHM9FhHUKBVYLAHjx/Y0VLZusORtbo9e7R/YPd2dmxQqlhzfcPe+PnP7ae/+KX97Jd/Zpvblxgu2oXqmANCXatEtVHkOUL1tBq+kAzW+MSbNg4cQ+W5ew7swlyL3FcUz03rSuLfCL9FDUbUKmMD4jl61uuqLAQUPtHHfBw8rwolaix4rUEhUMdxGWGYM5QMRSuhNiPasWxr6+t0BGAjpZLtcCA2E57WDNDCQJX3Nfo+gOL08T/pMHJBqomQ/5ns4KKT6hSOnwzfmgn0Jvr8XAFhUXarQPsU3cvOO7xs0fXUt46FWyQf9/Oe6vU+Kw0rlx0QeuQA1UWhoj3CXJO6KK0Hr6nLaI203m7KEnJqpSAxQGESYTPvI/qlitg7RcfHIo/2IhxbdL4UGvdFG/QpRwLKhIHwWV3q4FWVoKBaL/PgUYTeFdcj9Yzlr4wlploHLbt9+67devudXEyGuYOrBIRRh1AM4QtaduL+w0/PbBiMRRsVHaTznBe5O/McewrHKNTozJpt/AnPNax1Enn6O04DpGOvnyvBwYCNQvTxPSzXAYx4z1WioAwTgxVylzfpFIVUn9yhzJYbZ+FFPb5TYfgLWuprEXw910I+FkE7kXeVNWF61/HnAa4FaIDwS9SxIvB1NgcGOwq4g6GDaMvhQcv2dndt/+FDu/3Ob+zD9963Lz/73HZ3d/l+XCxrNYaG4mVZK9BDLl9+5WV74yc/sX/6F//MXrpx05prqyzhgHIOYuIA2Ec2ylgmhQJTDQ9Sn2S4wOyOrI6wU4J/FJlHqAbATt/uffeNffLRXXvzb//W3n37LaugJmC5ZCs1AcHtjQ1bbzZtpVo3lLevlcpWA+AFEAHY6xyinLOVq2XrDVC/a2iNlaZVqnrGw27fDjtda66tW7XZtGGpYvcf7dhX33xDYHjYH9jGxW378U9/Zv/0n/8P9tobf2LXb950tVFWhs9US9FAgFsV6OskwygzxbJuGzenaJ55DoPCPl1pFQCQaqHKyQs2LhMF8nYEuK6BpfT8zf39fTK89+6h9MaO7e/vZTm5tZq8oRr3EdLpLKQDygA6Ck1zUAfQa2Wr1up2+cpV27q4ZRsbGyoTQ9s0XC7Kt4iyIQgnRoI9gGjC/2WTZ3zlG/MgZZqr6YyM+Rp6rOkkFAOdHz1+bZ8nM9efvE+OrMbZOZN/SQRbeOOMuhxbRISR83maHOnHTVv/Z+0J01ecsfbwRpEEgq+n57DHFNrLznm/LbJl670mz0x+MWMTGM8xPbpm51fM/4aQ9nqtzn0P51PNl9L3yqsGKFTYaH6OQkkny8dMud+Y09MBZQjULOL1LWBHZE14DuOwSB8/M+c8K/MlzUUv2rjzGleT9uOR+01eKCcrxObV5dxEGaeB9BFQ61N7je+TEfcygpQBACHqEHpheoLA+KgEBQAhPi82INyZXYdw2vZ2bH9PpJZxATxuUS466Gae50+XpNiMGSbxw5lguTO5aAEIM3UnXKCl5zFqwluZGHNO7MHYBMuFDRKsE75Y8oDKlMqtkBGMkDQXlomN0nfx6eMuYUQWgHaZIReFwI9pibGxrTXlBAB5FCTIo5cX9WZoYFwF4h7+b4Y/+vQgIEQYKFVCK1TbZN0qhGF2e7ZSq9lao2n9dtt2Hjywz377if3xyy/t26//aN989ZXd//Zb6xwecvnDgqaiyCWvgTUgCwaQh3usbW7Y5tZF2758xW6+8or94PXX7cYPfmCXrl6zEUAHPgCSzNWrWKkKBVGodPUYUgkmDQwXwkIBAjNGbzRg7cCvv/rSPv34Q7vz3m/sqy8+s/vffGNrjbqtNxu2icLyq6u20VyxKgRq2FQjgsF6rWYVGC0jxPt3bADRIVSDoHT7iGGeyoMsZaIy1XqDoZ8oL9FqdwgGH+7t295By3ojs63Ll+21H79hf/4X/9z+4T/+x5CNIVuG90IIJVhHqI0aVDilh0u2DJuHFDfh8ZeBd9hqWQsCNvBEouwG+weAr0dwfrC/T2YPx9eqVW1Sna7t7u7wvA5KabCuZIUCQHhvlgjxL5yLz+HhoXVQnqMbm5tYO87qCcNMgHS8VqGOw9zS3ISRCiANpdZmE8pp9exazHPyYQ42mfXTqlV6Rzc2N3k8HAtkhG3Ef68h1HfrAo8TC1liqYr1dYUiI/cigCuuCY8uHB00lr2cBUG4v7sUcBFaB5yukigApjiPkv2ss8n4WmcuXR11iHUFTggZyVmIUCRreb5W5GiGp53uDV9gsqxniiAlYmYE+EPV82IbRW5nuAzSFWpSeCdff8cBX+oEytwNWd51rDQUVHKF1zgqu9sUwzz+Nq8dtsBG8AwfelxrTMt/z/uTpXaySJRYrbXfydbUqGFxeRaiV4g/nFkMtfbyQBibUW5C5WKyQad2zfKcjhq+4zZTPlbyDjnqnng2O2vy3c/Shno2W+jpe+qT+uzkPkxmm1tDed4910wf3vm65/PQS3ERDLozGvsH9mBE2FDbYIpqPSYm7E+UnQAgfPfd39hKc5XMIFRFFTIKZdE8bJQMYUOgE59gJcVMqrxMfGdUl+s7xH48SSTM1hZ4unq4dH/vo6k9eFy3Tl1uJ8FgKE0eed95FCMfr5Emw4LGr/b495/OGj3+dR/vrR/37NSwSdBQAmamhrD4QNFGKCMXE6UB4xM130YjGtgwiCN0rloVQ8Gi9GftffT1BaAhHdOzTAb+fsbgn3bOUU3c4NlUM06AEEAHF8b33NxD+h8+YDARqolPuVYh6Br0uzZA2GCvZ+v1uq02V+zgu+/tq88+s3fefNN+9+FH9tWXnzNXD7BpHQqdqyu2srLCMF2wiwEyAAhRuw/GNQrWdwcDa3U6duWlG/YnP/+5/eQf/Km99uMf28rmBauvrlm52bQRwDwAYaXKTM9+r2c1K1sdv0OtPISI9gESR1arlKx3eGCP7n1v77/ztt1571376IP3rN8+tFppZBc3Nuzi+ppdWF+jeEwTTB/Abh9G99Cq4WF3BxLDPwAEK2ZDxFYSlKlbSFKSQUG4aoUiLPgdhGLgXni0d2APd/fs/qNHNiyXbePClv1P//Jf2v/4P/8vZBPLtRpDT2tc8Ju232pZr9218qjED/5rHexbu90hA4pHAiB69PAhP6id2e/K89/rdK3TPrR7331vDx8+sPbhIRnTlZUmASWA3f1792xvb5dAD/UOAdgBJAE2QsAlDQMdYxEy8CJQxBqUqQc0ACENUoBLHSM2EgzlyCplsLguy62Iawdacs4IEZbIxrJkSbVCYLd54QLFiDCPEW4Dhhm/v7h90a6/9BI3S7KWZrayusIw5PX1dUp2Yzzjb/C04guADyw0ACXGIgxpAEfclzUhkZMK8AoATvYSQFLjVaBVwFOlMhSWjhOHfQwGn9chhEOmU+80wqQL5jZjVWjap24Z9nE4A+iycaMejg86sXBNCBn5+7pFnywUs5UfU1CY/1s8oNbT/Gki61S87mQtsWn7S/674/e8x90bntXz8xV7LAo3TYWI/ctdIwyfdvCnrSlWeDD0GBraUCjMVYECcs0qVNFSGaUI82eEAEPFc9nGOLcAACAASURBVOfgzFaUT8O/XgxoP328Pus21LM6T+Z77hP7bN7yXmOiY3DCRoksd5q5M1PRn5qP+D/BVgAx7AXYP0YIF+3zAwdM4u1LwGaZdYeRQ3j37of2m3ffs5XmGoFgtVq3Rl2AEIwhQCGcpgCA9eYLCQjvzgaEM5wB8xjT7MbJXAje6eyjoo9N4C0gVT45XaZe/xSuO9+0PKujwus4DTblxos88uM/pyGclWqZDAk8KfCcwvAFIOx2OwKEBtCIyazw0bMfDQJc3JbT8TjFURzLz7QWnlXXPg0to/1Zwp08PzIBgwAbciHD9KSuJQ1NAUIUPUCx9QEVP2FfAGTBxEe4ZRUCIJ2e/e7uh/bJndv20Xvv29eff2Hff/e1ra01bWMdQLBpqysrtrq6SkMFwIRhqADjYJ7aHWsddggE2+gPsCsAAI0VCq+8/ic/sV/9xT+3m6+9ZvX1DRuUy2TZDsGWWcmajaaV0X/dPnPtqsj1g5EO43XYty9/94l9+uEd+83bb9lXn/3ODh7dt8poYCvVil27dMm2NtasWa1ZHd42gEohOwKY3OyS8UWbC7o61bINSmIIyRg5SJARneerAuABJIDdbLW7trN/YF9/9521u12CwD/71a9Yo/DVH75uG1sXrdPrEoCgp7759jvbefjIhr2hDVCzr9uzB/fv26NHD7XJuOfx4ODAWgcHquTB9wZJ2idoBxDstjvckMByMsTT1Vl73Q7HP7yXYhXE6IXgUqilYVNkPp9vdJFbODZkA9wkyqRpCCnmWoQeK1wVPUdNtixXMXPATpQZcfJDdQ8xBgkOq1apVa3d6XAMKSd11S5c3BJb62HOAHoXLlygSBGuA6W21fU1297eZu4iQOLWxYsEmQhfxTXWNzcJjgEC5RCBUBLKiqA+JPJmffOH0lulynvDwMbf4O2FQiw2crwdcpLRV8zDRB4JngIMNBnPyNNUCLbWHilBMsQZIbyhTJeVBVH/xh6GXFW5eSKENmFosnpwKWsTa6jG8jjoc4dGBgZTYAinxIhOFt0pWYun7S/J73SbFwNMzLcDeluwfplD8ax5ol0zb2bmIlA+rfKOMkBIDwMWJK/Vi3UZjhYAQu5zcFxAVAvrisLFJXSR5LtPpCqczKPM95bP6lFTx+vjiKg8qw3xDD33yXbvxLw6zgOSLZEOCFMHWQBC35S4GjPTA0yc2Dnl3sqGDDCIfSCcdVrjRWxgr80B4UcChCsAfwCEDYLACB994QHhg93pgDAMh7RPj6ynyR8nt6JZE34JCJ/WFWAWIAyDxeHSTECIMDCoUIIhxMR1Dw6MOBhrABa+y5ZVl8CFZc5+a8zDM3XfI2aTP8Jx5tSxTpC0cmaJWXiuoApbBKygGEIubN5+VF11dpBMIbLmwBICfg2H1qwDPFUMAX6Hjx7Zo2+/sw9+/bZ9/P4H9sfPPrO9+2Ck9u3qlW27tL1ldTCLNXi2ahkgJMnAmn0Da3cECvkBQOz27KDT4Wdta9uu3nyZNfx+/HMoc75q9fV15hW2ERZpxpBOYN1Sf0Awhy4EsOu0Dmz34T374J1bdvs379jnn3xsBzsPrVE2W61XbaPZtEtbF2wd4jUwpGCoIx/SPe8SWBDgy4AhWCLcoAJQqly8KJyuEEI3lV3ACOGk8QHYhfro9/fv217rkPUHr9+4aT94/TV74yc/tY2tLQruoE0AQqDGuvtwxwa9gQ172lwePXxguzs7TFRXWOKQgi8YwxDSAaPJmoxebzF1kShyrMTxD1Ae80BqrK40yrxLzY8s5JN5fw4KHRxmuWSRU4Yx46GM0wpoCzgrVI0sYd8ZQG9rCWb4SI7wtmAVwSi6qBDZSAdVeKZWu01QiA0XABEAj+Gc/QHZQ1wXvxNbi6T/hoDj1gU6KOoIF76wxTBUsLLrG+u2ubWlek+o/4QQ4nqd5UUAQgEwUXsSntpMHdXzWMPQxrHVSp3QCc/C8cHnlwgTkHtWZzOEflyBTiGmHrYXsbX+PfzRioZVCDFVbYOZzpbvCQA4BgzDLImDx1nASVYwZwqxQiiyQBA0+ZoKCLmK+kEz8iSe1u3mzJ/rFAEhDdJ87aaLxRlChpWXEfYMhyfCvJ1VJjsY/RM59sm4yPJ3z7whnsobLAHhU9ktxz7UeQJCBXTkOyvWYji6sTdEZI1ydWEfiB1UaLYMPMFFRZAsAeH8Y630aAognMdEn2k8J/vTEY/lkiGcv2fO/ciTAGFatP4oQ4hJByAoMCgxE+yI+YRV7TP6bDh48C8xhmf/lRpk43cbG8dzAMPJZz0SRpEAQq5NEYroi5tC0mBkBmupsFG2V6Uk9qrXs5VGzZoQ9yiX7ZvPv7BPPrhj7775pn16564dPHhg1eHQVpt1e/nmdbtyeVvlGVjWI3Nti5FykR+8GsAUBFpa3a49eLRj+4eH1uohPLNsVq3Z6uYF+9HPfmZ/8S/+BUEh8gpRu68/GjH+Hrl+zVrD+qh7OOixVMPXX31lH95+395587/bR3c+sEHn0JqVsl3cWLPtzXWGi+I9amCemHeo0gvBWpERdAaQbesDRKI2Zl0UpMcz9vrMRVNumQNIslkI/2yoblCjaZ2eBGcO2m2Gg+4dHBAUItcQOZOVes2++e47Agice3B4yJBR1GYgUC2XXeWz6+HPFatXaw7moKIKMKd3aNRrVGltIrzEcxokBjTgcZgHEGcBYyjGFpuXNjGA4ACFEQbJPLbko43NnRjO3BE8M0dwMrzKGVcyFGGUQuwnYHa+U2bA0HNXxbyBYROQhGMijsHph5221E/p1EE9zGDlAAi7eheq40LMqE72lXfDcQid7fXk2fXal1C+vbC1RdAI5duL25fs4qVLdnF7265cvWpXrl2z9fVNqzUbbC/cA4AUoa8KR2/aYFQi443v9B5j7anVCD6ZQ1sG6yhHgkJSsf6gQDFEihC2mgP2LH9wAhzmYAuAAHy95xBOVV/W+qmVRg2QR0ZNAMLM0PE+ScJGyX2T0ZpYF5/5CJSzX+WnruyPyxDyfGf0k/q6UBSlABhCiUuYBy0qIqsGYVJbVDNh3AsZTNgL3KdLQHje8+Hx73f2gDABgZ4KELEays2Ho7CWpQHQgZmBwUGelxvLqjvx8NxLhnC+/i/t7MxgCOc7f/ZRDtXHwoWXgPBxW/UMz58EhCnv4TPMjcsjIaPw05dQ0w75FGIHo9A1jXiKRrjHOxsDs/NuTv8lE29xcvEUDB7HDh73PJMbG7iVYWkKQ8j8QecfRmUaiwpjdcORNmeZgHDQ7bAWH8IyrdtliOjbf/t39vlHH9l3v//KRp2Oba2s2tXL27a1uWZrq80s7I0slOea8W7OQtGYZRhjiTmEAIP7AE2HbdsHa9jrsyTDxatX7bU33mDZhh//5Cd2+eo1a66t0ZCuVWrWqNUZHrm/u0NRm9998lv76PYHDBm9980frV4u2dbGql2/fMk2Vpq2gjExGhlKwEs0xmvxOWpQqCRCQBReTHAC8OfhxQAhBITO1sGBoNIlLoji+WhgmZqrqzTeYE4DSO7s7dm39+6R4QIjiJBFCMo82t0l6GGxQ+JwsX6Nas0ajboUVSGYA4a2hhwD5ctFqKjHunKcA+whNxDMId/FWTqBg5JUWFnvL0JY1FVjMC0J9ZuWn4x3ZuinK40KDOaAITsnxDCi5AWL+CpoVF85Cxvjjm6ZYBaHcipQ78JLiuDv3QjHxBhhmLdfCQ4fPwdNFg4H+STAeUvdDWCO9+BHNRHBKLLuU6NhaxsbBIdgCSFas76xybBUsIoAjPgb8hEhXAN2EeVSSpUaxzHCOIHQlXuo78gdxOhg+F4I00TtNgfczEl0xValZQaDq+95lp/4On3SVSJQbw4AAwzG9+ihNF8wv0bqYMuBodhLXxszhintvdNfHZ/PKxZjCENlNPcNiGGQ80YfllTCPldGKDPWkL51OgCEXWcl3FkTOHBC4VPX1rg5D3fo09i/S0D4NPbK8c90VoCQK7HrB0hUJmUGc2cMHX61mu9XwQziO8pNiGDgHuCO1Hz5XALCeUdbafcMAGG2yDHcJnmUJSCct1+ewHG5+eI0TZIrGIAwJmpqwMiwobIo830U3w3PjZJ9kVshJjAM17FE+1nJeafYAgJiOdsyduk5WcGpG3dS/y2uiRxCAUKvh+PKogwb9cWOrFiAQebMjZQ/VimTDRl0uwRS1u/b/sMHBIN/89d/bbso7L63Zw0r2/XtbXv1lZtWQojcqI/oSmevYLjmoDDi6LlQ0ngWYEIY6GGnY7sHLSpzIu/uEAwRQiEbDfvpL/7UfvmP/pH98I037PK1a5JkBgNUrrCez3ff/NHevXXLfvvRXfvi00+t3dq3Ua9ja42GXb64aTeuXbVGtcycqGEPoi0j5g+SjaFCpLNkqP+H3MJ6nWwQPHkt5ORBuAXhrsh3RJtAiIVIyourR+F0FLOvNwgwAB7wvdZoEhA8fLRjX/7hK10POXye4waw6SOSQKPZaNgKwhwbTVtpNl24RAAMgA9/p9oYAGSwc8xXyJ0oARto0HsNSTG2eZ5s5AtWSp7XlgyqrDRDGIoZiyDjMQf2+jmOTxlFsXoJ9qPKqHJWCQcnwtSyDKcQdovnQSgslWrzN5Q3FmGlAo34O48h8+z91mrbQetQPJmL14CdQ18C2BPcY4zhfVw8Bt/R/wDoh+02QSVujJzDS5cv27XrL9nVa9dYP/PKlSt26dJlhp7WVlatVK1ZuS4lVDGCI+URUkSp70BRDE8o+oJdRN4X+z/YZjKqYhADGEa7SmRE4YKxjuTM4eSaKdBNQBcsoa886oBUgio6KnVWKd8NH0GFFxcwnM7ynxsf7p8ec4xk9xjLxfSwas9j4sBxQKiyEnJeUWEUdQfLGOtHAaGu7SVOAhBOOmxO5yWfyassAeGz121nBwhT8kF7h0Di+IfOV6zdzgxSfA4pLUOJydCJx2L0+T4YYafQBpCozDKH8LiRV9p9dHYMIcLiloDwWZr4uSETG1rGBk5jB0ODDSCiUlHOj4tiwDCDoAlAIQ15z8nBnkgGhjlKMqDO8otLTZbDN5sHLPwUSVgf3mM4CQidGYzQPRoJDBnVWyu/UTlNMELRbijgvrGyYof7e/bphx/a23/7t/b3f/M3Vu71rToa2kqlZle2tuzG1cs27Hdt6OGbDJvzWlgEnQBNHqYohUoZKZiXYMoo5kFlzn3bOWgxrxA5eIf9nq2SpbnI+n03f/Cqvf7DH5Itw8L6+9//3v7w+y/tD7//vT28/73t7TyyVS8tsbG2ynqDyK9ba9aZC9lrt1mmQqUlXFSHOV8Km6S3vVIlGAQT2WoBEHbFOLmCGIx3fAVLJoEZFWrHJgFDH2qXa2vr1mCO28j2Dvbtu+/vERiwfALyswDy6sg9E5BBCArUcCkGUwEwVXhobDrMXfAwaNWBVJviGAA8suEEtxrT/B2ZPOVvRv1BGPnMKSSo1LCfqrA7IayAYYLDU9nqMYaQu2c4PCaERZJBnYFCn28Ma2Neo0e0Rahqpt6WAxKCN2+vCHtleLjnc6CtOlReVQ1LGM0swp2pw0JYCrWi+tYFYOO/e2SByQhDTIYsJEI7RxyXdEBQXhxhQipEvLGxaRubG7a+ecGa66hBuWJXb960GzdvEjBCwIasJMJfERbqwjgY61Q7pliNP1fMv9x7mYXJjq1H7rnJHDo5ipgAF2ovh95Tl7Ssl7K1VPMxAw9cF4YeNTAuSHLsJj4d5pzlsvoMXTudG+ljj3ljEu48d3oGCR/GaZliXQCEyCFWZAPX/CGcHYf8rryl3LMi0dKYfbkzB+NxKih6hlr2cR51CQgfp/WezLmnCgj5CqmjPneMZYJxwca7TRMlIFKyIRS1QzgqA4TZmqj5vASE842Z0t4ZAUKFJC0B4Xzd8LQclQLC1IM9TuOHAaMpHWIySPgFAyRFKExA1YbRJpkzGdhAnV2Zjc9OrUECELJ6wZh3YvwWJwLCaSU1M/s7fxEBQjBQzhAGIPUFMAWGKb9A6Xu0WwDCZtMefPed/f1/+6/23ptv2p1337WNRoMiLRuNpl1cW7eLmxs2Qt7KsEdAE3lRmRgGQGCwH2RDfBHGsSwpgXqDFeXd9XrMp4MQyw4UNVELrz+wC9vbdu2ll+y1139IoxyG/Oeff8Fw0db+PtUQm/WqbW1u2IX1deY1AgyCFaQoDmry9brodAoOKQcPYDXPgRObNCII7Lj4Tb8bEu4jAi58UciFIVqhOAp2VPljYBihbomQQpY+MKMy5n7rQDLSzYbaFmI4UfJgNCTzh+si7w5tiJwghqUid421AMGGKR8Qtcbo4HA1swB/DKPE78jICRC6aklWakXMkQR1cmLxeAYo3YDp92TpFLGDIVBzEoekdgZQVViOSIoI38yvBdAXNUTRRqoZmoNwMiEeqotNOAAhzgGwR1tDF7dSBluHHGLf7D2Mk+qg9OYOCfygAIt8VuYYUrBHYcIShlFpDJzD0ikeNox+RB8jhLmOENPVVYohvfzKy/bSjRssiQFnAEJPGZa6tsqxgHqVmPq8t4PQAIbMDyN49bAlWfBeYkBjFHO2DHXgrI6oz9wjMuuTDrUkyPSIqnFuAOWQBf2L9QOgGJ/Zy+DYn7JwqxNXsVNbV5+1C001ZuMlJhnCBKRHTjPYilAWFVPoji06j7rW63fIFI4DwgCDeW+pRqjmH+c01RJfvK8lIHz2+vysACFXyQnCQSHaHpbNGrZu31TKWeRZpCNlhIM7Tsci+z3UfwkI5xtvMwHhrGVqni0n+nYJCOfrhKfnqMneTUDhmLrouHcHQJClDrJC2yMxAKxfJvAXxijOzEJGz2EvFCCEQRdKn9OB4NRxPfF8R48ZV4/DlWHMZYDQI8DECgZ8TtUm8hvALgDgYHmObsealYp99fln9u//8i/t07t37d4f/mCXNjZse2OT31fBmpSRaI38NxBwKKauEEWCpwDrXnCbBr8rWcIYZk1CsDNQNF1bo6Loo70929nfs10UeN/Zsd2DA1tZg9pojcY5PeTVqu3s7Fq7dcB7XNq+aK/cvGGrzYY1alUboeZctWJrK03rddqs01cjEBRjxmCQeA6Erg6GDgLbXpBdyp4SRsE5Cu0LoBVjTGp+ztSxxIDCSVA7D+qVJIIAgrzgOkAdxFEQZoKuIMCrKvwLGx3GKnP+vMAsE9FxLHIJPS8Wx0JtFPfF8wSTmIkkebinwKuARiqwpNzEkVWRe0Qp+7zWnMZWwizkUywPPVNEo0IJkzyk49aPAHZkNpjLCEAawjwuPuMiMsqTFJiNovV8FweTUoOV6qsKcqv9VGsUpSBc+XOE8QXmr0dQAwNaYeOodFKToBJ+dvCl4vU5S8jSE2QNUb+0wxxEhJNm+Y2okQl2Ekyvs4AIF4aq6eWrV+3ajZfs+o0bdunKVdva3raVtTXWncT4xXiHSBJVIx0I8rtnDeIZo96jWFQ5kiqQQWIN0aSfJgBhDs4nStIHfsw6KsBgGsauNSLAoL5P79mlMb34jjkfIIyQ3tQZqj4iIKx4jnwZhUFkxEroCmJLiITJAaET73pQZwjpLnBVZawr3BOdfV/8jZ7tM5Zj+Nnrv/MFhGLitW/lRAO2DOkJuJI295VcXXR82wy2HwxhWofw/YmyE8s6hDEaS7uP7owFsKTDdHI/mgUGJy+gn32TTS8SxswZz4X5Fv/iD3HyxCh+7Sd/Zm6U+m52xHuT/d49MmBnAAjJYHi4HeO7uVkqlC5VvM+Kaz8BQDitfY/zxE8b8+nxkyIgzCHEEsV6hBEZ6xxAdqKHEGUgEaGTYKfK1u90rHfYstbOjv327h3767/6K/v2q99bd3/frm1ftKtbF+3ShQsEjCjujtxBMnJDMFcy8FXiQiImvDOjCsFchQKsmC7VfUVRchTdrjCkDoqQLEsBI5z153rW7qKGYZvGC5Qkafyb2drail28cMEuXbzoJRigHooaimDsqtaFMmWnTVEWqmwCrNJSAihUzTrkl8HY3z9oSd2zj3wAvJAYqbCKpZgqL6Gj6yxMU6BF4ZsQHgEoxBcAX61edY+8BEb0iXBPhXwFY0cGmQBGVeCCIQT4ibBR5DSiXZHPwDp8/Z6AFse+6toBDEXOX9TBw5jHJgbGNupERtiolkWHE0qgSAuZzFwSxEYkf5aVJRvUfx1iTln9w2AkIs/Ry1jkId06M60tGrmJeYkQqK2K3RBrCYcE3hnAH8VFBCgxxlgPsFL13MORVOJQxgHrAhlLuS7QJwCFWa5irCMOFDU2JCQAQNfDZziiSq5qJFbIBlKMZuuibV7coljNxoULUjBFLcxLlyhUs0JRmgrzaaPYPOtSoo9CvdWNdTpSwIMj2tTbOt/vovEnv+d9ki5xabp01ktjzKHCx5nfyDzCpCOPdPNRb9VJbPGT31ue3BPMtAnSPnUnmnL/3Jj09Yoq2nR6VmmoMqrB67xSXZTq0v1kHvu7juWZe2ZoKNaEwNGTa5YnduclIHxiTV/4xifbvbPXwfGbjjtckvwZubLdPiAgzOYc0jDkBM7BYJ6f77tWnnWdzNvpIaNr1qivJoXp5Uh+4esQ7uzcGbOHj25aeVemtsdUEOiHxgVlLCQb1xIQFp6MT+bE8GSnE3h8MsMwRP4WQ+2yMhMhPhFCIBo5uZji/Pkxj/vewRCSJQzjP7noLDA4NtZnAFfFuo8/oQw6sB/JFSZEbXKRmzyVEkXeUcah3+1ae2/PPv/tx/b+rVv2t//vf7b9Rw+tYWY3rlxmkffLW1tWA2DptG1EIDjIg5zcG022AXl6rNODvyuUESGSeGgoeVIIqNGg4iiM6lWwgcihA5iq4biyff3tt/aINfmw+BItcZGG+Mrl7YvMuQOV10f5gcHAVpp1ggUUYke4MO4P4RaEi1JIJjPAxA4CdCJnEGUtKDgCwRJ4BaHEynA9hI4I0MYYYp8G0s1YOTkdUCB9fX2diChUQCFK0+t1rdGEOAyMOQddCCOkJKYkrdEv/NnLMbTZvipmThYc4a8QpymXbWVlhe/T7XUUCuuMITYrglo+s+pyKpdOgHDYF7uG0NEI/VT4Z2Iszhj0IS6jdjg6KMdDTKOR4l3zkhYZY5GokY6n8ubQQgJI6Vj2MMpENkX39bBylFnx3CqOO4y5Wk3h4ww11fhSGwkQiiURKOQU9bZTXUaBc7B2IRgDgaBWp8txu9tq2UHrgOGnBJ/IFfV8QYzY+sqK6lC+9pq99qMf2Y/e+BO78fIrVkKoMJxY1SpDqXEOQ1a9H8A441p4XjgvMF8yoeSs6ccNIO2J4y6k+DE9JYXsmcMm2ztdIZWg0IH9RF8vjenFd4W5ACFrloUohQNCB4lkCDEmPI9QzqABUyOgLlpmToIcTunX1L7iIPdxMmUeL/52z94ZyzH8LPbZRPkUH8f5ilcUEMZ0YAKSAKGLNmm+KfqsP0D+uSJ0FC0S2hTRlnkKRJ4mob0lZwhDVCYFhAKDS0BoVnq0ezuzXTNTf3xPOzJyc0GMBCwGdvBfZUbCEhA+ezNfpreeO2G19ItJQCjjGEwIlCBVRNzZKm6OYghlzKZNcT7+7BQQzsB147ZwPOKMnEE2yVgzjF9VUHcCEI7FyHsIUqKpQ1H70cjImYGl29uzN5E7+Pav7bd37lhnf8+qo5G9cv2aXdvetjXUWoPR2+2I5OAC6qGYAGPog17f2lDXBEvX7aq0AvKqGg1rUJkRnm7lTcEYZk6Lh9Hh/WiEj0ZkDFWfTuGlCDVdXV3jdfDc9Nj1e8wVBNjC7xAmDIBIZq0CJk01guhZd1sIABTs42FbLCRr3Lnqo9QYxczgPzWfg6YoCZDJSxNKiJ1DbcBGnQB0bW3VGs06nwlhuNhIAF4B6qIsCgCawiQh9ALBGOWZqdh0WZsPQka9dATaqtvpsnVQfxBfuMa4umeACg83FN2nqeTAT0Gq+KUYvlT9MxtNzhKmwC8Dssk1dQm/ju7is1RsUz5lx+sWZuZuhBSnw9hz+DjMmfM4XuZCbGiSf+jsM9oPTGE4HTAOwdyBFQz2F2G93KDxN4BBiBs5K6dxlzwnH9Jz+xBe7OGqOBclJ/iBimlPIBwMIn5uo24hwtUxVioVhj2DLVzbvGDbV67YxctXbHNr27YvX7ZLV6/a5taWrW9ukinn8+jFdW+CVeVJZs6MpK0cwo4tjen2OQn4sqUjYQZTsJgxhEtAeKr75omAMJx2GSCM8GCBRNUVlWGKdYzrIRV0uzYYgKHGkPF1KLOBPFw0E5WJnj6fve9UG/CUL7YEhKfcoOdwubNjCE8AhD7v+n1oDETqQK5cz5JOHuajcmfaSWTfIAooAOGB3b37sf3m3fdsZSUAIewhgEGVNsK/sV8h6q1O+0GOYPyMvQsf2RCqiat0En0iCifsqrRLUlG4c+iqwrcoPdy9ndm3IVwgOyIMsNzIcLd3lgMaAgcyOjJ3phs4CvHy4LjcVMkUuAo/8xwnTvFkxFmncf+JukIy9tJ2muMRn8JD4hXGjdBgZvDdjUO+ap7ki4mETZLKol7cmt4bV2TIQkTDWE0N5PNqB6gfhqmcYdrcsjui+DgFEKp9cmVGDnvPP9JruOHsKDS7pqstxvxiHp2rUGKuVQE4EELX71tpOLT27o79u//r/7TfvPWW7dy/Z6Nuh4wgAOHli1tWw/BmSYO+whWRJ+eiIJhzyLs6bB1aa/+ABcXhxWZIarViK80VW0VB8NUVLmJ4RoZBwQPHkgDycPfdCydJfx0HFqbfH1LNsVatWrvVImhC2OTqCsIt6mQE8TNCKwHAsJACRLFUAXLJ/DqHh22GirY7EhcJZgb3ZjQhoCDLMwA+hRCKDC6GxDoppQhItLvUP7E5YNHe3NywlZWmVatIQte4lGy1Fvh4ThyLMMfBAEIyAsH8HRlN5AW5lLUPFbQtfof34rOyvTx0M18CFfY3pV4gyxgEBvlLrgAAIABJREFUKj6yJkVOqn+fDCnLJEGFMfNl2t/fr5eyqbEuB2AOtVYt2XkYrsamj2IfmxFGGqGi6TljgNBzL8Gmop0l1KPi9QSEtSpDgxESCkcEnh4GtRjAimpKOmtLzBxt5/tKxiK64wLHR01DOS6kLEoHQ+QcQrSGObIjhpjyO1RlUWYEgkyXr9jV69fJHkJJ9+q166qHuLbGiAeGlHqEC1aOIbtNzonY78KsZ1skjqIAhLHeUFTL80qzjdAdGCGyxGiaTPAm/HAa6FMdWdOYpdPY285rPT7v+8wIw45cwNTRmYWLBjvo6sDMmfUQZzrd4IToKYcwB4Th1tAV5SwK1jF56Re+r6axTc++DXXew/p87zdPnx1Rzxp/RF8cw2054V3PvO3I10V0RoRoYy71+l1pLIykHRCRQ2nkmZhDzcGoGYo5jnl64GUn3n3nPWs216zRWLVaNQeEECxrNFAft54AQgG/FwYQPti7TQs3hB5YNsAl62U05Y2v2lOqwQPDkUxA30UsUMjY1fUYKgRDFyE5RxjCk4bw0+89m+XdOunNiv29WHuEMbLIPRWjPZLYBgy6QUwuUfjxO4Z2jcyVHRscE/gZICDiu5W4loMkCclgb3QmioWjT6Cipzx8sfeSUmWonYZ4Rg7mVOw8wn1iIw+WLMuhohALwjD9XVg7EO0iLzLFUEZSYNTPCouTqAZYMoAy5FpCsdCsB3DRH9oGFBNtZL3DQxv1erb/4L7963/1r+y9t9+2ZqXEfMHVWpXF3i+sr9kIuYMo9A5W1nPiQm4ZAX57e3u2u7MnARSoZzJ/T8Y6QFuz2SAo5CLnHjC8Rxj5DMlwMENhFmdL8tQXCaIgfDLi6OI6OFQlG7QuKIdMuXpYK0JFFN/BPipvzEVSvL/dfPaC6rlXPQNeibx/HjoqYAZhHjCAAKMsGM+SERJTqdXEWOJnASr3Io4ASvAqYgXCiEvM/MxezHNiBXioOpqxcg6o3OofY48C3LjNk7giZuYB8pSYA86IJnSj40oHg4lqoQRt9M4AyKqVlgLUHMBq7KqPVXPPwabPTe4FXqIifx7lp4bDI5sv9M4OHIMq1DSEM/LxxKOzD8dLovLog0a9E6UwsgTkDI1JBdXXJ85Td8rhe4A/5sN2OnbQblur3aFyLhRMRxA1QgkUMOWNBoHhSwCGN27YjZdftldefdXW1jey8iTDMgBh2UYuUhTeCM0HqKKqLVQywzvMc9A0HzSiGZZMhwBEeBRCi/nI+p7VinXaHWu3DxmuzVzZrO9PXsXz8TQVPh5zgWL7y8lP9OSP0D49Ds/HnyrUs2Nk57mD4Thh2DccSVXkvgq0qxSO8rU1YfAd6507hyZf/QUNC33yI+D4JyhiS5zvOz39czPZMXwuzGHTeWWWiAwRo6YUEdphQ0T6oD7wCnUP4PADEGTKBesux7xL7xX/znddPZtqyLK+cattd+58aO/c+g3BIMAfGEHkEgoIgiFs0iGISKNaQ+vyiwUID+6OsMjFph4eS274VPpzNayQPPdNOozlzIimt1cLaghbINxrhn9z9rw6Yhyc7xSc527HitbMc4FFjinQHlMB6xz3lES9ik5jgsrg0okswjsGEs0aCD+khH8k2CO0EHlgMgr1JW/NGNhyYQvWdJvjudJDirQ9jTXRTkk9t9RwSlUb87vFcqz20PEKiVXOHsZ7sCH4hUJmxUTh7zAcAJbh6cI5imtHMW9WtmJ9vmGvb2uNpoE3sV7Pdu7dsz9+8bn95b/5N/bb27dtvVG3C2srtrW+ahdZ1qFhJTAvMLYrCvdkfT1/Ptxj99GO7SDvrwfAJsYM4A0AEf9GPUCAwZVmg+G+qC+I96AojSduR4hDiIbQQKKn22vsBQNMcObRAD7/8Soy0NW7wQxKQKZjYAdZqBzCNh4mSpM53oExogAUiv/Px5HGk34TPkb3Bvo4Y9YyUx0BDCXUg08ohUadzAhoEDBEyCgAsYvMJANOBv7RUYrfMF8QoH/KF8fODNt8Is1srhkQc1rfo55ZXtdMHlMPHfbC2QSDUWpiSsRH3scCjgSSCXOYM9p6xLhWMB459olVnqj6aHvlOO5IyLnI0tQ5NO6FzhiWDGAJTJZoPciy4Le4K3MOEURsLJsCUIh8QzDREEvqIMyPH4WcdvoD29jaohrp+sYmw0gBDi9dvmxbFy9SiGYdOburq1aiUmmUFFF4MYVoQjE1GF0vt4SxzZxYV9WFI4Ld4A4TzCnVplQtzhCFUmMvtjIWXfMzMaO5RuGzc1DMk6Nzd2ww+mRKHRRi8wT2FAXDMDEw24joH6IUisC81I9hzGK2w+HoTrBnp5le2CctPF/Os8UmatKe563nvde4PTYOyo67RjiXNYdkX+W/g20JUKbIs+FgZIftQyr55it9tuLrdzP2aaSCkKzoD+yw1bE7tz+0W7fedTAIILgqUOiAEKAQ+gj1Rt3qjRqd7i8UIHzU/mgEoQMKUHDzkrFK7zK/w+hFwJoZxBlYT8pDgWBkBSuY5cnAGKPFYjYajBbd13KVrnlH5BM4rggoKfyY5wgIIx9J5p2YAX25HH0IP7hqJRkmiIqE4hqlgCUHTLYhm6QBCGXMp+BlMbNH+XezDO1j21g3diihUgYSOXFgEQqWYaAmRawB8BC6EGFdyJGk2cCyDzVXpRwRgDFkDvMCjF+/x7mDGni4FxhEipYAYJfK1m93bNDtEQzWS2ICP7l71z64dctu/fe/s6+/+MIa5ZJd3tokO9isllnSAcxXCSqOw74NaXx6EUM3NlEWYpdCMJOAsEdGkPO2ZAzz3ECYHBZAlJYAQHNl2PCM6Z3FaMhA0uIdzRksib7nbUlm0dlFLMbM8er1aJi3250s50vMkYPBrH9wLdwhB4SRDydNS3wJBcAYi02CVdzYpwDIUm4V0InwyDg1ikeHmAtYXqxxhOU5/EucGtPGKcAz1TInvsb8upOGvV9oBlY8eZkICfs0d5BtKFEVvXPkM3j5iAmhC9wkwKDAStSwxLiVyirzI7LahWIR4zhdP89ZFbsYlRyCr8tfxQMK9Ash8Dzc1fNQ02iBsfDtDGT53Pf8S9aMRJwePcrqhxClxSrDD8tniLsBC43QUdQ/JGt42BZz2OlQWKZUqdru3j5zG+EhRl3DV1973X7xZ7+013/yJ7Z99arV19eYZyhnKOopuioqHD0Iu0ZkhauX4hgAB+TKUnSLYcpizjFGNQdVMFljdmRrHsqNsGSEOS/yVdjALbC/LPJcT+pYrhNTJ1kKCI/WPwvtA6x5crAo9xrrIQGh18ZU9IzC4JeA8En1cvH7Fp4vxW+5+JnPLSB0fBBlfbKIEdma2GtqtbrVa42MhMCaKEAYDsfEDpgFBrmZy7m8BITzDb/So8MPRzQOuH6GqzX3vqLZw3gIY4m8jhv84eFl7pFLkVOZbVSyYc9l5ud7FrfzngWavCAoWaQd4tgCG3bRxS78/EHl0wTzkDIPy5ZNxwR71XETpe8FpelUkGMhi/LiGbn6Wu65TQzDBdqlKCDMMAcLaXt5AIaROlhwTz3HOHKOPBRaoZgCkxEaGoBWpMtEKJ6DPRgLAEBQKoRBGHL6CF3ANRuVGgVkRrhPf2C14ZCg8M3/8l/tv/7n/2R//Pwza+08Yqjo1e0tAsIKDRCzeg2GsNgPyuaPKVkObW9313Z3d/UOI4SqIUcOSqDI71KIK9gIsLsbKNOwqvw/sDs0xll7T30c4eNZCQEkaad5TfH+wQh6xzPXhsUHzYVjVFJCRvJkqKjn2XDt9s0iNgkwhWOgKt8IAt7nEG4cHAZoJaxMwF3uiozjwQwCDCoBPQN/yUYzDRBmOYJ+7ek84gKDu8Ch6i+Fv+ZAz0NF+dJ6R/51Soj2GDBMchb1SsorzI6hAI9qp6W5b/r7iPmaqIuJ+Z4xew4C8z0kwvLiD4mDyJ8xzceONs3mnMecIAeXoxOkpL+73tSdWT4O8/w/sYa9gYAcRGeocIswUgLGoe3s7RMw4qVXVlcpNHPtpZfsys0bdvXlm3bx2lW7uL3N0hVQsqUADSIp4I+Bw4g/6z5wnFLboGRWbza5TlJYx51GDBWt1bLw6kGvr5zbcMywfuv8X0XX/OeXIUxZgxQZTgJCjRd9jX8PIZlxISooCysUXxEfcHxhai0ZwvlH65M/svB8Oc9Hf54BIdd6zbmwN+V0RFpHnjvICKIB9AtQExhzLIQK/QJjYDDdgWNTXgLCRYZs6UHrzoiFo50RDI8rJORViNiFHIDa6xCYkAx45C5RUzHCZjyMjqIMo7IN+xKAWOirQF7ZQtc/lYPPFxAWeuQCeQtKwkWNOoA6bXZiEFz4gV5TyG+DpVIIKb7o9fb8IRa0joRfznc3SPH7CPcLVLjo2IhNe0F6RcqfYjA4fkOUgmwdREMc4HrejvJEZJApBFpzAf8G+8fwSpw5HCp8yAuk828AZ87UBSBEaQeGdrJMgerWNWt1q6AUBuZYt2clgMdez/76r/6t/Yf/+y+tC2XR4cA211bs6sUtu3pp22zQJVhj6YRhn4CQYBBMCYGuWErkEO7v7/s7jKT06ewEDFOAPDC5MD4pMLMClS2UhnCDH+xawuTSaPQ8KLJ+GcOTtWxuUCWeADIpw5Ht7x/Q+Mb7B1sYjI7ieD1fKj03w30AhOkMSDyD/HVq+HnOmv/eoUHifxxnBjMgiXBRhsIKEHqAg990vkHqe1s80YlTdsEhfBTQxfxO6xdGL0TuHUNGM1IuUzkNcJiCLbWVnB/qt3H2PMJHU6dILkQjQFirIXdTjEkacqycRrEt4WBSBIHAIXNuMff0YElpkvG2D4cVnxXjcTCiOFMGNqNNPLw0Ct/jOz8eSooEiShNgTDSbr9nHcybgwNrY5wOhwwFBluI52psrNvVV14mMLx2/SV76eZNu3btOgFjY2XFyrW6anmiNiiKlcMZBNEcrAdgl+BsgUJtV2JLmKMMSaqrRIvmbS+PnvBw7EXHSOL1OHH8ZQc8E/vt/K+THzkZRjYBBD0sXccnf/Mhlzk9M2VR5Qwz9L7XJeMs5WSMbYzZyCEs8qzLc55ICxSwkc71OX09PNd7Lnyz1Bae3JtnXWxsJXeMIaKBEVX1BlNTKEDXky2qfSEFhJPze3KfXgLChbsSK+G9vfdQ6SvLA4q8DDGGIbCgPCDmIiFUjYZdjx2G2jwliDSghprnV9FzZmWrlSZEZeZ9wvlssHmvdrrHLbxLn8LtF22Pgs8Y4E+1lcASIWxMzgJ6vJHzAtXAquR30c/aJFV3UGyFQILsvXyBoGcn/pYBuzSpf852KvBuclqgFEQQ2/lFUsOVxrCDH+bVesgQ8x99PqAt0Cbyagk44tgQT0GYna4hgR7MCxiLMCAYYuhGZo3KoiMZtv2B9Q8OrPXgof0/f/Vv7T/++39rpV7XNhp11h7c2lyzjZUmlkiyL1wYRwjdhohFDgjBAkKs5eDggB+GxDL/E6I2CqckIHRhCxo9qKmHXMJm05nCmovQ9NivIThFoSE3nMgCU0Anz7NhyBzFY6IouQSnAIAPWi0+F1nSNLwvQ+kORbIwY2ePE5SVg8LxTWcWe5hzRb6OudkX/J/WthhzANPwVCpEdVZtyuNG6KJTdM7RntvtATWddToaDxdMYbyXwGDkEQbQyhjtUMT16+UVKo53do05ZAOA0qZGiC4MZMz9mP8OBD2HjoJkDg4VdqyQXgAjCQ/lSqdiBPX3yX/zL4MR2XU4VYK9dyo/C0lVOHJW+IZbGwN8S2WydgBwUB4FCITDAsAwSlUgZwVOlYe7u9YZDmx9+6JVAf6qNbty9RpB4Y9+/Ibd/MEP7PL161YB6IPjDNfH3EaaBdYChq3KFcb54Qw4FX2piisnEj55zVDPk11kUBVYFycG16JD8uk9Pgkjl5dhChg8Agh1TJ4zP14UG90GJ5oEZSBuoVDxLIcwK7H09DbL8smSFnic+XKeDbnIGnCezxX3OtZZO/2BIiUpctFFKEjtHKGizUaTSuO0HxhSj5B8ePNl93AVn8oMZi7OfGfiZg5RmWUO4TzDo/Rg7/0RvaxcDbUiCgyqkHXUnGKBYRq28p4ij4qAEIponjsR+YUwFoHwqxAiKZTwNc+jL4857RaAzD8MFE7CIfJckrpLzhqyLosLk6gWk5ea8BCnLODOjcJgYUT1B2CMXEBN1rP+koy9GEps+MFypPViVLYg5K8yokhGaTAueFAK7yQKixFKGmqcLKvgyrxhEHrku2xRvS/mHKQtUW6iOjLbv3fPvvr0d/bf/uN/sr//L39j1dHAttfW7LWXb9jGWtPqFfrM+B6QOWd7lsRsQQER9XYYCtduE4Ch2Huo4EnBS+pdNMgd6Ia4RaNeI0O4uQHRmqZCTNmvPa4HWAdgtAdgVj5kqA97EVkW+gZQVrgcVUQh4sGcQYjIaL2IjyId3dh34z8QWjYiWJg+L4WZsnB5oKDASL5vBguoUeVmXhapECMusCdDYuNDIZuiQ/Jsx3EaRpm92QR2O3qMxpscAFrgOXbd8nW/a7ZGJ24SdUXCQo7N0ameayaNU1gjhH1yZ0uEsAZDGKGocjjCCIicOuUjelhqCK5kiqmunOopDqjdCYdKHjKc/5N96g4o6c9IfIa5igjZbgLcVbgqcZwiDJB9X+LvARLhVHnw6JHtHrY4x5DB0hsObXVt3S5sXbSXX32Vn5uvvqrahhe3rbG6arXmilXh5cZ8KJdZXgWlVaqsgwmhgipLwzBagAypZM3BPoEp1Hpz1qvi83z9GBOxgMSkzma/Jrkbi/lKoTFD28f3PtbU5FiSM4+gEEJSkS/N+RUz6Wg+8fPcyst3W7bAeAvMxxBGnq4iTKBmnwNCsIONmlJsEF4P+wF2i5TbpeIuVd/Je81gCDOVUQDCtovKQGU01EWXojJpH5b2D+6OYPBpt8yNYrABlGsvlckGUg2IRXtZdluMA4x+LzUxknKDIq4YVK9wsULu9uU8eyItEIBQkuhgCKPgJrzXUtTDBkmGsFpjSBWUKwEcmDcYZbpy70LqaUgUojzZN4DAmb+tPB5R54vMiedBcnFiOGefjBjZbS+VIOEZhFZKhRPKhmBPYczhFcG2AUiBLaXxN1CRbBiXuE6tUc9C08gaVBB27fXroACKfMLh0JqVqn33xZd26+/+zj749dv22zsfMKfw0sa6/ejVV2y1WTOariOocoJZQB6iWaVaJ7M1ZCJ2hfduHR5aq9Vi3l4m5hEhng6PYHTj2RnC2e2SnYDM8gUU70Y+YaPOmn5gLHJACNEVhZBH8dfIoaHIiCvTkqXsdakkCqNahq+Ehmi7e55XtnwnYaKZcyCiE2C7p6MmCtTn6Qd+vaRuW4yltAZg0hBUp0zCI/WDh626FV7MKas87LP8Ggd8UbPw6B3juAB+/sJTHi2vd5i1Ceeuo5EAJcEiZheS0TzuywErrvEpHi5AjS6SXjZ/EBfu8MLf4ahQXU3lKLNMCJxQLHnkJUSQvoDSIqGM6yHrKhWgZ0tzFsMRFOkNWMeyfQsQ1sWBwOYzSZesniJhABb3Wod278ED6/QGFKDBeKZCbqlkG1sX7aVXXrGf/eJP7ae/+FN76eVXbOPiRbKPKGtRrjdsZ3fXWodthdo3mqyPiXxalXSSCimdrQAc/T7VcfOcybMcUc/rtVNAqLGYg78EFGaAMHFMukcIwF0la+TkgoNUNXYxxt0gzYWRnbU44wXgee2u5Xs9Jy2wICB05zQFmgj6EHlWt3q1QeFK6g20YUuZlNsJCFHKKxwvs0DhREQAy06kDOESEM4acKXdnQ8YKEVFUfe8shwAPp44Te9q1Bbz2mswbMEOYk3NpbdlXIkFkTz9eTBAz8lsesKv4bLz8IQzDFIFuVXLTCGS6Msw0GCw4TgVJkcBbwDC8Py7x3RMiUY8DNmcbFycD0PIu8Dn4WM4Cpvn4ZOeMxVS454rGLmAEUYaDhOGiPrIVvvkzAfmA5UnAf4aWtggYMHWg4R5vS7mAkXoyRCOrFEq22d379p//Ku/si8+/tju/fEPtlat2Pb6ur18/aqtrdQNOjK97iGTq8tgC/EpV204VO4bACFyChHm1mq3rdPRPaHWyb5z0JOBiiiEDQMU7D9qHa5IcnmlWVepBuYVi1HFO8IVlJfv8PqEXqw7JPaxiOMDMAgGhDlTXr4mCkY4/ZTiPx/7vpADCBIMKlohhgvfJz9EYDDqvHuHRF5bkFjkw9QQYyzh5MrEfLNCrEwCeDz5sNBlTpj9R0zN6FMuudEoubyKore9xf3v6XOpHdN3TlgpMmnHsx1HAQueMMpOuBE+c/VPQlL8xURICgjFnGJ4tue3x3flNUPdtyIhJLgnndnnruPzMULd+eoh/uS5xAx197qkkWCK/mdpgbJyxYLJxnEQQdo7aFm3i7zCIYVoMMcOu8rhra+u2bWbN+3GD16zV17/oV1/+WUyhgCLa5ubqmHoocjxPd6Te6WrNEfIKOtkeiTBE94UntHbByBEFIV7M46Av+kgUeNQuUwac6ovK/VsgcHIkU/CqjyXeQkIn9EBs3zsU2mB+QCh4sMmBAsh6+aF6CEqI9sStkSflYyqMIBKmHsBCAsyhHc+sltvLwHhTEC4c/9dxtJABp+AEAnuUANsd6wDw7LbpWEII/fw8JA5UUiI39y8YM21Vf5MU8BDcWDsyYBzILGMfTmVqXb2F4lJKnGSAIAK4crDDBFKo6LJEp+JkFGYoigKHiwheWSijygiOpFTOLZBn+3byVCUsiYLpjugC8n9LKzZw4XIELrIBc45gCjKYcv63R4dJxSOcVEZLFp4TRgPLN+AXD+UqYBiYLNpPQBCFIh3+xvhaAKEyH8aWQXYcTCw27du2f/xr/9Xu//HP1q/dWBbKyu2vb5mly5s2Ppqw5qNqrVau9brQ8Ye9dBg0ICJVw29UqlKELazt+dgDEwNmA6vC4rcQQjPuHNHNSejDIgEQckU1mu20kBOoT5Rmw6hGszDRJAqFUiVX4ov5EdCQRFrBUpKEBTSm65SG1GUPAsRVRhBFpKocaIv4hwHgxTd8WLfORhMCk8EGOR3B2aZQ8qLp/OiDggTgFJKEgWRh8j/ZlB8GeE9OUxTtdUIvJywCVO4GI/ib7rYoE8ptkR5WL/OA/MjJDScGCEMlbVvetexUNvkqVwkLMLippu5k2GNMZa8A/0+OQgdg6PZU7BUCOaj+yyCWYwcQ36PGolJoXoYCGCyA8eL1YdjAxEMzix66ZNQlcU45DrAkp9djmeuZSSIS2T0AQihIikniqJcpPEiUZjWoQrdq2xFx/Y7+m4QQ1hbt5dfAyj8kb36ox/Z1Zdu2KWr1+zilSuscYg1gOqmh4cUaGPuJFlOzZ8Q8smUKxcbIcuj81UkpJEWBoRRM5L1ZX2fi9xBfI9xoeVLoaQcIESSS0C4HIQvcgvMDwhlDqU55kpXUp1mkRLxkX2FCQb7AyGjocB83P1iv4nC9B4yugSExw7QUmfnzgh5CwB/7dah7e/u2cP7D+z7776z+/fu2aNHj7jwYTPc2d2hMQgZ/WvXr9uVa1dt+8plu8zPVVtdXyUDggR9OG1ZsykUBOecJ5MG1JynnfNh51cao1h7aKIstj3lNZkwIfEVtcFgblJ6m7XJEDaMqgcSVJHXVBNUohHBxikcSvXRwv5XvsUYQ7iwgsdibS9jPhOjd7bAWQVnv8iEIUQNEvIukoM5cdhq2cHunv3+y9/bH776yr795ls7bB242IrbAKUSlTovbW/bdcyJl67b5sUtW7uwSYcJxCZKiH+noASKZau94HhhECbUDe/ft/fefMv+3f/2v9vBgwdWHfTt2taWbW+s2fpKw1YaVQLC9uG+9Yc9AkJ0EZq9NEIoqwPCdsce7e6y1h/C3XAQjFCAspKHdVLcxsM+M1bGRwrCKcm8QH10peHKoyhTIXY1QBP72cWGqJDY7xP0Mm8Q96ZghteFo8GfSDu4cyESyiOcL1WXhF1FsIywXAc/AQizLcAdT/p9nvsXzFjGfjm9KC46n03pv4dgPllYOhiFZDkZK2c2zv1F2KTswMm/HUGPSSMsNoaF+SIXUOdO5rGOsYRJ7hyZMggPZetB5BAqCzNlUgOY0wnkdfJ03nhpi7HQ1TFp9MQBlISJZt7gCfDKdcEJnAjlTcfDWJrIBO1aqpSsUpVBQYabIFDqx/jg35EDr97x/GHPqWTYOABkDSGgHTozAAAwyjF3KJ6FGquqwsr/Bj2EQyMkHOO9R3B30OnaXrtjbThRh2a1tTVrrm/Y2oULduWlG/bSyz+wH//0p/aDV1+1zYsXuR8ip1DCW0k7Y7yDkaoqlPskhvbohrf4mMpH7Vlw2ue8Jae346BiYouP+nlDRhVKr1QJ1Z3F6EcuEx0IHiqKcROAUCBe5YCWX89SCxSbL+f5hsVsv/N8wmx38JsuAAi57otsSLUqsFJHvWaIySjIDBsFLRkbEQxOyyGcst/66s06hAwZbdudJSA8doCUHn715mjn0SN7cO+e3f/+vj28f9/u3btn97773h4+eGA7Ozu8ADyYkLOHYdtcadr2pUt26cplgsJXX3/d3vjJn9j1l16yC1sXGE4zgFGHOksLrpRHc1POe4DPcb8CtQHnuOrUQwq3x8LPCAZNhqY2QyX7RtQnZdKRK0fQpELlZH8YXgURIXhxQjwCrJGAjwwf5eVFTT8ZmBLzWDhOb8H3CkAIVIJi1lIIHWZlGPB35UUK7PY6HWvD+7+3b1//8Q/25edf2FcOCL/++mv+Hu9O1pGsRNXW19YICK9evWqXrosRuHB52za2LtjWpW3bunTJVtbXCKihXgigDZVRmJv9w7Z9+ckn9pv//vf2//2H/2D9vX1rlkv28tUrdnljw5p1GLlg76C61aGRU60DlA9t0EMLVq08qlm5hGu37cHDHYZqIkxTjCBSFSWBDyVIRJaMAAAgAElEQVRQArVAaGERCkWp/iCYEszxep0MjArZe3IowLzXig+hEowB5EPBoJasvsCgmCp5AuLfkUSucDhBsgA33Foiv88BYRVjMfo7Cw2VCmgwgsjjysGi7oV3DuZMm0kEqeT7luua8hcEg1Aw42Zz1I2SO/7DcB7fqmcRA2PsWIDGjJVb0F1D8KAwfIbzO+hTF0aYfhIe6QqbAoSunjq2beflHZgbOlHLMMLlnFzlmVlA6v/P3ps+WXqf12Hn7kvvPfs+AwyAGWCwAwRAQgRBkZQoiVJIS7IrKVc5lUoqS1VS+W4ntsuVfyBV+ZAv/pDEWmKLkiw7kk1RsiSCCzYuAAgCJAEQM5jBbL3cfU+d8/ye933v7e12z0wDmLmN6upB913e+3t/y3Oe5zznxCgy+p3dv6RpcBijUNmMkw9h0oXBsXVk9yuaC0lvzw3eq0+pf206rNgb5TkbqM/y0OS/gyiNJXyMAcP5bT2KwT4nz8p6Q2tHgFCiUF0BRfp08osWSllmYHopM7iXsNoAnf4AjW7XQGGjhUqriUa3hxZ7j1NpzCwsYu/BQ7j7vjO46/RpHD1+AjNzc6ANTZQ/iCxCrI+QfYZd7p2qxm/ja4eeZTs+X7Zxabv/0J0DQlaYrTrIJJtViLnfOyDk75zSy+ln6toEhJ7d2P1PO3nHHYzADtfLDt5px0+JzrAdv8IuPHEoHhsfELp4k0zo6cmaDbFlj2wJalJ4Ao8MKDKduonq4GiF0D9nyC7qf/30nVQItzMLUj/8T783+PlPf4p3fvYzvP/eL7C6sow2M5gUCQnjawqFVhEiHY43kPLc3DGzhQJO3nUKDz3yKB44dw4nTp2U9DbV1VLZnBrv/f4MH3AJA+hwxVG45T0v65yI2y4obWc0xnlsCFC2dViP87obPGZHB/YOr5HxnCk6EWAQEBp44P2neIr8YVLM4FBFshWJi7gRdXRQBoluz556Nt6qHB74M3hPLtwxB2kEEI7F0gk2ENl0RubP3ktIQRVehCoLnNepDOrVKlaXl3HtyhV8/+WX8Z1vfRvdVgtdmkpT8Yq0IXk0uq+aZYu9YtPLpFGancHc3j3Yd+gQ7r7nNO49ewYHDh3EzMyMkiUMPMuFgqzQ66sV/ODFl/CD731P3/1GA8VMBicOHcC+uTkU2ac76KDfbSOXs95B2V1QXKZLjVGGqlkBQgpXXF9aEu+egasDQq5bJnKy2XwwzDblUO+lcmogYxr1CzLokSUFFSBJbcuZBylpG6lgNUL6baB1EBA6PZTvG3ey2Yp2Rig3f32zShM2bJuqtvn78whfCARJFyWlNtk3GP/bgWAMCKNSdBxtx5MqCSyS55ao7n0KtloWMjmhhqqDybkawKwD6dGpu8nzErBqW7kQ90UzKqjRcCOlw4ShvA1noMAGnrLosYl9OO7/S9A+nSAQ7peBcxuo5HANBSkJqu/QGRyqcQby7NmWmLGBivo6oz5cTw5E6kfRiI7WXV2HyshDfSUolGwKVcxkmonVbiY02GvIZJbWeC7Yqqi8br0por33egKAnJukjEp4iSqkrLT3OB9TSGscaSUhQ1OdbZ0B0Or1RBtlpbDSaKDaaqPBhBknVTaL6bkF7D94CPeePYvT953B6XvulfE9z1GuHd1Lt6fQW+hDbQMQ+n3a/qm060HnTvb8MY+GeNIEQCh2im8gnnwMPzfoKeQc0fkXEtk8K5gMjwBh2hKI5qMJiQARvBulbXi2bveyx3v8ms1lvKdNHjU8AhNAeHNmRCIx6bv78Auvsyaio8tYL4VCUcJ93MW5D4tBIYEwS5JZe1JHFUI7o7eqECYStxvaTri6aFJltIB8nhoKJeSL9ImlIrT5TpPez7OD30rcBT9qF14c6nF3xfnEQMQiZzdn2G/Vq6T+5b/47wcXL5zHtatXsLq0hE6rqR4rKrixn4jZTBnoptOS3JYxdSaL1WoV1UYT7X5fFZBjJ07g3jNncc+99+HYyZOYnptHnz5PgXqo7HZQb7PgzyXRnWthvRp2uA/HZZ499kHwxvzkoMQBx/YPxVs1uDfndW/GIbPZmPjfrEIoqm8wL/c+QoIfXwgOIpg1jQ1DA/0ppPots+qUUfckc4uBAACSgGCLgRoagdGPssXtTlZpXHDEetrMFzEVekAYPLJn7coHF/H+u+/gpz9+E2+98QZ+9uZPUOKGwCpioupgEvJGn6UKbz1UGWqdDljSo2cZBSX27d+Pg4cP4fjJkzh69Cj2HzggYDhVLKHf7eL65av4q2/8R/zo5Zfxi5/+DKVcFos0wl5YlCl9Vhisp+9clpUO2jqwb9GsXQZ9ZsD4+6yUPa9dJyA0H0m3gaAqogBFliI0Br4ECGVAHvicoeI5FDYpG25UvEyOPYgi3kn62UVkRD9N9glGgD0eeYcEhkliX7n4tg9Xq3ifCAbNDmcYlJhuSwCa4QUiyqhe3sBmPC3CdTh4if6QeE+pJVuPa5JItHbl+WslJuwoKBqZy/G+FK45iYy2sUHYgWKaq0m6qL3EcD9fEmQbAhtW/Azl04S1QZy008NdoTVRnY0vdeP9KG4XT4yiA/F487ZLcgDn1Vtr+Rz6CtMlfEL/kwXimodqPAyzy5Ngoofb71QFpLgT52+glMo2J6hl628sv4u9gOicI+XZ31T7GMWfuGZIHBVYY1LDhGKY/GSlkFRwgsB6q416uy3BmdV6A6u1OrKFEsqzszhw6IhEZ+46fQ8OHzmKvfsPojw9jWwur7ORqs2s7Itmngn9vgH467wMtHydh6HH0e6+fcWjvt6muNFGeTPOl3EmciJIG+fhN/QYB4ROLwu7mvaGUC1XvsPSB1xX7sHrarZ8e08curqodp5ANfa5HvV92gZyQ1c9/pOTKZrxnzV55GQEbv4IaCHZ/pPc68M5nKBCxG8d4n+tueBrzX3Z20/YduL9FbIj4j6rtiTzYbY9f7M1MAwIeV2kjNZFGX0Tr7z8fRSLVFMvo0j7iUI5gFJiHWuVMdxjFkF3FCD8bz5/36DdrCNPtbQsaTYp5LP8dxZlCkuUy6KBMptJtTXelt4ghSvXr+Payioq9Sa68m7K4fCx47jnvrP45S99CUdPnZK6GukzVFpkAM2qIek4rC4SeMjsWjc8NgSX2ikDGDvhhnJunly0vTxUBsKByB6U3dqOb/6i2uwVb9an2iggSPxeipReuTPFPlIiZbkQgLoqQaSJhsrh8JUPGVqOfKjh97d7uXUWPPr06yRGk3/bdAS18VDW3bK9DCUJbooUpRj0lQSRIE63g5//+E2Bs+/8zd9g5fIVDFotzJenMFMuYYpiK6w20LevVESukFP3WaPdwkqtgmqjripBnYEhLR00Viaqc+quu3DugXN49tlnceTIEW1EnWYLH5y/gK//63+N137wA1SWl3Bw3z4cPXgAU6Ui8qS3sjKY4ZpkJdAEDJgtY1yaY8Wvy4qdKXQJEF67pnVKkCbBisFAdE6uJIJG20etujm8umJhkhBdDq8999oa2oyH5+baGbbzuasQboMpO8oSWAP+xl6gcSgdCItjPnPrz7XVIzZajWNewNgPG72O3XrfsS9wkwduNoajHUDDKYJweKxJHRjdz7O7THIVCqx+h2ywesMC4IzEl4JoCJkEoWooYB7Utd3fkOuMMJJ00navh3a3h8vXruODy1fYO6HvQTorGum+A4dx/4MP4cz953Ds5CnMzNGmIq3exHavL2sKZLLKlouSGKru5tloe7GUjh3HR3mKZKDkY5D8udFgbzVbb8bdtH3H0Pwtfj/1qTMhSZpZsEBx4CdmhJ1xJqwV+gYleW/MGGfBMFZxSyUlDx3zJZI6llj0ZM0uNBJG++8naSXfrPkzeZ2xRmCbbTW+Mref0EiCMk9Uuup1UBGVCrmv++TVW7tNLN7ElhiuN2MbWdo30QoRghJbz1vtbesBwi7qtQbeeOPHeOUVAkKCwXIAhiXFYzoHcgUxRbwQdscBwv/22VODbBoSr5iikEQui2I+iwIrhKx0BJTMA5iN9AOqTGbzynwyA7pcCxSZVgfze/bi6IlT+Ozzn8fdZ85gds9e9GhPwGoG6TcpOzC93ZtBulTfgmm21E6Vw0srGPSgUIDREnrD/UKhWkBYEVUTbrt98kYzq4lFu+YcTi5oO6jtsDRw4LLvKtsbL1IBihmJWtk+/HqMRTqMP5L3c8swJQEG1wOImweOfHWjefFzkd4jEZzUQMGgAGGzgS6FJVZX8Op3vos3XnkFP3vjDaRaLczm8lgolzFbLqOcz6GgXjwzr05nWSHoo93votFto9XroklVUsrUtzqih6qS2uspsTI/N48jh4/gMMUmDh3S/7caTfzZn/5b/PTtt1Qx3L93Lw4e2GeUUvY0ddrI0UhbgJBVdHqV0byaMWMOvR591CiQQdEZAsLrAr0Ev6pgKjtGugUDHwJEG22rNo3OrbBx2yNGbosFm6bEedstsrHO2cmDPj4jsGkyKMokrJ9FVpUnVA9VMWT1P2diIlwz8jsMQlOGD/k69AskVTw4YzpgDL1+BiS5zzBhyiToAPVmWywa+hiyx7DWJHuggGJ5GoeO0tT+Lpy4+zQOHz2GfQcPoTw9g2yxhAb7cEHV06JWoSffbO/t6hoIXqxSb0wHPlB9bKPBUgK8rF23ycDpVt9b31tuMRiMPgb7162qYIxcA23mkRwAYZQcM1VaJtWGzjkXTVNvbD8SRvZCoAkgOSAk53wXAKFFQJM9+FZP10/w6ycp+WN/jMDUGPvxChHiuej9/7YVWYuCV+PtN7b+bUc2sGhes9ko0lCxSMrkxtBwIXLtGGsYJGNWCMP7dlUhrOP11wkIX1VF0KuDVi002ipBIQGh/p8xmPxI7yDK6P/0/L2DMm0kpkuqgpQKOQFBVglZLeRd4UHEXgcqCaY5aMUyWt0e6q0OlusNLK1WcX2lgnyxhMV9+/HE08/g7MOP4K77ziBVKMrAnsb1Vl3sCxiywif6KWmkErqQGZNoOexfigFhQnxiCBDGVUKvDhIU3p5fN3KIbrZwkpmWGAw6BU3Km8Gc3qlqDgZNQMLPz+TAb3YT4r+5MMi6yWIHLSM3MwpfEm8xFO9scPOZa7I+HaN8KeuOvhQ1ScXstZtYXV6S5cO3vvlN/OSHP0Tl6lXM5HLYNzOLxTLVPosokT8uymRfwIjfUiVM9dHjvznHU2lVCWtU3aQiIUVqmk3Ua3UJrpB+vZeJkyNHcHD/QQWe337h27jy4SX1Ou3buwf79+xBkYkYrpdOW+uQgNDprT2K2jA4zeQEBkW3T2UkZ7+0tBwAIZUSyb+3zJvSLEEhNs7QTwDh7blf3P6faqeA0JSPQ1gSrAO8aijjeAJE9hqGipELZVl/rVHjrefV+6ttH3TlXev987MupfW5XKlhqVLVz3qLaqQDlGfmMLuwVyqkFGU7RRrp0ePYe+AgmgQiqYwCEoJTC4bMO7HVbuka2NNrAkp97WccD15//JWsm291MN7I+bKduXajyc1x3ysEqvIt84pC7HsmtnIAhaKLJpRFdSJyXN17UK0P9noB88c09jCXnHbq6tzjXuXOHrfVeb6zV5086/YZAd/ftvuJ4t7ycZ9piTLzlnYl6gD4EpVBB4NR3BHURaVUTsG64BMr5llgRcRg0L1yR/ewcfc0A6Yd4pUaAeEbePllA4SFvFUGC/ouDFUI6aTA7zsOEP6L335GgJDflLcXEPSsaFCQ5NDzZpGKls4XUCiV0UNaB1u12RZ19PK1JdFkmNW8+8xZPPTkp/D0c8+hODdv1UHl64IQtCzUCAiDjxnVLAUIzQ9xGBBafiFZURquFMaVxNsXEI67QDd73DoLaEhAw7Km/b73VJgan9kLBKVIBSVJc961XmSbX2mM9KLc0jp9F+tRBZMhi/993DCGn8utFxg0WVDI7Lr15qUHfZx/7x389I03pPT5i7ffRjmTxZ6pKeyfncNckXTRPPKklKnPp4Men8//IjvANFK5jGhhy9UqCMHm5hdQq9dF47x65aoyVMVC0TYeCROk1Z9UWV1V7+zszDT2LCxgkRRtViK5ZuQDmhKlW6uAa1IAT2VB5q1VTaDfIAHh8vJKpABLMM8vfnaniXrQMqyHkgzUNgra7I5NKoQ3Yy1OXuNGR2B7gNDfLew/AUhpH0hQL71CyCAgFhCwqmGebJmgohwimAgoKATSeWYVIguTUugOyIgZSFyt0wdWCAyZPF2toC2tmjSyhSIW9+7H8ZOncP+5c7jvgQex9+Bh5Mpl1OoNJeQYmFii24IjU/VtWcCSy+rfPD+zpPpssCm6rYeFa0nYOO4ueqN3zJ+/S++X4h0InabR0efUzmEbClWL0yYUYSA7tuYRm0TJRO+Fj5OgnlwgIHQl35s1SmOdo7vzZpN3+YSNwK5VCMNOF9M4vY8wZgNEYDBU6lxp3LxWrSDEvUvMrWC3I32EkKxz65eguxXuxPhg0DZk2k50UKvV8dprP8bLL7+iXkECQgFDAUKrEDJhr9/dqYDw//ivvjwo5DLIpynfnRIYlNyE0HoQpwj+TBSnYK9gplC0fsBBGs1eHyvVOq4tr2ClWhUoXNh3QIDwi1/5TcwdPIhiubQGDJr4DzsGTVmIm64UDtf0EKZULXQQGO6vBeKBRiq66ER8a5Nta6MFlPw9FyartUansobfoAoZDHjl0ScrCs+wJ1UKt1qkHirZZdq92zg42KjytxNgKKCraw7WF0xKDQZotxpAvyug99oPXsXLL7yAl771Aq5fuohDi4tWHZyaxkwuj4JEZ4gsuwKEcuUL0vdMbnA+MvExyGTQ6vTUP0tj+narhWq1hlqthnq9oeodv2lyL6NjClakUpgKXobzc7OYpdCEKfOoQki7jByDUaXS+gKE/CkabDqjqiStJQgIV1crESD0PkFW3yPKVAgHJ4DwE3bKTy53aAR2Bghj3Q9Sr40+HleR5AsY9U2buhz/n4CQ/cb8aUI19jgJoEWBiwE2sQeYOOOeQ0jCMy6bwyCVEaum2mhhtdbAcrWG1WpD4jP5QgkLe/fi+PGTOHH6Htz/8CM4ePQ4svk8slS2o8iMeK4pic2wL5kiNtaDb//PHTWis47MlY32zAROuu1I4EqYqXJhlFH7skDVqWwWbAZLEganoEgYaflW8dC9VMIgWVH2Ngl/betmdZrcZJlORuAjH4FxQrH1LnLbuZpQIQx9fVLx0HvbT+sC5Je1p5gOhcWUAoTBo9yp7y7QZNV4F5/zC42LCVu2rES0M3t3tc20O6iyQvjaG3jpJQeEVM5nlZCgMCTqKSoTAOEdSRn9V//z3x+wzkAAmAoVE1HT1Mxuh6aoZ8xMEgxQSjuTUVWCgWifVLVOD7VGQ030y6sV9DNZnH30MXzld/8+Dp66C3OLC5ZL0P5rwTMPS69W9PRqdFRjRYPKj0EgJvSyUTZ9VHo+er1IVGbD5OhHvj5v7AJ2urqT7zrOawSV0T71DbIGBhM9ERJ5J0AJDb9WcUos2i39H4avwcH8Rndta2+3WHRkq31MB7aoydYDycCOAUO1sopUv4tSPoe//etv4pt//uf4+Ztvolev4+6jR+UDOFsooqSqNU3kOwKEfI00TbFJd6A9GWmZrBgq8ZxGaWpafUTXl5Y1O5l5onIVs1Tvv/8+lldW0Go2wzxndjmFmelp7N+/DzNTUyiXilLZZDDigJC0UbUISdWTCRTWJ9lImNM6ZH9vvdFArVoTNVWPSTZzew/NloDQA6fk/OEbTyqEN7aOJ8++mSOwLiBck0Vau+/ZnuUiZmbfMUojTe5t1uuShvmwss+M1cKcvgUQRam3vkK+lotumcpvVi0WTKSyGsiWClkxIY0Pr13Xebm0UhHzhsrd/C7NzOHZz30ej37qKVlUFIoF6xNkUs54q0gRqGZzaLWbqhbmi4WgGryO2bb34jskiuIqq595cm6jyuLNvGf2WuOcRTfjXf19knQ2mzUelFpP4XCvk1gQFs1G9i16VqgQ+u5ozQKmn79bnygela1OvJsxfpPXmIzAViPggNBiA0+4hOWTEI8KYl0OBkMixmM/iy1DoSH0Q3uiLYaDwati3KmfAIWM+5iEV4XwR2/gZQFCs1HjT1YICQL1/wUDhCYqU7jzVEZ/73/8nYHUC9nI2e+qTylluc1A1LTAn7fbBGEI6NLWD8hoOJMVdZQBKZVHry+voN7p4fh9Z/D8r/86Tt1/DkePHw3VDPMnVLs3QZ8OUlLaekizZyJD0QvzPkj2EMYTJ0o+DFUIRwVotprGn5y/j3vUjPu4zT55cPCi35ZoonEGJzJyD+qinsGx4CqILGx52MfXmEgirSNesvYa16sWDhEbt/r4yuKng5dmR9QvbjjtZkOCMp1mXdYPf/0Xf4HVq1dQSKVx15EjEpOZYkMx8xikNdALJ/hOSWwpn1GAxvncYeUwBAcZKgrKjiKuprIniUBydXVVPYX08Gs2KGbTQYkWFeUypqeofFVAIZeztFagh0pARoCQ1XITllH1kFFcNi9ASPGKRr2hKqHM4QXcQ4bOgWGiuVuh2VDmfBQIrrfzTiijn5y94/a+0jWAcE0GaaNNwYMXGx9PdUT57KFpb6+huhKBYRCdEa3I/TkDSHRfOj2D1SUBRBNKVx9gOisKKX9HlW5aVTS7XSyvVrFaqaJSrelvqXwRh0+cwom77xEgPHnqJI4eP65qIIEg1Ugp0sYKIYWtxEqQiEO437HiSTQBoj+to95tFPDd+Nqt94lDSN2K4IkZiWkFtVEXmLH7FsRgAl007ocK9z9p4xkGUzQ592Db7Y+25s7uxv2bvMdkBEZHwCjZtsvZTikKaNhi2acb/364Msh4n19OFTVbieR682KDJ2i2u8i8Omg/acVllFECwlcDZdT6CAvFBCDMM3lfEiDM5fJ3ICD8H742EAjsk4bGQJNhJumbkJiF+iKCxDZNp023i5CRFT8DhDTnJVX02tKyACGFZvYeO47Hnv0szj7xBO47e0bG2DzMmOUksOzwfdQwb0bnVByiqMaAVchePwBCKz174TnK+YUWgOC7HMnT35600TjTuemGtBHHMgpptkrO2sGYSmUEzg0QugKsVQbj6mBQbQsgJWlibde4+eJN3setNtmNPtZ6NKgNX0tNzEbnosCKHMTk79dHbWUZlz+4IEBIQZlMv4f5cgknDx3GDLNFALJMXpBa1ukye6Egg5YTBIVcKBQ3b3dpyWJ0IxrBc/xIQ2B233zNLPS0fj6jRKwsrwgUzs3Oohiy/Ao6ueYCXYngT0btQUVQ8FvKgn10ueHSeiKVxmq1rh5FevjE0s2+SYfepmgtDcHpBCgfBYGj/z8BhFvN18nfd2cEhgDh0Caxxd7jFNFA9dQ+p2WSTJ4w1nfxGaswcd1yD+H6pPAMrWei75z1n7kAjffGsBWCHqUMOFL0CW21lSRi4qhQmkI6n0e1XsfyyiquXVvS39qg2X0apdkFHD91Eg8/8igef/IJzMzNojg1BWQzUjMmI6c0NYVcqYg2lYwZhYlCMLK2kxXCsP7tnLT9aHd7gsc8y254CsX7llHjQxVPaqNxYCq/3QCgTenc7rn564aRdKwd6MFRsBEZckcu2+Gqtxu4bvfDju7d233+5PGTEbhZI+BusHHxiOsrBoS+ioIuRSg0iG5PgTviiRBXkjbqi860LMPCi5Iu21lXyTVieyKT5LVqAIQUlVFl0PsHRyqE9CHM36GA8F/9d781IFZ38+uBJF/tBjMwlaF8yLQREMr/L5jTW7UvpZ6pRquF5UoVK8x2Nlso7dmHY2fO4rFnfwmPPfEEMoWcMpr9VMp8miifHewMeuyHoA8iDXodEPLIiqwnglxtlJ2zarQoqOHrjgaDQwBsdOGMe4CYTx2rWwSEflA6TZQlfbOacDlgW7AKK0S7CkBwU2Aa36+dLO/RbWzc5LYFfI5TB6BKJwEVlUOvXLqIH7z0Il789gt47dVXVBGkMfyRfftQphx9v4+cC4p3rTLHYDGTI22LIjLWn8isvYSSQgMzAy5W/vjFTc/fXkI2qbTMsavVKlrNlqqDFIcQVToS1bJ+Qflfqa/X4j3FfKEBkIBwkMmhPUip0tBomJJppASrkoNVfFW1MDnSKJO3JnhclzeWBIW7HUDerINr8jq32wgMA8LxgQaTKWKheO+f/SNhweX/DlTDqJLu7xh63VMpUUb5TbVi0knpEUgxGq5l9h8auOiFpGoQgAqWFOwxlMgahWd6fa1bAkaKtF1dqaJOgbZiCSdPncJ995/Fw48+guOnTiGVy9J0VD+ZUB2wh1AVSSd1jwLCIOuQsHESHOQB6t6iod/u1s+R8e/TjV+LSd0rdkkWhcN+yAS0A0JXjCXot3/bnmsVj0SMkcTbHhUNvfh2TrWdfsJxz/Odvv7keZMRGHcEAt3eE+xRhTD0EHofoRLytt5Iv4/cBXoD+ZIP93HHBfu4sOAKpuOur0QvY2AE0HaCFULaTogy6mCQPYSsELIqSOYHxWb0b1JG78AK4f/1X//GQP5KrPsxqA2AUBVCea4R8Ycmax0crApm1O+gXsIB0Ox0dJhVanV9rzaaGJSmMHPgEJ755S/i2ec+i3ypgDS9k0jVo3x2r4sMjWDTKfVBMGuQZ/M9KygJyuiGFcIgKBOHuFsWpsad5R+jxyUO0KEIaPQSx1koiYNED19bDZK6XpYCBlYVdvltVpw8e5oUUXB6VJSBjYDpONczFlt0qNg4esXRp9jy7ZyKwH6gFDrNpmiXVPU8//Of4Rt//v/hzR/9EBfeeQezpSL2zEzjwOIiStzA+j3kWRlg0BisUVhpJN2ZGxttVBiQ8Sfd4kWvZoWblUUmPNT2RwVAo0gw8OMY8m/mUdhHoZC3CqaDbpc51xBZP62BResjdBBO6hnl6alYeH1lVXRRs3Dxb2vrdoN6vtfmgDBKr4xMsAhN74T+dGkAACAASURBVHJF4WO0FCeX8rEagUQNKHFdW24EMc1vaPvxRTW6J4XXUx8hDWdIoCEN3BI1VjGkGFtaoJCAkFVDVyi1iiH3CWNfiC5KBgFBaaAqCtQFUMikKv0KP7y+gtV6S0b307MzWNy7Bw889BBOn7kPB44cwdzePZiem1OlkewEJmZlrSPugqGW0IVvJHH/GCMVQqubBfGVW94Jt95ZdoumVKgE2iEWeiXDmZcUDmISWib08nYN/rq6t3ZdxrSPEwFRYjG6bEeaISE6bobyRj72iGDGjbzU5Lm35wisnadjfE7DXNv8Cj6cCREYY5WNAkKq+FKMiyJdtuacdWEihaG1JlCzk9Y+thDjfP54lhpx5iY4aou1RWN6AcKXXwkKo6Yuagb1FJWh8qh5EMqGQj6EltwjOIyVp40Rwt+7LRt/WuXTBXOGo9W1IjnbHOpdenjqX/6Xv0K7bqPRaTM0yVcGzgSE7F1wBO+HmAJfVUcMEFJshgpqpLFUaw1cr1RR5yuWpvC5X/sNfOnLv4pCuawqIQGhHt+jRUVBNBtSXtQOlc5aRSQIe3mxKd6S4x5C1TCT2TsOWNwUtUvDtxtv4/KpyeW6WaZ1swphEhSuhVfkTOdzhVAPMwoNF6wAYahKEQQ5M8kTBcON9dvMAq+H8pLDmvg4ayHsmOMfqpcM4Fj17rSaqkSzZ+/t136EP/rD38f5d99Bbek65qj2OT2NffNzKAoQ9lHI2IYmQOjUIm5qqYGSGaKGsQoYzK6Z2GAY0u60zU4FkDgENwtSRAkQlQCh/QSVBDMZo7N2THmUwNAVDI3QZgkZaXWFaoYpGVLaPo1Wd4Cr15fVm+hg0aXTJdaUM0N6o6s6XWwo3R0GMjnC69wYqvbpkds/Osa8U5OHTUZgrBGw2bnenrj5001EJDwzohI6pXD9eU17pFwhr0CHbJY+1YH7oc8+VO3ZDs89IpszSinBIYMKUsG5xplka7Za6v3jflGenkapVFYSqdVuS4mY52Cj08dKrYkGGw6zWdSbDVTqNZRnpnHs1Ck898UvCBjSyL5Nf2Cel0w8SQnc2jk86eMqf6oGKqlka99/6lPzsHUhlbFG/kYetN5ZdiOvt9Fz3VbC1A39K4yCBXEM5kJwSkDIvZcJOhsof2Ty6cNzI64cJkDhruyN/tluxbhNXvN2GIHt+wnapx4PbA2PkPl8xqqgrhzqoND3IoJB+zZA6G0tlgRXqi2KbbwYodYYqwgpXorizU1vUiLGdTYUWVsJQChjellOWGVw2HYiAELSRu9EQPh//sPPD6hkSIsJBskCh1GvhAFCoWRVBdPKbCrYVIXOq4Vsms+g3mjKeuLilau43uygmcrii7/5Vfz6b30FxekpZIt5UUZJr+v0+8iXSqqcUGWNhxP9B/2MsqpImE7BdiIOAQwMehY0aka9LQPVEYAVZSG3A7xGgeD6YIDVQUqcK8MczHlZ0u92utFmYRlv30Cs58Ikt32Vbue6tr/9epJgO8/04JE/demsgrNvdTDAj159Gf/m938PVy9dRK9Rx+L0FPbMzGDv/Jwqg6luT5Ys8pkKgNACKcvIc+7SB6zZagdrC+u/NfBmAI5jVi6XlWHySisvQ/QyBnOBJ29ZM1MIZaVR31oTpjjqFCZVHERTZT9uCo1WD1evLwkQmvR8XN3lY/k+5phhQjMh6tmgRJv8e3KUbTF+FJp627nXk8feGSMQmghuKDmRCPtHBi3uObPCEj1ZmVSxKr6SlkzQaH1ae4XYNTo7GbxYMpU98QSE/Cb7Qh03TLINBtpnaSnBRcWKIUUPRD1HGs0uJMxWazaxXFnVN9k1rAzed+4cTp89g1P33IPZPYsoz8wKOEaAMAhIhfRR1IMf9Q0mQGFEGQ2g8NbPnFt7NsTX71WKaMePtjxjTGSQDcGpjgMm9DodJfAsERcOON3bcNaNxBYOCO1nTC++9cmy9c7uW3/nJu/wSRqBrbLsG32W7Sd6vdeacQZjlaiHUDGIzVWtuYxV2swbOSXVT2ttceG9gXm5hktnvON9hRZHhTW5ZYwf1kd4bwekoozWG3jj9R8jCQi9j1D+0DnrG5QHoawn7sAK4f/+D54dtJoNdNst9LpsaY8PNB5qvInlMpV4CjrAOGUoqU1RGGYjSftkpY+D2Gi2sLJawTvnL+DSShWVHvCl3/wavvLV38L0/BwK5RL6QYSDh6KqhtmMNcUr4xpnL+Ut6NWMUPmLpmsAg14lVHAQqkDO/Y+nfHy4r7sMdrp2dm1/GD1ENwKIMVyOgv7EgCUNQs0vJpk5tVo9gxbKqWtcKYYSqoPMiit7FCTYfdG655YptcVHp4ZmM/qMJ4qjVP32BnMnt8zObYon9WVuQouVZqWCV1/8Lv7oD/4AlevXkOl1sW9uDnvmZrA4M6PeQaqK2hZmIEuemCEM5ZxttttoNJqosX+vS+/OLnrdjoJCepcpE53JYIoKosWSwJlTJlgd92wZ34rJEZetl6qoDJOtSdvWB9/ZvBT5S1YIW50+6o2OLC4oKONm9Hw9PYcehg4IpTyqm5MYcOfb+682Gd0JINzeRJ08+paNwE4BobGxbS/T+aIgxkDf0A6WqB5KRC3SDvEeQvYBO4V7YOtelUOTXeOe6OIzpVJRlCTSSdXPS3ZB6B+0JI/7o7InMKfvWquDy9eXsLS6gtVa1XxOczkUZqZx/K67cPbBB3HXfffiyPETyBaLauHQ6pYInNFQLYUURHNCYKZ9jLQe2QZ5gocU1u0Hg9u/ubsHCDlgfWWNw/3VtmfiYk730j6qLZ5JzwAI1VuYSBV4gDrciBgdd3GlkAmB5Bm8/dEZ7xkbJezGe/bkUZMRuJkjYD3ZlhxzwaaIqKc+ZQOKyQoh/95ut4x5pv3SvrTuQoLFEudJoZlkjDnyCZLAIIpvPHFitjJs1aEP9Buvv5kAhLGoDEVmCAYFCAMYJKa54yij/9tXHhko4Ffmk1S1QEsLFQ5uoBTHIP2Fqory5ygU0CXvXgcrvdhMjZRAgrSYdy98gA9XaljtDPDYZz6Lzz7/HO6+7z4s7Nsjmouqi6w0sTGesv1hUulIDlrdoqvSwJKHp/dEhV5GUyCyamW0Cbv4RlDHdPlbKzO7AXFC/EQT0PrAPr5f44LBUeqUAQYP/H2hcmEoHmKbpsx3eetM8YnAXFkc9oUmqaLK4nh1KuE9KNPfZGY0iTG2Di4sBrPrdCU4y7QGyOJKUzHBy5CY9oxE3najt0o+LswBPitLOjSrn502qktLeOU738HX/98/QGN5GYV0CscPHcSe2RkU0mmZwefTaXRbLVE/Caw4P+kr1mg2NNdJwyRtlJVCY4e6DLNvkhbwmSKhbTikkxEosu+IwYn7XvEDyheNQC54PJoKYlJxy0V8+uj1U6hU6qhWm/b+AoBWZY9fk0slVBkTc2JILcFKf8Mgcb1FEVFGP74rZnJld8YI7BQQ2jxPJMOSqiHrDJ0nf5QkUxLNRZ6CKb3bMzF4Cb2FLsrGpI5opKxIsb+QydNgNO+Bhs7NIPjEBBsVRvvpDDoMYgZ91JtNUUarjQbq7RbagwGK09OY27NHlcJ7z96Pe86eVU9hvdmSEmmpNIVaoymxGvXt6Cw1miT7myuVqq6rxAQt+3eYpd9Jlm1bU223wGC4v1T7Ik9jYOOb7O9x/1xJ3gdf19iEflhIxj7ixudZVCGM0oRhUDZqX9livo03pBNQON44TR51y0cgSpTYnAydRQHgUUQmQc+WuB1jT6vIx2wpD/rETTMmkhgXtvvqlYfWzQab1Zr+WpW3VPxghVCA8I2NAaEJyVhxSz2EZHHcaT2E/+RX7mcEKupLRHMLm6Dxg6HBYbMlASGpb+XpqYDbGMAaBYabLg8cVpXe/+CSKoTLzR5On3sEjz75BJ546lM4dOwo2v0u+gxypThqW63bRxCcmKgM+wlpBm6AkGIY5PmbKIYFuGzG5yavzK08gawq5T0ioaZjE9QpHaOBcsjM3vJFc0NvsAEo3JA6GlBT1CTspXxytw0sUNig3wv3jMqiAic5M6OXDQirXKF3UKV7y4o7LcCzODGAi4FcXBnc5BANZ6zRTUcXu+0qMZxNtIYmkhU+pJvx3pOS4gJZ7FMlVZNV7lYLly+cx6vf/S7+/N/+KZqrKyhm0jh94jj2zs4IMOYzGRTzObTY99ftK8tPOicr4QyqaATP6yQoZNMykxSW5bLeHK4NA7w0qSZNicITBgwFDvOJcQ8VyCjBIerS8LfmMaWaCdiVJAFWllZRqTRCkOvp7JEQZig4CY+J9lR/zhYRYfzSNzSbJ0+ejMDNGIGdAcJEIL11zsouM2pNiIVaPEgxZkqgjAZgOPS7QDlUT36GwNBAIUWkeKZyD5BHoZJ0Ridts2LFiiSTc/kCWl2qj1orxkq9hkqjIf9C9g6yp/Ces2fw+FNP4/CxY8gWiihNTUslr9nuiorKPYn0yGyOrQCshvUkPsVATYCw39XZeuupjklgNe7g73SmiKRGsx4M+uaTq6Qne8FldWVnjBQOo4Sn01aS1znm+we11pg7snE/1k77u+IrmYDBMe/K5GG7PAIW7rCyZzGbgSkKFeYsZqd05ZAuhfsX+pqL028bx5HrxSnJ4MQrg2HzDmy4Dp0Q6s2xACELYLKdoNf0nQYI//GvnBV0YMBv1UGv2tpdlecaByUEssVySaBQB1mKZvWs+Bn6YJWJgPDi5Su4uFTFlUoTx06fwQMPP4RnfulZnLj7FHp8/SCbLdltAULyh02K335hDr6OedjbaBMpCN7ogMuJrqqKSmhs1WNYuexZ5k9TIwh9SGaagCeSorZKjMRSPrZfo5W/kUN1s37CIPnLZ5iNhGdM5ZxgjbwD43Y7IPRspwAh6aJUgHJAKDGZQFe0ECbqK4yqUdFa3XxM+TAexOxNlPpUqE6a96Fdmw7qIAHupUHrx0uYn4b7lqyGrX8rDXiq0tntoMx502rhrddeww9efBHf+9bfobGyjNxggPvuOoW987PoNhtKShRyWbRbLSUjWN3jNYsiWq+rZ4+v3KN8cpfqoZxjbCIyfx6j1Ia5GHjwkqkPlQL3MXNuvff/6TOEz+mKr7r+4IemeyPT+gEqK1XUak2TkU9UPsaf1YkNdrMywQQQfmx3iTvxwrYPCMec52sG08XLkoAwZLIdBApLeDY7eHKJsRI0P5lsDXT7pLn9kGpdOJ+YLG3xHONazmaVbKUQTavTQa3VwkqthqXKqlSFZxYWsP/wIdFHzz38CB569DG1cbQ6XZSnZ+QRzL5+npWkq69WKmIzTE/PCBh5D0/kAXZLJ9J6Z9mtekOi+IxA4SBQRpOA0BPEZEapZzshjBED46120MR8inow4+dslKi8eYDQA95bNYaT152MwDZGwP0+A+OL89z6BqmTYG0y3CUZ10Wx5bqWLaZ6nEyuxGtys2TIaGLbH2sVwhgQsofw+0FUZpgy6hXCOxsQ/upZxdPWIB8qEk7EJJUzgEWCBgawhdAPIdXETAbdbscAnRrv06pcUPHw0lIVHy7XsHj4OO669x48/8VfVjZTNNHwTWEZyvUz0KVgTY5WFhI6HUTS/VJ3DJONVStVIlkdzBoVhsa/DPQJKhSGBzDIQNx6Mywr6H1uLsnPSSkQHDK025j6H+FDk9XCpGLbOnScqK0ycLtZ/xVF06hPpgKVXLSsnRG89NBj1jiAcN0L3d8ACJUxsN853VMDsiEYXHuwamtI9oi6cqZwZrA4sdJu9BX1+QTqQFRJC4/RjwS4H37XuMeUqqE5WqVUK3jtlVfww5dexPe/+12kOx3MlAo4fvAg5qenMOh2ZAbP+dcX192SFuzTq9VqaDbb6n1lgkFS8h1ap7jwEntybO04x94DBFUL5F3mEvVGISUo9P5CMURd3CD0s0gUhmp4rNxS6If9it0+GrUmWg3WFYYB4fYm6RbVwfgubNnSvb33nTx6MgI7G4HxAeHo3B6THp24LKlrB8jnv44BoFnCOE10qHrogDEkWc02xs5Y7893KrnLmrNPkG0VtJygrRN3ETE6YHZN1UYT15aXcenqVbVd5MtlHDp6DGceeABPPP00ZuYXUCxPYXZ+AZl8Qf7Akv3KWK8+/12kP6qU/qiquc7ZsbNbMuaztgJaY77Mpg8zQCiTWFDqPvRjB1aRnXNkdbA6aoqxtueGFx2nn1Ifw9kWsQukX9atA4QTIHgzZsjkNW7WCDgQS7b+WG82gaC1IZn9limdx/Yu8RpxAOjaE4n/XxNxbFIh9PU4RB21OHe4QjgBhBvd/dQ/JiBUg7kBBwEnv3sBrBnlLcjkF/LIF/KYnp4W5U3S+myiD83YBIQrlTour9TwwbVVFOf2iCr65a/8Bh54+EHkSqVgrpuRF2GH1ShW82RMbz1abHondZTXQrN6VmoYeLtvG7vh1SOYAhrNpgJlKrkZhdQOHB3hTnNkn0ag5PA19N3t6LV1OH6ivhIH+IaZFDvnDVOZylPQvYz6KqwTL7Fos1n0BwQa7eCHZ3LAvmg9kLFTM8HzXqMymhzM9Q9/vkJOKnwFHcYE+rwfrEhav2KszmlVQwuinKIaj8AwaExWCn1P0PU7pZkVPyYx6g2sXr2CH770En744ov44Yvfw3yphEN792BhegpThTyyEpkI5vBBAIKVZ2bcSRclANS8TWVEv3VAmM6m0Uv10FfWOKa/eh+s1hJ7i0QfJWU09rkhjcx9y6LP7KIyg2BxQbpYh/epK0DYbXfRoxHhkFDMTib0eKAw1t3byXtMnjMZgZszAtsHhKNAcPzAemNAGGCiU9+9nzCCjzGdNPrUYT9SBl3WM6SQFkHhGf6kNRO9BdVOQU9Tl5Jir3EqjXavKwGpDy5fxkqlhnq7rb7BoydP4sFHHsXp++7DybvvxuzCIvKlstS8m+2OxK8o4sa+GFJJCTLZO2i9deOt/Ru/c7sBBsN9HRhdNJVyrzD3CGMyNLZTIiBU76f3rK9h3az3qZN0CT5xtwHh+HP3xu/Z5BUmI7DVCLgWRIgXgxG9A0Ky80xheSDbHsZNsVVZkiaqgGmdJJXvG2NUCNeAwtEKIXsIJ4BwY0D45fsHggwKvF2RzCs1piBEwMVDg0CQzfEMYufo01YsoNUmbY5VuwDSBgPUmm1cWanjwpVloDCNxf378Ft/76t4+PHHUJieQiqXQS+dUsZTaqXB1Juvm6Yqmph97KSAQCJ7CXmAdiScYRVCVllYJaR8LSsmIYk7lE/Q9HH1uPWaub2ncKv5/pH9fXQBjFYINyqtDwPCWDHAeNzsrRC9kUIDwR+GGetur41OtxWkgO3ee9HNqZrxUARRmQA518cj62efowoh/0ygLmplqDoGVapYxtjGQMILwZw9WvMBcPk1JQg7AQz7BhMwLJX/OCU6HSxfvoK//os/x+svv4yL774jQLh/YR4L09MChJTfMQNqA3Bk2NJaolqrCxAaWLbMM/UkWLGTr1WWtio99GSm6RTs5IbpwYNVHz17zepgMQBCzdkg1CRFQjGoB/I6NEU88zIjIKQRqPl2jgR1nrw2eL3ODN6ugUS4DzcMPD+yxTR549toBLYNCNelQ28WYAwPVixgZnvKmtUwBAp937HAJ2rDMLWEwGSw36uvOJ+XRQUpS9lCDqmc+fwySSozC24+fLAYCBntQyvVGq4vr2C5WkWb1jjlMhb27sUDDz8sYHjkxAkJz7A9gwb27V5fPYl8PvcRMnNcHTBKAt8288MqhASE6XQ+9A66YbQxLVSpEPOD8DsIBQkYh3Noy7HwBMNHBQi3vMDJAyYjcItHII4rjCQRhApVkadDAVWVWaG3gowxnNi3a7FRMpa0pEoiXlsDDLcBBodAYaJC2GgFldEJINwQEP6TL58bOD1tWL0x7iHk5skAldlMa8xOY2FxAeVyUfKxBggJMixw5+FDQPjepWtop/KYWZjH1373d/D4U09iap6+SVRRAzoMnOVpKM6q9ZNJFYiAsCNaIWmkoo3KuyTQQynQQQ+3XE49EeoDCBu52w4bhdC2dwuJgyiK3sf6Cd10/Ravmht4+fUWQTKjMj4gjD1hDAimuFAdEPLfGVKISINsSO7XK4MSko0ojA4uEpTRdTRh1n7g4cywjl1Se9l3xz+FiClJSzUl2dhEOhIGiqqFgewUyZKG7SQSEbIJoJeP9pkUsoMBsv0erl/6EH/yh3+IN7//KppLS1ikIf38nCqE5Twr1SZ7TLAq5dXBANVaA9VaDZVKzWYUQTUVPInLOn3NK8qYdgfdBCA0mli02YWeV6tcBjEkDEQZVYXQP3eojHIMvK2WqoE2Z61PlmPIThklURKD7okQrw+vjwcngPAGFubkqR/xCNwYIBxNkGxdITPfW/tyMOhDEF+LbTRWZLK9WcJZQfHYyRUuNMVHqbdQol7BpyufRaGUFzDM5IJ9hPYi9sNnkC8UBUcJAgkIr6+sYIUCV5026GV/79mzAoVUHj184oT6DElD7TGxxMRW8D1UL394//jc/4hv6k17+6Au2qfKIa1/TFDGWSbWI290UZO9p+hMQo15KBiN7/Lw5U0A4U27XZMX+oSOQFwptzDMoi3ZZbFoQ4VjJrHYOxg0QMxqwlTUo5hoHVGmqFIYBW+J9bZuQDMaK7u12gQQbmdypf6XLz9oVrVeYtNgm5qhH2gMilnJIMVNlaI0sLg4L3GZXs/6EEywxYAC/dEur9Tx8wuXUe+mUZ6dwdf+/u/gyWeekrkuchlJatOTUEb3KhkFQ1gJyvTR6/RUy5KBbDClbLdYDTRvEusjtMZ4XikPTxfg8HK0qk4uHBMpV9pJGPVzfKxtJzQwiQpPEgBu1ny7tkJogJDQgSCG99EWq35KdAbo9lpot6mcaWPsYFBBkIM2+4sFRz6mm8ZTozShILQQLl9gJgio2EsG8+ZwXxU0hWqZU4Ij7rlN1SEPREtUDV9f9FmQQp6J9nYHVz64gH/zf/8/eOuHP8Sg0cC+mWnsnZ/HDHtkOZci4GZ0adKsVis1VGo11Gp1pFO+2RklgTRnjiPF7bowyqhseAJ9zIMR298s2SJTVgV7ZhfB9RUBYc75RO+SQCHFgILQjiqU/YGorcGYIlr3kU2Fz5x1C4QTQLidjXLy2I/XCOwcEG4FBtddLIFksR7l0ROOyfFJPE6baNgHhp4e6O4hwWU9/FTfBkpTNEU2FeKk0TP/zSoi921qgq8yOVWt2c9GA9VmU/RRVgbPPPggzjx4Tkb2pZkZ9FlZJLuASSgmb4OQVxSLfbxu7w1eDfdk9hASEBaQyVqymXsrBXQMEHZUsXCvMwOEgcmxaad0IvDU/ZxUCG/wZk2e/okdgThL5ol30xIxuwmBQToHRDGdtQc5nogDllHKdTK2jYGmhZ7JeDg5cMnfh3/7Y72HcFIh3HKmpf7XLz8cjql4QJP+ctaXFQyudUAxTh1gfn5WgFBdDlRTU1BvN48KaVdWG3jnwhVUWgPkykV85Wv/GZ585mkcOHIIyGXRIs8uSw9D9kYAfVWDJDEZrCd45KWQ5cQKgFCTSZt4MBaW92EIbF18Y+Qjx9WSGMDEQMayGR/frxsEhLodXJBm0EtAyKpWJgBC/ozUR0EjelJGmzRSWDMkccN94k+eFYpLcFsMZRw8WQdjCmlHTQ4wAzVUjf46b53ObBVeiQL5/fd3c06WVwcDKAyoNaJccpMqUlyhUsHFd9/Fn/zBH+Bnr70mQHhkcRGH9u1FnokPUR4MbYrOTLpyt4uV1Yr8wCgoQ/Ank2kSrqlk17dPNEgP0E8P0EuH6wzULDG+ot5WE6KQD4/sI3qWoEhUBa06agkT3j/bMo0+6lsk/4fi6hzD4SpFsL7YtLNwAgg/vut+cmVbjcCNA8L1gN9Gma1BMG5fDxBufKV29oSklXusuhaY+6S6qnfIeqcyfeSLWeQLFJ0KKn1iydi+LRZC8JP13kD+JCBcrlRQazbBrv6jp07hvgfP4clnnsH+o0dQnp9De9AXfZTVQbZbEFxKYDOp/r7VwH8i/q7IQd8EhEzoeZ+kbDYCIJQHo2IbZ8HYzmp3efRer1eBCDf4I+kh/ETciMlF3tYjEPtIW0EnVAdl8UIwaPGrVwdd/d+p6hbfjRQ5pE+xHvMtEQtvqIaejJcnFcKdTL3UP/3yIwktDkP8Rs/zl7ObI2U0Vk50w/qYnZ3BVLmEbJZCNHZjTXiEcCKFq5Um3vvwOpYbXVUEv/RrX8YTzzyF43edQiqfQ7PXQYoAU30SdiZpyzVjQVMADaDB/Aid8mH9VH6N3Oz5/612y3yXIgqhCXdI5juoixFQSFwmUTnczMduJwN6c58zkulYd/Gsx732+2iA0LIqBggNyLDR3vjdpjpqZqG9flvfawBhOAvt3o8GTT5RtgqW4r/HV8PJYvcjNillRTD0ewShI7XeJKqHyV7CqBoWrssnczyH+dpmOUFO+1Q+j+VLl/DeW2/jG3/2Z3jnjdfRWa3grkMHceLIEfQ6LaT7PeRUcWZG2ZRwm60OlldX0Wi10esGA3gGZn0CMnpmZtXHp97BLKverJQbX16AL/Qd2by2+W0VeAOFNg89qcIIxeCjsDzvUdSQGCrpgU6bIv0i6ktKzL41IH2r+7PVzLX7PhGV2WqcJn/fjRG4+YAwua8l/x2CE1dWHvvDORPFMuTRGnfRM3mWxmea7QVc8l2kMqSQQ4yBUrGEcqmEQr4oWinzqGTFUDXPnINMQZSWFFQfvXjlCq4sL6MwO4MTp+/Gp597Dveeux/H7r5b5y5792lwz95Cvra1SZsF0e593er34h7L8y0fvm1flR5CVB10MRmj9MZB6Hpg0JH9ej+Tj/ds3cbJNjumbuTz3+g+vnt3efJOt/8IeO8gFxFjdI+5Tb3f4m0CQVMXjfUTnDEV9/MkQOCGYokhpb5mCSSTNaPAcbuUUQp80YeQDI070Ifwn/3qvlJV5wAAIABJREFUI1bnCQdCQrk/zOa4D4LUC1YDeXgRDLKHsFQqIEOgNeiLp8+CW6cPLDU6kRchewU//dwv4fGnPoUzDz6AbKmIFrn7tIpIp6zBPVRElAkNaqfskeq12WdmgJTN96R+UKWI1FH2UlHkhoI4MpkNwFVbbgK4JEGf9UtaT+FGW//HZxn7AghVzE2zKSOfxuks6slMAEJlmUl35IHJxnsGGPzuYDDoYJAiBXhthdBePQEHosy2jdbwEbj5oWXnr3lNqkK4zhkZ8FH0twh2BsVQz0jZT6eN+j31/lc3CA6VNc4hmrlfvoz33noLf/71r+P8T3+KMqAK4cF9e1QdzErIwfpmOU1anTbqzRaWVyvq3QmQzsauy0p2GvlsQeCWc12AkF6EAntGCw31PaN3hmqhDVzcq+scXava2sbGEY+fHWxhkgJQXEd8z7ULN9k8Ga3lnc/tCSDc+dhNnnmzR+DmAsLRAH19QOiltLW7W/AqjPbcsG2FNgjzyo3bMOx8itWT/aiyJUxriC5S6R6ymTSKxSKmimWBN6piKzOmIEtNhUb7z2bR6HSwtFqRR+FSrYZuJoXS7Az2HzuKh594HI9/5hkUZ6aRLZVMvZRndcr2/90BhMmg7WbPhtHX42fLIZsp6qczl7inM07o9alFYEk6JbLD8WrmHn6OWoIu/lrv+v13I0nRTcTqknHJzkfBg+edv8LkmZMRuPERYFzl+MC0OWJPZfY/Gxg0zQNTkPf4O475knM5Tr5FPYTReuQ/dgkQcq8t3KGA8J//CgGhBcxWhYkPM+e7OM/eGrPtphUKOZRLRczOTCGTZSagB5pu8zHtbh/LrR6u1lq4tFxFrd3UofTYp57AY099SgdTm4IdGVI+CSB7AoScULQjMGpMGv1OF61GU1UWbr08HDmhmq2WvOAo8MHGVZYoJWyTZdN9XuIcNBEnTcSrX+4/qIZXgs6sZTA+3l8ByInuaRWlzUvs4TBTRckhhX9OUxeVQW86p2+KFMgyodtHp9NSdjqdJkXSAWEC5g0J9ITWicR5OD4gDKCSWWlai4T+Vds8mPnuoNVqodk2M3h+Dt4rbjQUEYr8uoISp6C9gFvIAnsPbJjIXnkD7SFYiWu1sXzpQ7z3k7fw77/+dVx+913sKZdwcG4Oe+ZmUeZGkBpILInzihXoWpNiMnWsVKugsGc2m8egT5NV2k30kEEGxXxJqp9t9tRyPUgbSdFbVMHzKqESHGGj83xWvLFadVC2KlqXdi/74acyceLmByAsCjUVeYfD1GF86Iv6RrLLE0D48d4r7qyru3mAcDMwmAQHkvKNBjn6l9gLI8BBm6+tbK3jyLQ5AS8SolkWHAUFUtDXlywNepwCxXwepUJJgLDIM42Uf+0PzMZTDMwSoq1uT7TRRqeNWqeDlUYd1U4LrcEADz35OH7pC5/H3sOHME9afLmks5dMB8s2Ob3qVs+hRPb+lr4VY4k8ctkSpCvN6q6sNmjXQzBIM3r6EBsRwwGjAcJRsDUKBMeIGbyHfZ3PqGevYdlsZzASlZTtPG3y2MkI3IIRkE+1NCFtPzJASF0KMvcMDNImiwkY6h64zY3FRiOJFP/dR1YhLCKfL1ryLQKEFnt63Ek1eAe9/jOqigZm2zDzI8ZTNycZdAtuYuIlU//8S14hjLdCdS9FOyXN3k2a2QEhD2OCP1YHF+ZnRa/jY0hxyWRSOpxW2n0sNbs4f20FK7WqKoOPfepJfOZzn8X0wjy6QUyGWzC9CJmmo8VEr0Oj2AGKlMim1H6rjQEFRmg+n8mgXqvh4sWLePe99/Duu++i0WiKLsos7Mz8LA4ePIhjx47j8JEjWFhYQLFU1CSUQqMUxQLPmdVJFak2aqBIBM/e95EYuN2hzjkgDAfpkALA6MGQuMgQgIh0K4XW0D+o//cFa2IytmD53VJWWh6iESCMMwTD1Fqr2HplLtlzGi3ykeTpmlxrAIQSb+n3BfCXrl/HhQsX8MEH/P5AwJBgj/dxz5492LN3L06eOoXDhw4LrGmORmCQJ7tRqCL6VUR9NjoDARw6HVz4+Tv46euv4+++8Q1c/sUvMJVO4fj+fTi8fz+y7IclfZamzQEQrlarkXgD64H0C1NVtdNHp91FJpVBqVjW/7e6bfUbERBSuVUqgrxW3/yCiIz4XlIktJlkyZigSEhxGn0OS5iI0eUJGxeAUhWdE7KHlOZwEuwNA/m1G+9OciETQHhrt+LJq29nBMYDhOsAtQi8badiFdZXYv+11WYMgjWAMPwt/n38XpGiZ/hVUs3Z1mkX6Qx7inkOMtlkCcx8NodCjt+FQCMt6zzkHtFqd+Q3yN5AmtVT9/v9Dy/h8vISKu2WgOCJ++7B408/hXsfuF+q37KjoEqxRMW06YfhD3vHZrhnzXm48YOHU1C3AhCu894Dtovkkc8V1UfIcTWridhnl0lu7c9B+8BaDCaAcDtrcPLY22EE1ksSj5H0CHuce1V7ddC9Bxl1doPNBN0BxJai5oHat4xRaO+8DihcE+f6OIf9Y8c9hM1gO/EDFPIlxXGFAn+Skk+aaGECCP/ZlygqM1pfcNVRuxHMqDEitQDXzg7+LBbz2LO4gFye1Zcecl4h7PdR6QxUJXz/2jKurSzj4JEj8iH88m9+BXv27xddVA3uPMiUYrAKIb2B2PRVoIcJ37vbRaNaRa2yiurqKq5dvoxfvPce3nvvXbz/3i/MZJ700X4fpelpLCwu4tjx4zh+4iRO33MP9h88iKmZGZPc5twjP4SVTtIl+f5DgHA4qI6PcYvGrQ4ZH2o3Um8ZbytJBC3Rmw1fY5ycTixit7oK4MHtEVwIRWIoGl3zz6MUMI3hU+k+2FbIHlG9mhckrbE0IafuFcLIaE+AnDReS3yH/hm+RN9BjlkjcK0L+DBb1B+g3WyhVq3g3Z//HO+/9y4+OH8eFy68j0sXLmiOsSo4NTWF+fl5LO7Zg5On7sLR48cxN7+AGaqCzs2LMuU+YSnaorABR0DKjFCZ+M1n2H/TR7/Vxps/+iFe//738drLL2P58mWU0sCRffskKpMe9AQIGYw5LbVSrQgQUl2UI8PqM/9MgEkwTbDJzBKVRpnckCm9ss9mPq2gwzc/ZdRCz2BUKbTZoHFRnOm9RbYuR6v3roJgMzFUIYeSFaPVwpE5M0KpHm8u+tY97mEx7qtOHjcZgZ2NwOiptfGrrElHJfInY8znkYz16L5vSSjHUyPvZQvawqc1ylyWXY9BIfdKAhX+7CvJqoTRgEdWRj2ETJSyp3BqalqZaiY72/Ql5dmUSiNbKKj6d/7DS7h07RqWa1Ugn0d5bhaPPfUUHnr0EZy65x5Mzc4KPDJBSPYEn6vPpV7JUMVK9G77JiQ1VG/q1rkQPpt//OTPhFWH81Xin2tGcetJkCzLuuhWdNapLBvUw61awX3a2E/eOxgsqrT/mnK6xPD8c1tDVOITjM6NMeZKNA82+DjbeImNByR5nVsP2+QRd9oIbJHNWTMco2txeA+LbWmiKCYozFuPINdYNmOVM367pYQ8k2ULZ3Zx/CKG0D64BhAqAorX3uhHsE0p/N1/Jq979G8J8CiV0S7q9RbeeIPG9AYIiwEIOih0QFgsEiQ6ZfQOqxD+s181QJi8HT5fNBGC/D5vlploe4N2D/lcFnv2LqKQzyV6CNmfkEGtn8L1ZgcXrq3g8vVrOnzuf/Ac/uE/+kc4fOy4Dq5mx6SfGdB78E46jCSi+32kuWn3+wIH77/zc/zsrbfw/rvv4MMPPkBleRn1WhWzMzPIFUvyPmx1umi02yiVy9h34CCeefZZnDn3gN4vXyohnaPpb07KpnIfSsUkkSQdSIFGCM4Dcc9of3asS/Lb+7tu/VZjHO2hr+TBGP3BhUjideVPE03Uy/mBbsgFSgBH5VaT3+5LIRP8ZpUszIrkT/7JvkJuR2suJfsPAvJGs2G9nhznUKnj6xMwkQqsqiKrsvQflPZKCktXr+PC++/hb775l3jzx6+jUamgXllFs17FvsVF0YSrlYrekT2kpakZGTCffeBB3Hv/A7jnzBlkC0Wp1BLcZ3I5lKendV3sF2k2GiDPczpfRKrbQ7tex3e+9S288uL3cPEX76Fdr8mIfu/cDBZmZzXnKHOkz23oVdVLgsF6vaHxImzzqqv1B1m1ksDbYqVE9muk1zL2KEve0TCwtreus/El63/r7ZRr69UbJyt2msa4KZHMrV8uk3e4w0Zgs/m82Zzd7nxOAoX4hNx4sNeDq2MEakzGaZNQc19EDzCmQVqgkCb2hWLBWiPYV5/JyrqJidFcoYhMIY+lSgXXV1dxdXlZdhTNXg+Hjh7Fmfvvx+e/+EUcOX4c2WIJXQZLrmYcmKMSfg58Su5konuRvt/vq48xS3VvCkTojAyfKQRsrvrt8ZtBl/AYgbikqvfomK4HdGKhu4BUw15rZ7DZ7zCHTKVzix0sMLX2FVJDTeXQFMpdpTxK7YZzavzuke3Om5u9HHe6f9/s67idXy8pqjj8OW9cFGi3xm29eZqcO+v/W78Ni9cE+4L6f2LdRhR4YTxjoWlfEF3UWnNIz5Y/eIgtY/6hAcOYw7TVfN4oKbPVvu/7krXdEBA26qwQ/gSvvPJ9FArlUCX0n1YhpHgXAWG+mDff9dCudMdQRv+pAOFmX1EKTnTQZIM2AeHCwjyKRXojESxaFlSAcJDCcrtrgPDaNVFa7j1zBv/gP/8vcOLUXSjPTKMbsgtDgJAHUa+P6soKrl2+hIvvv48PL7yPy+fP49qli1i5dlWggeIf7Pcq0cw7X9TBVmu25cnEKg77JE7efRoPPvYYnnr2WUzNzyNTKGCQyaKbTut6SOvjZJYPYiI7EYHAAAyZOzVqH6ex0S/589bTRu2AjJrdA23QF2zCyCAczN5raB/HF3ektsqMMu8hiYahnG+LVse+9b1Jg4ZiL1bNizCi7A1ChS+xRmUXQp8+KXE2NZ6s6klxlu/To59kyvpeXEClS7BvVbuf/uQn+NGrr+LFb38LF957B1n0UUinUMikMTddlkJstVJFp23GywOC23wRc3v34uDR4zh5+l7sP3IU+w4exMz8nKrE+WJBlWdW6whGi1JXTVMdBoN6Hd/4j3+BF/7ub3HtymVVBGlIPzs9hWnSiylDLuXOuPevUasJDDYbzQAITRRC84AANwQ9AoWiQ6wX2OzWQTB5n8kITEbgkzsCiT7xcOZYrtvAF0EOQSEV8Njnol4XJTlT6PT6yDKIyeXR6nYFBCmEtVyp6lwslMo4dOQoPs1E6f0P4PDJU+ilM+jwDCRjJuz9ZNNYXz73NlOB5jWo+YAJQFntGMvDASEVlnWK0jmKSbJApdX/e4XU6e5CnEkw6PvlBoDQOxccZXKf9XPYXLGi/iRSYKmGLmkBWgANrDrRD6IWLvAzOj8sD/dRg71P7qy93a58I/X5j38f2GilbJ3E87q9ex4velba3Y1Da44z47x9Jfx0GzOjimYUX0qxPmHt4hESqwAxLduvKwk/1qvyJRPkm32W5N8SrxNU9CNA+MZP8MrLPwg00XICGBIQeg9hMeytE0C4zrqOq2XMuhE4OOpnz+Dc7AxKpaKqhSGhoGpgY5BGtdfH+avLuHz1qgDYqbtP47e++lWcOn0ai3v2qo+B1E2phMqMvqONu9VoqCr49o/fwKsvvYhrly6hurwEdNrIULwmBZmIH9i7Vwdlj4Ih6QzqrY4OPnnFdTpI5/MChF/9nd/F3kOHkJ+aUu8idTR5PUSwNOi1wysGhVsBwt2rEG4ECEM5PEFftYN5LSDUb4P1RlzONwEXW7SWQU0CQq8QJkGhXmddQGh9e6zOtbsUpUmJsqnGWtGNLcutiltQFmVPaHYA5FJpfPeFF/B3f/VN/PQnb6CydB3z01Oq1u2Zm0FOtpQDNOuNIDTTQbPTQ52+W/UGcuUp7Dt0BPfefw5nzz2AYydPYmHvnlBxZpaqj5mZGWTyBabPgUYbaNTxZ3/ydfzVX/4lKitLSiocPXwQU6UCCpyPAoNsEFSUIepoo14XGGw2KXQTNsxA62ROw5xSQpVwAghvt9hg8nkmI7CLIxAnALXnOsMgJJn4/9avYwJqzGLnCnlrgSCmydJ0nmgoozOOZ+HSyiqur6yg3mqjWC7j7P0P4NHHn8ATz3waqWIRA1Lg9ZwUyH9AxgAhWznc4omJOQLRXqennn4aUOkUkgdqHLT5ieWVQSZbDStapSGmnw0nYeMKwmjQF4BmhBWD6FakOMgA1JJwJpiWESCMaLcOCOX3alT9zaymPv4B/y5OxTv4rSaAMAaEycKDh8nWxkLWgqnWS0hGFGy20pB15vRscfGM9UA6uiuiR7mXCSD8OC2zVFwhHM2OJTJ4QeyCB4JJNxNSDdQzODVVlgVFqVxKUAlT6KSz+j5/9ToufXhZYOHIseN4/gtfwH1nz+Lo8RNIFQo6KBhws0eL1MAL58/jgwsXcO3yh7j8wQf48MJ5tBt1iYHMFPOYKRYxUy5hqlTEVKFgVahUmkLdAnqsOl66ehVXr19Hs9vF8btP45c+/3k88MijOHb6NBqtFto88wp5k98O4jZ2PNlnHqaJhq7BkK216qCBr62K3Td+o9cBhFFD7TAoHAWE1o9mfG1VCEWhIW0z9mMiv9sOSdp+WGVQLhX+CRNVws0BIaVNrB9UFIOob07pYqMdUynWewcpFlRvoLq8LDD4t3/1lwKDFHQ5tHePwODC9BRVW1SR67JHhuI3vb6Cmmq9iaVqFe0ekC4UMLe4D3sO7MeRY8dw6OgRHDh4ELNzc5iamRIgLOaLQLuLQaOFdrOBP/6jP8JfffMbaNXrmJudxt0nj6OQy0p+gLEQQytCa1YlW82mEhQEg502s828J0aT4O7ngi9UAZWATxjfJMnzxufB5BUmIzAZgTtjBIK4iTBZbFGjAFUeEeH0IU2rQNXlnKkvFwoolErWy01wlMuJRs82CoLC1WpNoJD9htOzs3jw4Yfx6c89j/3HjmNu/34Msjn0qG9KMS322Msf2HrsmTSU0l4urz1RCT362YbT0toKAnALVUWdXIkqYRISGi8+WSEcBYfJ6oFTv1wB3c89qxJqNKTCzfyunXEmftdXdZBWSrHth/u9jlQDXRXUbXYnlcI7Y6lt8ikngNCKCyHtY20sI9Z0g0FafbrsHzTxQmuXUbGhb6JYqgiyBSnQ4E3EMXh/JoowdismFcKPeuFtAxCyNyyrBtFOp63Al4CQzZfTU2XMzM6Ez8IpkUI/m8Mgm8eFK9fwwaVLaLbaWNy7F4889rj6vk7cfTey+YL62K5cvYZr167j+vXr+MW77woQVldX0FH/V1e+cKQQsno0PzWFuZkp9Z+xmiN7ClJA2TjO5vhMBh9evYIPr1xVD8XM4h7ce+4cPvO5z+Hxp59Go9MVgKQXojwQrVsjmotW/zF6qPUN+r9dwCPZQ3irb98oIAx+elFl0C88yfMOB7PEXMz8mP6Rru6ko1dywM7xDu8Rzln2EToxNiR1rDK4RYWQRuxa6iED69K7psdggFD0U4KuwQDLVy7j3bfewgv/6a/x0ndeQD6dwvx0GUcPHsDcVAllVpxJZw29K0bNTKHR7ogavFKpodpsodHpUZdPAcz8nkXsO3AAh48dxd59e7GwuIDZ2VlMF8vIDlKyMem0WviLf//v8Z1vv6ANa+/CPE7fdVIUZPS7qlpm6UWYTqNJ6XZ6D7ZaUvIjMLW+zBFAGGxbTAzGRSJufbrgVs++yetPRmAyArs9Al7BCj37bqdj/knKvutsouBWNqczmV68TMgS6BH8tEnTD73yBIfqrQ/G9curq6g3mjh591148tOfwZlHHsWJe+9DulhURbDRbmovTeeCRzCFvzptUffZR6M9kNRUJv2SFUIPFkNi1QGhKoQOHAXhkonnUVCYBIIOEu1ss2PERGxCqtNJrLJTYuLTK4SkrTFF2e21ZMnjIl56N77GKOALgNBUnocF9Xb77k/e7+MxAncqINTqDGssEoAaLUI4dZutWfkicrThCnFlVB2UECVTSg4GQ5zpgDBqJZ5UCD8eMz5A8rUVwnWydxR3kVhIVj4+rXZTWTjrZ8hgenpKvYS+1RMY9Eniz+TwweWruHDxEmqNBvKFohrbqRJ55PgJZSIbjRbOsxJ4+QquXr2qakyn3RIYmy6VsJ/WEbks8pm0QEKZimlUUuu00W40JGiDXA6dAdCmpa8OtQ4qtRrOX/pQjk7Ti4t4/otfwnNf+KJoo5liUSCSGVSvEEbTMnwI7xkcBYS7qzI6TMDRQk0sxjirsg4glHCr3SPjdsdgxTje9m2cbk8AmV2CAGFCVGYjQBhlgUPPiQm5mGqpGvx5SAdhIpbSGERIRn3Qx3tvv41v//U38fqrL+Odt9/G3oVZ7F9cwMG9i6KKotNCnkGH7CKoXkpgm7dqcH8gUFhrtVFvdbFUqQaPQNpm5DA1O63K4PTsDOYX5rEwM4fZqWm9N21NXn35Jbz1kzdRLOSwn8qlx48q19zvdpBj5j3Qo2qVCpaXlpQAod8gZdqNl2UqtQSGBoJdQMJ8Oic9hB+nLW5yLZMR+GSNgHt0WYUw1N4YXInCblVCbkS+tzPhRyG1ufl5gR3t6BkCOu5PRgMl2KvWG1haXsb5ixcxMzuL46fvwdOfex4PPfkplPncdBq1VkOAMJPPSqCLveGNZlPnPwFoVJ8LVUGvDnpLIK9MklrqHfQqoR8xPA88EtwIDI6CwqDOqrPPBLwM2AWKvsAgE5+Us7fzgtS1/qCLbq+pn0pIBjCo7Xs9QOgG22J5jLKlPlnzZ3K1Nz4CdzQgDNXAKNb1QG9IHMpYcrRuyOUKkXAT7bpYHWSMGdHApU2zESBc715tVClMPnaz/SPx/EkP4bYWwzoVwiQgDFk6UlB0IGREF6VptwNCYgECwsXFBesbc4aHmtSzuHp9SRVAHkbsEyQonFtclFIkpa5Zebl67Tro9UbqKEEn/ZZoyDtVKmG2XEaJ/kvZDHJpGK1PmUlWnAbyeOuT3sKKTq8nlVEKj7Cp/vylS1iu1dFJpfC5L30JX/jyr2Fx/wHkp6fklcgDE6TBhouOcxWhKqihjL3iYtsJQ1C7UwOyLEu4lBFAGE98a7L349qK/WYWamCQ908F/UABMlCY8F1yhbkRQOh9g14hHD2uRQsSIDRBFYLBNvs3/XD2qxIgNJpRv9XCT374ffyHP/0TnP/Z2xIKOrR/L/YvzKsKTKGXQbuFEoMS9sK0O3bQZ3KaU7Szb3a6aNPmASlU6k1U6zXUGnU0223zliQYzaQxRbGY8jSmSmX1u3Q7bXx48SJWlpcwOz2NfXsWcPjggQAIu5pbnFMErxUCwutLodeS2XmFE+rPcVEZBlzOpzfZc6vATiij29qHJg+ejMBkBJIj4IlJP2lckEs2FBZcueI3910pMJdoqFxAtpA3w/pMWmccQ7MeK329rs7ZCxc+EEAszs3h0ac/jXNPPokjJ09hem5WYE6tFBlaWOQluNZsNnUV3otOgTBa7LiHqsBZuHav5HlfvkRlgoaMaYyOCwhD7BEJ0QT7naSlkpgaBILWO2hKzxaD9PttdLp0ZGSFcPikHqoCBiDo1z2pEE6WoeUO1o/uPv7JglEwtRmI2ghUOV0sLkB4IUIpfiWq7KdXCF2kkAUjV/MVVTQkhxQPKQQNlFH51603xslkzHY+yzqbpwNb2U8HldGJqMymC3wDQOibse/yBIRMOtLgvaugWj1p/OWgj6npMhYXFgQYGYSbuoz9rNbqWKlUUGPPWK2OSr2upvd8sSQQwR4s0kn5ePYosrIzOzON6akpVWu67TaKuRxK+RzSlI2m72CriVI+j5mpMrqdjjyYaCdR75jKKOW0CfIuXrmCD5eWca1SwWd/+Qv44q/9Oo6eOoXy3LwU2ChFxl5CBfUOZCP2qGuIbgQIdyvkT/Q9ODVRt8XBnyE526jsW/9J9dV6KmKrkEFo+LXqICW5/ZWcIm7tGCYCk6wS6pV9TfuUirLAnBz2fpwfpBipOkkQ588jeFfH8QCN1VX86MXv4M/+8PdRufKhqKHHDh3A4tws8rSJlN1IF2Xe83RGXoX0uxEgpIBQKoNObyDFWCqOqn+010W1VsNqpYKV1RVUalXU6jXkc/THySlg6Hb7aLeamrdMONBDc8/CvL6NZeQZeBPCqVYrWFleNpU6T8yHbLSRX4crhExwuGVJICJPTtfJCExGYDIC2xsB38tdrTjqX0/u+gYKxecQDdIqX9M8O2dnVd2juBerfazy0ZKC4LDZauHylStYWa1gtdXCqbP3496HHsZDTzyhHuzS9JTOUz4nWywIHDLBZ+/BALCgxF6f4jJSGQ3dFnHOMkpgOl3Uz1apk0ak0a0qhPGQmW+ZVwjFnLVzThZVjDksccgkpPcn9nprAaGOeK+6JqqA3uYgYRoz0t3e/Zo8+rYbgQkgVGUg+KQaC8qBIGM700tIo5AvSFRGuEC+gwYI497BMDXcyzUAbcGDLb8mgHDLIbrJD9gEEPo7JTZ9HT7mMUJwKDw46EtldHZ2Rr5IVBvlxszDgv1fzC7W2evVbAoUVmp1HUyUxs7SQ4k0FPUnFPU6qmqlOdHyCtIH3Z487EgZZUWQCpCDble/oxAIlUk7nLnZDDq0PqAReSaLdn+AK0tLuLy0jMsrK3jsqafxmeefx+mz92PxwEH0SK3hdfJwC7MzokonxGUssRELy8SP2S1AOKyKFieu4iyOHY4JQCjPKh6UBO0UP7F7aX5SCd/BpD1CokK4GSBMzj/PAiurzPfMZszugX2ffG9ek2eSg8pou9nG1Ysf4Eff+zb+8t/+MbqryyjmMjhx9AgWZqbRb7eQz6RQymUEFJmJjgIPbjx9CgcRwFNNL4dMoYgOs9/BBLXLzzjoS5W03qiHimhfBvL1RkPCRaViQUKBfbxkAAAgAElEQVRITDywSkjLCc4nBQOsnErIpqMK4crySgi6wvi632Dwo1QOLChucQwmgPAm71CTl5uMwB01Ag5IuK+ELBQtcAL7YFhoJgiCDSigwqTVAGWKvE1Pay9m1TBPFVFS+fla7LXvdlGpVrG0vIIPV1ZQnJ/H/mMn8PRzz+F+efYeMzEa7r2UkHf7iaA4quSaKoRMmsUyEJ5YtL0wkF7d2D6cP9ItFChMVge24tnEPYQeoMaAkIbY5n2mimg46CyB17EeQhJmPQidAMI7aiXdyIedAMIkILQYR9RsMbUCPZuKvhIqTEeaFGwZErXdyiyJbFEiARSSV1tH0BNAeCNzeCfP3RIQWgO7GdQ7L5j/a1Un/q6PfD6LcrmMMtVGi0VT+QoG5GxCZ4aRVUA2tteaTfUWpGiUni+I4kIzXZpBsg9CYifsQZOISWxXQIooASItJ6yh3Sp3nHzskWAmk4cXDzNaULR6PVwmXXVlBVdXK7j7zFk8+PjjePSpp3D01F1I5VkZpDopKS2xYqhP25gQ6oDYrsUAoT1qq6NsJzdk7XPWA4TJ6qBnS+Pfid5LL0CCQvZJOpAPfYMRvztImjslVSqj6qvcuEK4HiCkEh3HhYeyEgZUoWOGmuJC3Z78qlQ7I6W3WsO7b7+NH33vBbzwjf+AbLsh1diTx47Kd5BG8UX2pRbzUpfl/OGhz42Ir9LuMttNAEpAmJelhEBiz/oW05Rjz+c0j+iLSGBHsMg5qAri6grKVKgtlSSIxH7UcqkkQMh5y8ogefBUFa2srmJ1ZTVsapYRU+U78iB0sQP27biJq3OaQm/mzZkEk1eZjMBkBO6IEUgCQjvfePbKfkKJPkv+GTmHgNBsg8wMuqekbLFUFJWSthRl9sxToIuJwWAlwb1weXkZF9jK0e0hPzsnQPjYk0/g7LlzYs0QQLb5mmRsULGU6qVUio76wt12wm7KKGVU56MnGcN9iwHh0CmywV0doY6N+J+JwqokpEne84ywPkF633bR67NSoVpnOKhjMZk1tFCnjQZRmUmF8I5YaJt+yDsVEHo1PmqJCj141oUTRAo9CUMdhZDbIRCUp7V0KQJ7IYqVoxRR3BOdiKM3vhGjlfrk/096CG/FKh0DEBr4kzKlesOsEmS3hgdWT4b17P0j3ZM2FPIsUlUvgwEphN2eAmwG5oRXLuZC6qj1OtCLMHjXEZDQe67ZEJDIZ7Oi+VFAhoCQ/YXT5ZImHhUjGfwTBAiUiNealWgMxWV+8cFFgcFatyu10UPHT+BXvvKbuO/BB5HK5UG9NlaXBAgTamijktimOGpLRNMwTObdA4TxrV9bIVwHEFIYhRVWVQfp02TqdARNXLS8l15Q9GytCwE4IIw8CMMh65TR9QAhe0MNENKo3ZIENEtmJrnX7mjsSP8lOKwsr+D1738fr33v2/jBt/8OxUEPCzNTOHb4kABht9WUqAxVZVv1mqp1hXxRhz+T0gSDnW4frW5fgD6dy6unTz2DsrtgBiutz0kxGCUu6MOYz6HVaaNeq5nYjZW3Nb9YMVTmXdLlKSUkaERfWa0IFBo9Iu4bJDXUxQ3sZ1RDjlRpJ5TRW7FdTV5zMgK3+wgYIDQ7hdBzE2yfZAof9ilrCTfGjvcsO9BhuwCfyqQcASGrhsVySacXgZ0EZmo1XFlZVZWwMUjhngcewMOPP4ZPPfM05vYsIlcqqQWDTJocqaPU+VLQZ8Ja6tmLvAhjUJjsIYxAYUidmrOZVQnta6MTdB0wGB5u7hsG7tSWkCUYZFsAk5E8ewZKBtJyIpgh2TslesIioZ5I8CBUNB0Q3u5TbPL5thyBOxoQOhHcwaCSMUbRZnxlVfmscIAYZ4F1RkagfKcj1nVMaR8Vyop5BFvdio1A4QQQbjVyO/n7WICQlRNmI1vsvyJVkx5+4SAiIBTFMAXMzc3JfiIvAZi0AntaQ/AAalPsAynkqBDKJk+CiODlJj83HoLGN9GhQ/+3brsjwEngx17CXCaNUqEgmwuBncHAStakthDkkFbKbCb7zvp9XF1ZxdXVVVxdqaAwM4v9R4/iN3/7t3H/I49IAZWKlQSF/GnnTdxLmASFBoasUqiJvauAcPgwi1VGAzINh2uSMsr7xUyxeio4nkFVlICe/2ZWWT2GqnbZtPGFrNRzRJG1Tjn/yK4k5xPNQTTvr6qK8uULVWMBwhQ6rbYqhYVsToBwdWkZr3z3O3j9xe/gzVdewnR6IKrogb2LmC2XkOGb9LrynYTURVPI0SOr20Oj2VaFkAmGVofU0BTSWQOEBG3sFxRNKp+zSmW3a4Awy8oh55hl1bmJ9UM2i/OHFUICSEt4pFWVrFarqNfqoplapZWg04Cnegdlg2EbpQ1R3L9iBhm7ky7YyaKfPGcyApMR+LiOgCeYrBvcdvmktnX8//43P6u4V3Lf4x5s2ldWJZyZmZaqqGiloRew0+2g0ung/StXcbVaw9T8Au574H780vOfw7FTJ7G4f38ECPMCk+zTZlLRegdlRC3mUOhrTGx3cT0geNuGoY4B4VZjP0wVS7RS6v34GaxKSkBoYFAVQoLdHtsD2ETCvZ9X0otURiPqaACCSYGQzczqt7rayd9vvxGYAMK1PYSWcCdNlGAwq17iTo92XIwrgwpyYBTa2jJ2m7CCp81deFLKv9uJkUbpoxNAeCtW3ViAkGIx1g9Y1+ZbpG0DgUVoHjXFyi4WFhYwR2EQ9hFyEnQ6CvDFMe71NYmmZqZlG9BotaV+Jk+hII/NjZ6KktzQmeVr1GoS9WD0TaoMKznlYkG0VIrO8NtBDl8pm8sgWyig0mii3umoCnh5eQVv/uwdWU8cu/s0fuOrX8OZhx5Cj1UlHiIZUxn1Kk+yR9CBkffUxRXCkPm4FXdknddMCl4NVwgDLyeS0jbaKAEhKbis0LGOxgyOGn61cK1CSKDEgMGXGSuslhgaDxAmRXgEtBLAkocywRlfnYIwTA6UCkWJtqxcX8J3/vZv8MZL38M7r/8IM5kU5mkgXy7ad6mkKmGjWtG9LuQK+kz1eh1Ly6totjoCg13SRklEpd9lUL4ibXlqakq9gapqq5+wB/YVtnttVQlZwaa5MhMMHBcKGfF3jUZdAJCbHufgCk2c+bhuL0iaZyPKqKrcCkyGFUYj/sQEEO7Sypi8zWQEbq8RiHuSzTZI7RmJSpaZ0ydAYqCS+j7O/Y7JPQVk+ob6+2m/I5sh7pbsAcpmMMjl8d6lD/GLy5dxrVLF0ZMn8PwXv4AHH30Up+69Bw1KyDPRRkAoux/2h1uPkAFCCxqdQRNyh1GgZ2yaOOyLrK6HD9nEDRypDOoFYzGZkHlLAMKMgcFAG2V1kJ+RzBACwYzkyE2Uzb91SesAQr3VBsqSt9cMm3yacUZgAgiD6gv9m1WVJ3uK+h623vjNJDmVfCkiKKqoAJ6xr5KAkPuRA0L3pzaQ6F/jAsMkKJwAwnHm8XYfMxYgtOCaVAyroLBU7P0LMp8MUrLT09MKyEvFvKp5cmpTUD5QBkFVHDW5xxUWVlkoia3so6ilDdFLBWIIDFm1Ud+CHTfsHywWCpiZmhJF1fALQU8X2Sxfv4R6uyNxGYI+Vgl/fv4C0oUSFg8dwm987Wt48LHHkStPGZjIZFQhDAK5IRcbH22WhY2/rULoPYTjTuTt3paRx1vhNMGwCVWpRF+FGfOazQQXa55USo1tAIOREX3PsseqENrCtR5DVvniZhCniG5UIUzKihvNNDall1obr4W/ZCIAZuOQRRpL167h3339j/H6i9/F1fffxcHZaRzYtxdF3rtcRlTRFKvOEg6yvj3OvVqNgLAiQMgKIdIEaOyNyVj/HiBPSqpeFYsF+WNyPpDKzMIeM1mUTbXkBiuEJn/shssEf61my3oPmy3UajXrZ1Vwxdx2oncw5Owj2ujIDJlUCG9wvk+ePhmBO3YEQl+y0zGDmIwdf245YYMTVQ4th2cBmWKysJ/TRGIwkFgb7XfYRpDL50Ql5VncTafVUnGZ1NGlJeSnyjh+6hQ+89xzePLZT8uSKVXIK8lKmyZqALDvn2eMaJsJ5Wk/J5MnIlkjDgoNOIZzPO67GL7LQ79fWyV0vKbXUc+3fau3mwk6spHcXxdM5PFNDUCvV43QO4zQRu/YaTf54LfJCIR1Ey3EIBQR4mf7kEkwlYBlofKumCsEeC4mI0XfSM2Xa87ep9Nl0pwqxLFmwlDlXYsvfj9LVCX2q2jUN4ulDWjGncrhBYY+S/L2JfaOiQ/htub1WIAw2uyF9H1CWdrA+9EILgpFC8Yp2kFbiAKVIlk9JE0vkptldtJ6B80fqS8vQja6szLIShCVSUlNYRieDaqlpGyyl5DpClICp6emlfnMZymeMpAVRi6TQr5U1uHV6vXRHgDXK1W8/+FltAaQ+e5vfPXv4ZFPfQozC4tI5QtmUO99jcyGhLnkREAdZGEOhyL4/8/ee7BHdl1XoqtyQEZHNpukmhRFScxBbEqiRWUxSGNRI8vP9vf+yrN/yvM8Ww4jWbaCPW/GMx6P39hKJBUYJZli6pyQUbnet3Y499xCASgUUMVms2BDABtVt+49955z9tp77bUiyuioAWGSMfUNONnArDrFHkiTy+Ymyd49fufFr68TpIClr0IqukrvJWVUe070fsrtiSp9ewKEVGsV76dISIU2E90M8uSd8+CsGmbzuHrpMr75p3+KF3/yI9SuXsZtx47g1ptPICd1PgrQtMWQnrRjUkZlk28REK5jaXkVm/UWmq2uBCYiYmP0TV4XacQCiHMZAYdliipUyyiU8mJQ3O6yt0RFGnh97pXIcdCewxY2NzdR26xpUiI8t7oYJfJCmut2mqiFRkHyfAII97QGTV48GYHJCIQRcLJ5svanoJFV5PzlgZpuVTBXIVXVUa6fFPjKSxKVlhRkURRKRQFnDQAbrRZWanWcvXwZ6/U6OrksPvPFL+CzTz6JmcUFlGam2YwoYHBts4bK9LQkG6XaKMt9osCtCDEOQGPKKMGskWDjYFXflJjHB86KN/Vb0lLiSqOKMrloVUFS2JQqalZKtA4Stot9C7F/DF9CgTu4r6H97rY5Dxn5uAB7cKf67h8pAvy7jVuiOHujjofOG38WU0mPFBD0uE/Zbh7VS6QjCRaLL2k/JvZlrAqqfZcUAFiNF2ZgU2Knrc/WoLNhp0qfn1Wy2sWlGf3Xfp8zAYTDTspdAaGDQRn3iPdLhVFvalclUkj2kVlICcSN3snam2ANp7BIw7t+UwK73myJRQAFPxoRXZQLPN8jgFB6/AgI62JCRMBDuujszIx8Xp7ikK2mAMJCuSyCI1QZbSErVJi3L1xAvdNFeXYOzxggnF08hKwAQtpOsMJFpUgN5fWakwxoss8ZadQ8VQ52C+h3C2NAqFlOPzs5w1AhtIoc+d3iu6dmvaziqj+MUnCDYbrTjCLLJS/3O5tnJ0AY00Xld4JqZoM7pohqz4qYvBPWM5tM+5BMFlcuXMJf/Kf/hJef+wmaK8u47bgDwg6oJEtAWMhmxGaEqqSsHrOat7a2gaWlFdSbHVEVzRdKoqTHERGdA6ExqWUJ2yBZbSR1uVopoVjOI0t52qzRrWQvSGgNpBoxGcEqoYBBPo91GtwnmakEDPI+bQcIfYHyevOw03LyvskITEbg/ToCstZI9jFZ7UNIZPFPrwq278/KFCHNS6mdDNq4LpIpIewdM69n4ozgr0k6fquFs5cu4Sr9ght13P/ww/jY45/EXffeg0M3HUezCzTammTNMihULma6x9EpLF5x80SjbJ491cR+lUCz7tHrTMBg/N9CdxXZexe20OqgU0UVACs9TT0xdEcfy9cEEI5lmPt+yAQQRsNyAIBQNPydrs3wzpR8fe5LNZ6AkCKFTfOzHhQA9ruDO4HC+LheJZxUCEc12TJ/8uR93hZunxGnkTRzZ2t7RLuwKpPZGfjmRCopwQgDcYq/0OstT9qfqT+yKsXF3imiddL0GIQzAG80tBnc/I64uHOxZyZQVcFUmIabnPZ9TYEUVfoVFvMEHUoxpLehAsKOUEGvrq3hrfMXsUG1yukZPPO1r+HBR09j7vBhMTXvcGMUMZkYEMam9Lo/Je5J46SMbgWEWrG0ipVvrMziCBgybjfH3IRiRCxF1EXNLNTAux4irhB6KVTvpuC85FK1YG9zM1FkdWlxrayqRLqCIje2Z4Uw0xalIOS6wKVzF/FXf/b/4JUXnkNrbQUfOHYUt0iFUAEhBWXy2YzcSwGEvI/tDtbXtIeQKqPtLpVui6L8yT4+Pk8Eu+wzVRU+UkHpUUV6cRGlch7FEhuh2a+aUGV5pqJKRyVcPot1pY16YkL6W13xL8mF91QHU/l7y1hNAOGoFqzJcScjcKOPQACEnl+KyFKyE20Bhb42u9gKV0BV/OM+Ki0X0ldOBk9ZmDxMqlKArUsV704Hl5aWcFF8e6/h5KkPSJ/9Jz7zadx25welj5BK3PzJpVzOgeIQsehNVJLQqkQwMxJc6zFE2NF6QeEWQBhn+ZOkslQrpGLhRvQJVVSuN1DXJoAwnieTCqGOxqRCGC0q1iq0tcrmVDGNMwkIXUjGK/JM0ovNhLCuVA1k69egJene98b/PQGE49zvDBBaVm4LT9fvs9Wgnfbp/epmTC9ZOAJHBtvyrYH4NOkpBTWOpaCMBtfkHbfVm7BWR63BakxdqoWsYqnEv1olsDDIB1HojYACQlIDTRmSgFACfgJRVoVybC0roEYlSm4O2Ryurq3jrfMXsNZoSt/gM89+TbwIF44eRb5U1gohMyIBEHpO0rKaBo88N6H7mJTADpQi0v+m9wDC0EQRujF0c5assG6SPl5uQK+CP5o51UmrKE83bf9UU3wSgKjdmmqzkYDA3qkdcjqkikoeVo/hwQrDBaWMZqQwxyphptXGxbPn8Z+/+U288rPn0VxlhfCoWE6IyyApyO2WADtWezvS90hfQFYI13FteVWqgWI3kSuIH6D8NwGhBz6SPGImWb9LBQWD5Qr7Z5RSyoy5+hqyVZHPooLBBr+lb1V7Bz3wierFPdRRfyp6794EEI5zEZt81mQEbqQRSDRXolXXxa11dd4WFLr1hO5PpvwnSV2KruWFUcOeQqpQk01D6ycyZFZrNVy4egW/fecdVOdmcfy22/DUV38XH3ngARSqVeRKJRFpYzuGro3JBuJ7RRBhCxtHAgr9/iRXFFcB46qGralRQ7sH8aIqarGECu6o4Ey8x8lrA/qcVAiTcb9RKZLpfrQJZXT4CmGIBm3uKYvKegdzZAaosjAT8ErRZgGHYjK9gLCnqDTw4twPCE4A4cDDdwAvzPzJU/dGaiIe4NoNDZQVBYS62Bp5TsCDAQyhS+gmYYUnAYLlUlnEPahoRsBCYCcGty3t1/K+QYJBze5plYrVK5WWhjaNizsCKaa0oVB6JDOdrBJKz2Ihj0IWKJrnXI39g0QKhaICwnPnsVJrIFep4MvPPouHHnsMh47dhJwAQvYQWg9coIxGFcKw9blj3zhtJ7YCQq3e6UTVzV/BjQNC9hHyZomiKIGg9ZIEuqi1eYSIwkCi3lut5u4FEEpl0ABhuP+sWNI0mD2grObxv8karTVw/p0z+PZf/iVe+8XP0Fxdwa0RIGSFkICQFUJW+BQQsg9SKaOsELI6yGw1s1YJIGR1sq0VQp4EM1akn3ZZTSZdKiugMF8g1YhgUrPL0tooqnT6LLIyqAudijHIGPN1UV9LSBO4kWMved6TJmNIFxzA/J8cYjICkxG4zkZgWxFO78HzylyoFDo8s5pd8Afytg5lUHBNJoOHe2bJKoUEhPRppbja5eUl/Ptbb6Gdy2JqcQGPf+7zuPeRR3D81ltRmpoGCnm0uGYG1U773AisSsrX4wIDZlHxsGek06AwWCoFMKitIgoIM9ojbhYTmrg0MGhJT7et0qXZY5IJZdRSCJMewkmF0OZfQtHUuaXMAgmdZG7zN40vqSTq/YOMMYXhx+pgi0rv7EKmSKEXG5IkUfKwDVolDHB0yzkmi0aMT5Jr2Lp8x+wCba0SfYiNGl5++TU8/9zPUSpVUCpWUSpVUSpW5L+LxbJ808WAdj3FUkEENEWkkYJcrs8h/cv67y5s5YwF98LuTUwkibrrbLPpXZEHA4TyqGxRC3JBEv+behPqA0aKCv3j4oGSvxAQWgM4fwrvP1Qeg7GDBuRWcfTBZT8Eq0H8XGY42Q/BJvkqexdzEN9Dqk6yf7BB4Fgs4dr6Bt48dw7LGzVkymWxnXj44x/H4eMGCMUDkaAw1M/CA2lTJOqW0D9RPc1GZMR3NwHmPlG1jzANBDnWTqURACNCParUGvwiDfjJlHLp0HAVKkwjD61M+p0rhHF10FICwXbCk8MCCA0MEhgSEDbWNnDmrbfxnb/+a/z6lz9Ha31VKKMnb9YKoQNCrRBm0ZbeR6WMKiBclYCEKrWZbEEWJ7YnMmNFAEglUwlIzBKFP3NZPhIMhBhMqCWH+AoK0EuMjFm11kqqL4jaXK0A2Z8ERdMOCpMG5+gxmADCEc+JyeEnI3Bjj4DvL+mrTPYCp2r6Oi0/zbTe7RU8MatsG+0ndLshBjfcP8uVsqxvYsczM4PljQ385u23sFrbRDufxz0PP4x7HnkE9z78MKYXFgDz+NW2D03ghmJctEqGRHG0V9rOGV2SVwI9iNTATfsHPfBzQKhaNd4SQVAo+6+oi6vlFX+GI5mXriapJ4BQx2VSIdRnxnfvG3U8hqsQ9gOEXmigmEw+V1DFd2NViY1Zq4FMlirspIC5kk3MmoqA2cBLtkeUUYQtx47BoNDAQpy+9dATQDjwcPe8cNcKYXxLVdbaqIFWaUpExYx2KD2A7MojaFF52iAoY0RLVvn4muD14uImol6UGOsmaph61tyAZGMDjPpSEXGZaqmAfKYr3zQfIq2FwCFbMkB49jyWN2vIlEpCGSUgPHriBHLFElqiMKoPuuVKQreYyzWlVUYTz724mD3sDdj5fcmmqQIyLv2iYMWrguyp0Aps0jtIGi6bfpMMq2eCfOdOrthtJxQA7R0QUsXF93LBygTtQhntSv9glj6SHWB1aRlv/fYNfPdb38JvX3kJ2UYNH2CF8OYTBgjV25KAkJU8VgjpN0gPS/YQXl1eEUEZebpIGeW9U7ay/A+rihJCMACi8pUBQgHA4oepyqKusOoJCtJSvXdVHnELLbwKGyijntDuR632GzkBhKOZCpOjTkbg/TACUtmKg6J4B07olCHvblVDTebZ/sl2i9BKoMGTGNYLaFKrnUJRs94qAlfG9OwMNtstnLtyBReXruLa5iaO3HIL7rrvPnzys5+VBGpxakp8e9U32MGbro4BGAqDqKfP3v+Y6jRKAK4n1voDQr3pIjBH2Xuh/FNdmsk8VirorestESZyGiqTyl0Zy9dEVGYsw9z3QyaiMtGwHAQgVMUMxoI65/RbZrrYz6lFHCuEWQJC6QmyaDgF3DxFE1I12zwjcSSdxKU68f24/A9Pzk8A4agm20CA0IXDNFhOqoCahWRZObbzUUCnACaproQL8M2B99n2BBcgleSgZDKVg5Ji5Vm/gAfutJ4gbZRehFPlIrLdNnLcjLI56R+kMhorhEvrG3jDKoQEiBSVUUB4swFC7UmLH8NQD3LT3SiZJK/z8vqo7kpqsGyChwKtwZXA7dYNUpRYeV4mwc0KITPDupn2TjL+awwITQwmqojt1EOoY6AnKQIzsdGvgHb2A1LUkzzRDrIdfgPXLl/BG7/+d3z/O3+Dt371KortJk7dxAqhA0L2vLSNMprV7K+IvnSwtr6ZiMpIIZiAUBXm5FESQJhVyqhVCLudFnKCAjWbrP2Tdnc9oookmpOKX/RAR+AvTeXaJvs1AYQjnxWTD5iMwA07Ak517BtgJYBQQyxfhG0fJlBjQpUK3RLQKc3SKZyspHF/VXBFBk8e1XIZVTJtpqfRymawWq/hnYsX8M7lyyjMzuC2u+7Cp7/4Rdx6+x2YP3pULCicRp/SvPZqodDPFBRqklD3K/mvANSiADEKILcDhNIxb3RRSX5ScMwUVMVOyVojNI6IhNIC72cMT8sEEI5hkLfHE96tOukh3B8glLkqU9ULDgoGVUzGRPjYykPmVscAIbP9prWRVPj7gcHI18xvZUxvt5Ui1rqwKDNiDjimmFQIRzHh9gAIPdOo2UahdBr3mICQC7bfPAVtpIDot4IS729QFciwORjF1KuPGrRrD5qbnavCSYBpUl0kHZW0l7m5WUxViqJOKYAwn5P+QdbGhDK6toE3zp7DymYNWVJGCQgf+ziOhAph4hrnFcKEFKhoQTc4z0rYeQVjilHcljBbAvLScVSgrRufN/tq1tSVR6n+RNXMZpMCPJbH7enpSJfb9aqFiip9idozNwggTNUY5Z4J8lJAyPGnJF2rLWCQfYSXz1/Av7/2K/zD330X7/zmVZQ6LdweAULJ5tI+wiuE0htCQNjF2rpWCF1llB6EAgjlWWOPogJCAYDsIRRQqAI1QpuyDdurofrTwqooIxEUXKNgy+Fz0i4Y8vPJzY+SXMmTOspnY3LsyQhMRuCGG4GM2SZIX44FVVvoUgmt0nZXS8xSZKstNj2erE168CkEoV60IgBHUJjNiPDbdKWiZvWlIqk3eOPsGbx+7ixa+TyO3XYbHnviCXzkvvvwgQ/dJWb17Dngmqt1SBUSi/fMmDLaqzZq0NDVBlJUsAQQJpUAuQ6CQfNCc4aHiKbRWsquyYGu5kVtr5wAwjA9JpRRi04nlNEU3bK3h1ABoSZglIFWkLhOFN3NAkwT9VQwbiKbswqhzDVLWAXad5T48b9taZCORKACIPTkfYi8JoBwTBvdroAwdUulf0rpdd6TIAUY8z5K85AJBgUWaLXPO/Fc4dJAiIAWE6VJAIyqlQotRExmlZ8a9xKyoZOAcH5hHlOVEjqthgDCbCGPJqtKDE7siZwAACAASURBVNALRVxbWxNAuFqrI1tWURntITyBXKlIK3S1nYhqZh7Qa0LTLTb0NLxCOB4dSd34BWvYRHJzXrfk8HI+z42gpy00S2ZwqP7EbLCFFVGVMEVJCsJAPsZqShruuwGdGAJ5hdDHrG3AU5ICBggJzCRx1FK7iTyyuHDmLH79ymv4r9//Hs785jWUpEJ4JKkQiioeKaMq/sJNvxUqhBu4FgChq4y65YQGJAxwlB1KYMnApy3HEZ9EA45OE9UxtTK1l6IlaaGA39emEKT4gGw3MVPjFFMgxjSTJx8zGYHJCLz3R8C887SPkN++HkfBVp+AyyuC4gVrKqDC3hHVbk1qaiWNfeVa26OLa7VURrVUVIGEakWM6M9cuoQ3LpzHeruN6qFF3HXvfWLV9MDpR0WIjck49nUr7EwAYdg34wqh0Uc97SinnuwuAwBC9n2rgnac+NQ9Tvc6bSOh2JzGCK5toD2EY1qLJxXCd2/uTSij0djvv0Io9UGxd9HqoAo4mZiM2YDJOsOGK6GMkonWCwj7gMHUuuWnPAGE797E2frJAwBCr5JZBcjqScxCUnJWBGQY/DPwthwBs4fK91Vr8lAdtIyil4SD4AkrjmZd4VRRF/1gxtOpfkFBs92WDYx+SgsLC5iqltBq1pBj43mxiCaFa3gOubz4EDogzFcq2kMoKqPHRUpbBWV6AaFvWclP344FCJo33ei3mq2AUCvzRqHJqT8Mx4KbPDdpKrFyo/TMj45nPOkSyq9XY5MtOp2Zlfs5ACBssRqHrmRxjSuMXCYHYZ23OiIuQ1P6c2+9g1+98ir+8Qc/wJnfkDJax+3HFRBKFZbPQeghzFkGmEb0pIxu4OrSCvEl2qQz5NV2QrJW0rJCyjABoR5Hq4SsJOdERU/tKpLaXejGjHoGt1QA/W9+o/sUBkPAkZKFv56m+ORcJiMwGYH3zAgEM3VNhJqmdx9RhbRXmKzV0laRXKlXCb1i58CJAlwCoDpdlHNZlHJ5UdAjGKwuzOPyygrOXruKKxvr6BSLWLzpJpz+nd/Bp7/wRZSmp5Fn7z0Boay7ac9ep4vq3pLQRoMBxa6AMAbA6nVIuwz2ParKoQnTCRiM9jphKXnSOFI6nQBCi8tuVBEVDQ8nlFGf9/sHhEGfwgChpNsp3tci+8z6dcVctK1gMBMDwggIbstsiFfjCSC8nvambQCh3VTbXEJGkQuyBcUEhEo/0SqUZyJ1wfb+Qb6eGpNKuPRwXOWhe3zxrNKoYjOdoAJJQKh0RvaNuextS+RgCQgXFwkIy2g2aqIomS+VAiCkx+CV1VW8aRXCfLUqKqMPnSYgPGY+hFQZNUAYibb4Vuw/HSopeHRQOOpbGXOuuVE6U1uNgR0MMnMqFTCqq4p1gorJOLiO1WAdeIcqoewTVimTO6TCNGF52UKF9CppknuVCqFno0OFMCuVwW6zFQDhmTfewmsvvYx//Psf4Nzrv0KlS8ooAaGqjEqgQj/BbFZVRoUS1EFTeggNELoPYb5o1KWuqowSSKrMTACEDFaKBTGnFKope0W3iBzxrUFqWcdBxysahV6awxbeewKcR/1ETI4/GYHJCNzII5A2VA+AMKZjpehXyc6qo6IVwWT9CqpbEQdGdmnt7W63UcwA01PTKM3OoDSj4jLXapt4+9IlLNVVnfux3/kUvvjlL2Pm0CFUaUFhrQXJJ1ml0EVl5A+6x3v/YMwsCfQyDxqdCRMqorrj8v8IVmmX4VZBjA8oI99i8lP2OlXOTqTd3x1AeKBPpbfYbHPQbZPR21Qq9ZHom9E80NPez8GGOTtl+oT/ifbvrWeiyZI4oBnmE/dzhWN6byyMl7rv8VNjNfug8K8zWR8RpWiTCcAqoYxah/7hquYrSv/So8x51jpAQOisCD/PGCx6LLyfHsI6Xn7pVTz/fGw74fYTtJ0ooVQso1yuvI9tJ568L6oB+QSJg2HNyAlUMNN4Cbtd2csAYeyzoWqY9Hkj2tAsXziifFqiMCrwyg3txWhcKSBsHCeyZPXJJzFBIL+4CQggLJVw6NAipqslNBubyGe7AvJoOdHqZtDOZnFldQ1vnj0vxvT5ShVPf/WrYkzPCmG+XEKH3ojBSsDyTClfJQb7rDwlXYTivdd3LYnGb7sVW17S+8feieoLBzMzrLoZ9dbJNiLko55MauvB16kEd9P8BxOqqMcG8QLgEy9ZoLx3ztLS4Q/9LtOzcQn9R4GUnof4QKg3IseR99J8COlByArh//u97+Hsb15DpdvEHdZDqFU9DV6EbspjsR+y0wUtIQgIaUzPyq8b0/MZC1RQAsmoOsjnikb3DCRoRUJAKMuYCOck9GNXbxXrE2vQ1Gs2YZkB7mPAh2Na77d+TCxEP5qT0GEYfU18NGc/OeqNOALyNI46yO2p/I86hJSEnUo1h1uWBoW2NoXFN9lzuPZKv4/YLiidM6kKalI1HjKuzd1mQ9Sg52ZnUZ6ZQXl6SsRlNtotvHXhPC4uLWGt2cQDj57GZ598Ejd/4BQWjxwV9g3tf4yPqtwfSfJ6ylTpJUzQ+brhAmQaH/RWOHv/mzuuJvAICLnPieWP+OrSm5bBqfVEmpZBYP77WhVot6N/+uPK7EF8Wm9OctBj7nQee58qo37a+1zVUFtMiEjiSLPvkCWvHP3SEUVXg96+A3ldUO/fEsV5ZBNKM8mWbrdarSbcqzmnWh7GPpM5Zz3IUgCQZcatXeIbF+MI+z1UC7e7RIchERjcEm/0wSfbvaZHrKrZbGODPoQGCMviQ0j/QXoR6u8EhPQhFEBYVgXm958PoQDCeOL3WQT8XqVWFDeM1UAx1bQcZShIr1QM1BO09nBb5NmiIb14ynWNgsrqj1NG6UOktFRSRbSHsIhDhxcxUy2h06whyxJ2voBmJyMqo61MTkRl3rl4CWuNFnLVKr74zJfxwKOPiqhMvlxEWwChPqSpR9r76OS86aOnQisd0mDs27bX6An3jdg3bT+obs49qNjeF4Mz+91BI8GgEC/z6HZ8w6WzBk0x2VNhmz8nrJvzim2H92UmQUDYlLcN6v3++MbcZ2XeAma3AlsJQAwQFrJZFEntpCJcs4n1lVW8+cab+Ju//Ev89sVfIN/YxAdPHMOtJ0+i3azLfS8yE8yRkSyU/AAnMwHh0sqa2E6w75OVZ5M1suDCAxGtEGodl8BUcuEWlpjwUZR99aRh75WkZ0HvnBhq1zqQxb73ILHS4Eg+wA8a5sj1c+0jvd7Jwa/rEXAwOI6nMQhs9W4Soxih2HYitezEgVXPpAx7V7TH2pazdWdLRoxCXMqs6IrSaGV6GlNzM2i0W1hrNLC0vo6l9TVcW1/HiQ+cwkcfeACPfPyTOPWhu9AmXZ/Kg6b+yT5tJiPJ8GBiT4TmrFoYRORMKI6MDtuilFmSUW6HJiP5U8XN3C+Wez2BoVYnlJnkInTSdhIpn8vOG0SityY+R3HLwjEP8mEcAosN8vF7O+zeXn0gYzvIRRzEB4VLG8cHjnkcLRFieo2Jv2fQ8YjtG5IwlMCPc61QyEuxwT1MWYnnN+ce55smXqya6B+y5Z5shykGiaW2K5AMcuMj0CisA73WlgPCl1kh/BnKZkav5vQEhmpKT1CoFcISCkUa02tL1vvHmP7J+0c2I2KDXVbZ0gBq6ySRPUwaEK0fjY3wAgg1W6qAUNXSCIgEEB5axOwURWVqyHVbkrlsdAkIswoI1zfxzsXLCggrVXz+macFEB49eTPyFJXJAu2oxCNFTQOBAmLtm4YG/L2b6RgojKV2HQDGWc4IFG7ZMaIsSABZvnk5KCQwJt22CHSL4rfnoJJCKUKhkb5NHSN+e/ZGM7BmJbFjVad30m4/WTUA8wvR8yclU/85uh7+amCOlb5iIS8AsdlooNVs4uyZs/jWN/8cv/75C8D6Gj54EwHhzWjV63K8UrEgPwVUyqEyUiFcN0DIXkACQqlAa01Qfnom2iWC9CfBIQG8v37MC/Mg69c+XyMhYPrm7POI271dExpxhnVEHzQ57GQEdh0BndMJsX/XNwz5Aol9LJc3HiZA1Hs35DkP+jZVCNVVlD165ar6EXKesw9/s9nA0toazl+5gunFQ7j51O341Oe/gI/e/6DspZ18AW0COib9clmhlHVI4RRASKYHoZ0eX7GeIjX2hMt+JuuWViS0VUF7laQyKKIW3OP4U22hpCLorSrW6qAidxqoehsEqxqWhR50KPb9uvE8G3qaY1nu4xHpT4fa95j1O8C4dmiNWMbZ+B+aZ0cybuGgslhZDBns3zx44xxj8kWr7yEJY2/m3CMYFEAoFXl6DhIMNuQnNUO8fcstXkJdZ9TPSKpNh9e3HeDU4lNybRx3rk1tbG7U8fLLrwgg1OqgfcvvCgYTymgJeakQTgDhgTywCRhMbt4goFBKQqIYxofWDOxNDsQBIXvl8gUFhIuL81Ih7BIQooUu+8WQRUsAYR5X1zfw9oVLWK2zQljRCuHp0zh28mbkytzQumj3JF/1PCMw2FUwKJIllAUXUKgef/oVZzf9YfR/958RaArLuv1byicwBoR5oFsQUNiRMibHxSuETg1SqqiDQheTCaIyO97N3UB6WDaTy0y2JA3H5CUJqUkUZxmsiehQR+ifIhFOoZtOF5cuXMS3/+ov8KsXnkd7eQm305j+xAm0mw0FhIW8HLMrXlpSXBQTVK8QtrsO+foDQqcsuVRQAgiDffKBPN/Xy0ESQDiGM5oAwjEM8uQjBhkBB4TpwGCQd+79NeMHhONJvIT8udAwuacWMDUzhUq1gkKljEa7jasry3jjnTOi0L1w7Lh4Et7/yGnMHjmKTKksit7I5dCVPnbtAec3A0ZR/fa0XQwISd83hWelhSbBqbL2CRLNhF50CxJ/XdEU4KYQAKGBQa9UxBayljLY+x3f4zvGiSvGCgj7VaX3ODZ7fPm4AGGYYSNH8nHFao+DMczLDRCKRr/3k4Y+XW896gWEGrOKOGRe2Weq8s/Ykr26DbTbTS0ymJ6H/nRbuTGC3TCnt3tStlLPCRAZQ25MAOGuT1TmT0ZUIRwaEEovlyqGyaQ18RnvNRTaZrctWQwBhAvzmK4W0G2xwtSSfjFWBluEhxmKyqzjzfMXsdZog6IyX/rKV6SHUABhqYBWpjNmQKgAKiGo9jbAbwWEBIWq1qrS2qSKsjrogLnTYS+FifwYYBsOEMYgNikch99s3scVwTQgzKjSJzO6bdu4JUhIzJIvXbyI//wX31RAuLKMU0cO4+SJm9BttyR4KFLmWCqEbfnplNFQISQgFEGDGBCat6Vk/LQq+P4BhJ4R23Wu7/8Frhq4/yNNjjAZgX2NgKSgggrnvg6165tvZEDoyszsD8rmMiiWS5ilt+/crIR/11ZX8frbb6HW7iI/NYVPPPFpPHD64+JJWJyaRY22D1yPmakU2yGu9S3dq8j0sZ+C6UyMzbpCbNw10epJVfdAczslVgmlT5xtB7Kn0DrD9KIDu8baJIytIv3wgiHHZDsxAYS7zqFBXzABhIOO1DaviwGhhJquPMyR5fzsDwbV15rfCgY99mZ7FuNLansEnXavQsaVuJHxDKPrHKgneABA+NzPkupg6CWcVAgl+r8eAaHkK9xcVqwtrC8ggJ0OisUCyuUS5udnMVU2QEg7+mwO7IpoZ3JoZnK4vLKON85dEEBYmJrCU7/7H/DgY4/h2M0nkC3l0WIWZCwVQn+we8CgyXPrX3tooyzvEwxKlVAnKoGg/BTNHW6EatArfRXu2SiHij9nu0Wmt0LY/3W9gDAhaulfpDPPJMgJBvP0/SPfnOdEjqeAQrUnuXjxIv7qz/4Mv3rhOXTXVnHboUM4cfyYADgGJ1QXzbDHxAAh+020QriJpZVVdLpUhU1XB7WDVcGgVi3fZ4DQH5197iU7vt3nyCg/Y3LsyQgMOALB7GDvShkDfoK+zDGHU0f39OahXjw+arZ6t2al369NShivN5fBwuIi5g8tAvkcVtbXpEJ4bW0dm50OHjz9GB48/XE88OhjmFo4hDrtHyTuzCJHc3urKqRoo97T5Ardge4Vb7wJzYu9g1TQFtE0JniFYaItEep/7Ara2iOvlFFPpMaxwwQQDvUIhjdNKoT7G7+wglh/7P6PtusRbK75sqjiTRalWX9u0qubnnMssriPZ9KGxGIDbcy06i9CUXJIxnURNXNsgHC3YGc3QPgqno8BYbEc9RBOKKPXHSBMfO9MrlpU1wx0OGii+EipgEqljNnZaVRL7FNrkCiKLgFhRkEhq4SXVtbw+pnz2Gh3RVL76a/+Lh46fRqHT9yEbJGAsL0rIMx0pYMQ/Kl0UaWN6kyLKQExd7lnMUjN5B7gFzKdvYBQKaP8FgpNAIT6sczEqpgMJ6xuikl8NFpAqJdjBsdC+XGapyqEEpBqj6H/1P7Q8+fO4c//9P/Gr194AdnaBm5ZWMDxo0cECMq3vZdKpVIhNJVRqRAur4oHIbsLk/5BtQCJnSRTgFBZ7+F71wX1PfaC8WVU/Y6/xwZocro36Ag4T2H0MyCs8OMIerzfbgyKvhxBUXQWmqWQzNDqtKRCODM/Lz32tWZTeggvXlvC1bVV3P7hj+Cehz6GJ77wJSwePyG9hqSNsqOhWCpLZbDVbKjPoYh6WQ+hbIfJOhwbUUkXurdpCMNEAaGIyRAQEnQ2VfLeewVdOEaDU7exMhAvrfXabpIwcUY4DSYVwgMb3NHPZj/VxCPzwE6+74HeBcpoUKM3IBhamrQSL3MtNKLqv5EmWiwU5Qo4b1gR1PhSY0upDhoYVH9RV47cVnL/4Ie1j91X8iHRk5PqIVRf04QyOgGEO92Y6w8QhgRAAo588ZcH00AP6aLVagXT01VUijmgw87BdgoQUlzm0vIaXj97DvVuFtX5eTzz7FdFQnvx2BFkCgSNBHhuI+F25Un/oGiMeg+hAULvI9T4oLfKtpuwjF9g7LES9xfGv7NCmKcTE3LZglQHWdbXJjvld3PC+kbpTdJyRgOvrGn+t78tFfv0pYgnVy/9niJY15KPlaZ+uzziO8W7ymknIPzmn/6pUEYzG+s4MTeLo4cPoVIqokTlVII73ueOA0Jmr62HkICQlNFQJUw8IXsBYSIuYxLnBgoPfpV694+YUHhHey5elRntp0yOPhmBwUZgXM/jYDyKwc55kFeNS7gpiMqQmZHPUasTzVYD1akqpuhJWK3Kv1Ft9NzlKzh7+QoO3XQCd91zH770H76KEx+4HdliEY12B+TxlCsVSUg2RDFalZ4VEKoonCfx3IrK4Jv+zYI4kbwny0QslVixyAnApO+gVAg9BhDrILcO8J5Erxwq5Y0slXEAwrDVjgEYunbHWHITfeObQZ7g4V6TFAOGe/+g70pss8Y10/rFiYOe7V5fF8fNWqDopWQngFBtXVhuEUBYLEmMxoqge3ySgaaijrSHs1hOAKGLFvYWQfZ6voO+Po6Ld4Q0SfAbVURVZZSiMhNA+J4DhHzEfDGXRd8eRGkmF2GVjNBFCQir1TLKESAUyqj1ENY7wMWlVfz27Hm0cgXMHjqML3/tWdz/6KOYXZwXSgx7CBPbCdtQekRlpPFd1EYTURn1i7KJHrItPvH7gMTUXeiljW4DEsWDkJsifZiKyOW0P48TVLI4bTXmJSAMdFMBYG4wutu20T/UEbwZJ1z83AMwTCanAkBVOyU91JcgVukcHHqDM//74oWL+Otv/jlefe6naC5dw7GpKRxeXMDsdBXlYkHop5RDV1DIjZ7qch1RGb22vIJWW5VHSVHSSmH/CuH7BxDudo8HXXAHfd3AmYZBDzh53WQE9jECN9rzOL75LD3oRs0vllgd6KLRbKBULqIyNYXqzDSyhTxqrTbOXLyEN8+dQ3FqGrfeeRe+8h+/jtvv+iim5ucDICw5IGzUEz9CAYasLnh1kJu5eROLKEW0uYiwhfYxKV1UX0uFavHXFUCoeydjAKe3ab9TMm7qw8h/SzyM9/GA7f7WMQDB+CRS4cbuZ7ePV4xLwTo5xfHN5nFVCPvFiPu4Jbu+1Zl1KvrSqyiqdsuWsOc8zFCbghXCPArFoqj4irJom0IynG+kihrzzIScpEIYWpLcoXvXEzuAF8RFlPhw9tSEiRHHtVoRnQDCwYb/uqsQ8vHiFzcqgi7vl1MfopZUonL5rNBFCQgr5RKKBYK1tvgQ0p9ORGW6WWy2Ori4vIo3zl1EplzFoePH8OWvfQ33PvywGPB281lRGVVAaBPJbCdildGtgNAyJKGcth0A3C633JvtiP7bzkUGQRqACwYICQrV/F0FZNSYV0r7USY0bT68W3Cx9fxCVT6qCsZ7tv6eBoS65HkeSo/JHkDu9lotpNBAB4V8HkvXruH7f/u3ePknP8bVt9/CIq1DFuaxMDuDarlk5vIKCEVchpXHThcb65u4trQiBvPSlih9hOI02Jcy6oAwofXemCqjKXGiweb8kK8ad51kyNOcvG0yApMRGGgEJPEq63RHbCcoBMc9pVQuoTJdxczcrEiv1zsdBYRnz6GdzePoLbfi808/gw/f9wBO3HobWt0uyA0plpUy2mw2rM2DSULu2R1kJJGp63VSIbS9QpRFCfCyAgJpNSGVQmtFIEglbVT75GNASKXthH0SoKXrD0hlQ6uTI/26kQGhbObjg2nj+6RxAcJo39wtHDugh1TVQDUm87kWegnFm0/T9pxfBISca+ptnZfku9hM0OJF6KIEgwoINba02DfEgOrTPZavbSmjDgj7xeETQLiXe3P9AUKjG3Jj8kygZgNJHeS200W+kBdAODVFU8kCCnmCEW41HaOMZsWcfr3RkgrhWxcuoTgzh2O33CKA8O4HHkCmVECX4CprZvMyg6xyZz6E7kG4MyCM+ZS7AUO/NfHK0O93/7ccshn2D5Iyyn4KHQfxHAxg0Gg0QQ5YP8Mn784Pw34BoRZJWbnlhl4gxUf2567ZTJjtRKcjHoSVchkb6xv4p//2X/Hij36IN19+CbO5nIBBVgmnq2VkeCxmgOllJdksPZ73EDZaHbQoW27CMvJqyThHVAmpTupxbmxAaM/JyKWz7Sna4iW6l6Vm8trJCIxiBMYUZY3i1Psec0zBlRGrhHUTi7Kgi3KFgHAKs/NzKJRLaHQ6OHfpCt46dw4brY4wbU5/6gnc98ij+Mi994nIV4tVhqJWGRlMEqixN5F2QmCylvYRtkur8byGrF7YY3Dqgam0IFhmk2s//Q2597dD4tMrhP0BYeJBGDNxRngDb1hAGIPB8TyX4/kUBzbjunHjrLR6hdABodmleWgbOFw63zgv9Vv/m1XBQBelB3gPGNweEI76zsWxDn/v/bzeONz/no0qhLU+lFH1IKQnofoQJsb0Ex/CA1wzh7WdYEWJt5JN5MzusRooQIjGtC0FiVRDYnVwaroqxuf5HBvjtV+Bnkg0pW+0u1itNXFpeRXvXLoiimg3nzolgPDD992LFoGVqvCaqEyi7qZ9g2ZQb/6DacpoUk1M9/4PCgh1QUp/9QtsOEmtf5CA0DI0wvEWk95WaJxXBSjNlo4eECbnL72DHYoHZFBkQGBgUAB9p4tCviDn2ajXUSlXUK/V8G//8i/45Q//Da+98Dym0MXc9DSOHTmEmakK+aEqV25iNAIIpUKolFEFhP0qhH5OKmLz/gOEow6M4+bxUS/+B7gQTQ51w47AuHpn+63Wox3U8cwv2TLc40/21o70qXN/LZaLmJ2fR6lSFvP5y8srOH/5CpY3N5GrTOFD99yLhx77BD7+O59Cl2s8k3J5gj4yONrW7w4063WWIYUCKoBQkko53aqi/KgEpKxS5HJSTZTqpdtNmMJowoTpDwidvaLRgkXAo06WeZw62gcidfSYsTPSj30XEoAW4oz0shxLSI1w1M9HUPkcz5x2qKvpFi3rieReSK7rf6vNhKr4ct65qr8IOElsqQy9tHiTani4H6E1J+1FsGKf9zW2aIvGM1XBjmNwjVkYDSaU0Vd6VEbdoL7XdqI4Mabf591KL1qp8q7epEGM6RUQZpR2wmqgmGTqoZm54JG4YbE6SEEZ/p2AUAzblU8q1cFau4OVjbqojJ69fBVzR47htjvvxJeffRZ33nM3aq2mAMFujr52tpXYT9kotwWErE75pOgdsb0Awmg33G7gu5y02j8o9Bk5PAERM6b0h4knrX62N/uOtkIYnTAXCAGEWQGEPKdWoyE/ua2Xy2V0Wm1sbm6iXCoJIPzpD3+IX/7wh3jpJz9GpdPG7FQVJ44dxcxUlSllA4S8B2pXwXVbegiFMtoR2mioEEpvilcIdQTeX4BwHJua3e+UetdBrhaTY01GYG8jEHuh7u2dw7161OmW5Kx695DhznfQd5GiyU9kn57stwUFa7SfICCsTFWQLRSwslnDlZUVXF5aQSOTxbFbbsPHPvk4vvTMV5Dhup/NiRch9x/2t/M4+VwW9fqm0EYLhSK6FAMzQKibVTKqDEqFtmaAUBKLtJsQSyVVDE0DQq0ixpRR7yNMO5GM586NL9wfh0xO/PSM93kcCyDUYNQSEuN4PsY7hsk8sCoBYySJo6wiTyVfAYQFE29iIoe5eM439g+21N4l9Ooq40yV7PnvblDfa/Ew6KozzOu2SfBsoTN7ZcR+yjW7ymgNL7/0Kp5//oXEh7DogLBfhbAgiSxSaRnbFgoF+VbBK6XYSr+zfXuVNWY4+JUqJX6cq8QwY3wd+hB6hZBN5AkgVKqkgERaThQLAghnZqbNTBNidUABTlYIG21I/6ACwlWcv7IkEtmn7roLz3ztWZz6yEewWa+hTeuIHH3tCDAUTMhaYeBVDYl7VUa1OphUQPsNfL8FYIiHoUv1J4rJsI/QhFtMTIbgWBSgWA2LFNe4GCT2E7stdlvPc7AewhgQKmWUtN5ioSCV3Xq9JufFCTMzNS3ZpvW1dekh3NjYwPM/+hFe/PGP8PJPf4JSm4CwuRwVswAAIABJREFUgpuPHxNhmW6TgLAD5pOZWfZE7/r6ugBCVgjZQ6hehAoGaTuhX6Y72KdC6Lz54abJ9fquMWXB/fIngPB6fRDed+c1zupgsjOMc5iH2C+GOD0FhJqA5Zgy2crfm62mUEanZqZRmqqKsMxqrY5zly5jtdEUxs1jn3oCz37j95EvldHJ5jXBKrqkXeSLbOXIolbbRLcTAUKR9DaboiBdDw2uJLmrXmgimibVCu0bFM9doYzq3dDgS4Ms/7viSxfT8L1vtz1wiEHr85bx3C2/+oM5592PMl4gI7HXeG7XDQ8IOYzeg+vUbK8SComU1i4EO+b3yfnF6qCLFHL+SXRFX2gpNKpqbwoQup1F+Ln7EzX8K/rEOn17WwcBhDSmJ020ilIAhGUUCyWUSjFldAIIh79fPe8cljKqt5PCKYlyJq0WuHERBDlInJ6ewtzcrGwKuRykQigPrbgRZlFvdXFlZVUoo+wjvO3Ou3D3gw/iE088gZN33I4G+/D4+mwsKmPGm6Io6mAwAoQyRRLwmAaFcQnbYWU8KApqPSmq5Xx9nW5o2isnYI7/Kk31Ocms5nPMrnqW1CdtyzI1eu1KDdD3jxsQqhWIKlWRHipgvkuPq6xUCEkdZQaa57W5WcNbv/kNXvzJj/Cv//iPaK+toJzP40N3nMKh+Tk0a5vIdFrSQ1hg5oXAr9PB2uoaLl+9lhKVSVRGFSwno24qpQYZZYzHsmjtb/rESnn6eOwWZugiqblO5dWn3rHT2wfZeHsOlniH6TM7+ZqMwFhGIMn3RB8Xz/fes0i/QXFC/Lzy79s8v5Zc6p06Psv6zklbx5OzMI+uaA67b1fi3xWds7/OjzPGqSWZa6G18UO1n5Dsk3a3g6mZKVSnp1GZnhbaKEHh2+cv4MrqGrLlKh7++CfwlWe/hrnDR1CZmRWDeqnksf/bKoQiTCF7OS+O1LQ8uh3f8zSZKTYTlmV3P0QmEaViIe/V26VjZ/fdwKD/cet65GvieAZzt5X6IOfJeK4ojmHGd3XjBITyWO350tx/by93dJzA2lJl9pD4nu3xJWnYUh2kqmie7DOlixLsMW5T0Efmmc4fEQXUCkmwfPG/JfFAv3h3L+MzyGv9gnqf/t4b2NvaIrr1Qhnd3KjhpZdewfPP/wylYEhfEVBID1X6MEofIfsJKVZZKk4qhIPcmkFeMywgFHDBW0j6iWQtmkoLzedkY+HCz4d0dnYGC4vzmr3I8t+kewEtloizedTbXZy7fA2XllZwdXUD93/sNE5/6ndw+113qSl9qSiAkMb0ThmNg4REUMY9CbPIit2BVwhtlwqDsdvK4tlMf4PJZhP8EuzRy4n0GLs+LUkXUCyWkc2xD0+bfaUyKOPAhl8t5ff6MY0VEAYGuSqg6jqiqqKqMkpgqxQFgsJ6rY76xoZUCL/3V3+BpXNn2RyKhx+4D8ePHEJtbQ2dZgPZThtTlZL1IHawsryMi5euoNVhj4oKyXiFsLMliNPgJojKvAcqWw74PeCM6QUuwLB13lkCIFLSS70vJB163unB1Q4TWWPT5Jnu7UfQGDu9OIf/HgjMDrKKTF7zfhiBlGVAD7iKn+ctYIrPX/T6/rhMA7jw3ggr9kLE1LHsYCZYab3aGvik5qPn9VKpGE3w6brswilM6JFe32ORYK+R6wz9PuML+XUI2f9dkP21VtsIlQH2D1Zo7TQzwz4NtJHBG2fO4PzVJbCe+NH7H8Tnn3oaH/jgnThy4mYBhARwLYI4AXp8G62TOqjXm9IPX8iX2CZuexgJPexZtMA0S2qb7oOqcsiWASqU+pj3mw39x0rv93h8CMcRDsdXPr6nY5xARq9wfIDQA5e9jebW5NIgK/Tw47h3mqF+FmmSuq56D2Gy/pCeTTYX40vGmT7fWCHUhItX4zzG9X+LY14fN0GLgwzC/l9DgZttj9I7xn5evP4cWq0ONggIX3wZzz1nlFGvDhbLAggLeQLCovzOSmGpXEaOGiUTyuj+791BAUJymhUc5VQim4Ij2SxmZqexsDCvHoWSvSCY6qhxeZbeSR2cvXhZjOmXN2p45BOP45Of/rRUB+ePHkW2WEAnB8JBqRLqV5J13goIFRh6j/DOlNF+4+cT1YIKCSy0uVesFayBnqcQywCrumhWzNmld1CEZFRZVOpecv2e8dYqovRKe8vhjrdy60Il/6LrSCqHLiPT16A+AQYiY2xAQdTrOgreXUGu1Wii0WiiubmBF3/yY3zXAWGriY/edSeOHVpEt91EnnTTjGrSaaUW2NzYxPLyCjbrTTSaBPEEhO5DaE2m4Vp7AKGc+BgXriGnTzow3nmR9Q4Ie6qST+zLU++36UXHj4CdvtIeAF/qPdL2BH0E+HrBahK0a1Asj817gDs/5C2bvG3MI5A89+7JmjArfP4kiQlLr5hQmT7ZA2b4o/dsuUR/nhO6x5aC43CB4/jniwNCBj3cQ5uNmgLCbAaFUhFl2jvNzCBXKqGTy+Gts+dw4doy6PF7x4c/IrRRKo2ePHW7mNN7h5EQR7sUhePiQZVp/pV0UK0QequD+J8VCkZNo7VUW6mirFIy8WntCMkeN8ADFzaxOJAd4H37eMmYQuIoStnHyQ781uGBzMAf0fPC8QHCG7OHUDwGjRChSSlVEg0RImMyVuTz2vvGeaVUUfbqJpRsDSJ3AoJJjDA2QBiYUNvH18m5JDFfEJVZ1wrhc8/9DOWS9g6Wy3QqUKVRVggLpI2WFRCySjjpIRx2Jve87+AAYcv6BEkdVPoI6SUEhPPzc0Fwpt1hTx1N5uktmMNmo413LlzC5ZU1rDfa+PgTn8GnPv95HLvlJGYWF4ECm+CBtlBG0w++9g3ad/R7UiHcjmqwU7YpDQg100ywpA29zu/m71R+cnNe/5tQaMR7UKuDXM6kAkbgJEBNr0Eoo1bq3z0O713wSbVMbqTkY+wlATL37Hx63qQZKJD1vVjlzCNAyPtCUNtsolWvi6CMAMLzZ9FpNHDq1pM4sjiPUi6Lcj6HYi4j9FEK0vB+N+sNrG1sYn2jhs1ao6eHMOpJsS3TbZATdHv9A8Kwau8yB7dUVEJCoP8b41yevyJVebHA1ntwNJj14DS8Q5+tjtKDtaJh+Uenldh7nLbsAXigpR3Q2jI5zPtnBLajJjNJxnVSVjtLpvlzF4sq+LPqz6Cvj6kR3CZfEuihPRXvkDTZpdIez4NQYe+lkXqlPToHV9Ue/V1O1n+u3ezZbrca6jvGVox8TjwJp2ZmUKDpfKGAMxcuCiDcaLZx/LYP4J4HHsTDj30cd370bgGEtHLK5LJoSaWvqaIvco9YsMuJsAy6DES1OhgAoZjJU9iCYLAlPYzChHFAaH/fSvXtB8UssTs2dGHb5E7b/0HdzG2Ssgd1+K3HGSPUHZcLRGi0GOKGDc1+2fs4DteVwSp7Ek96cUE0KERchnoP6jvIOc4vxmSMK/UrLo7EgnXpoknynOz9uoZ9VhPKeO992646KAuSrD2NRhsbG5siKsMKoQDCchWVUlVBYVl7CIUyyt8JCCeU0WFv1db3DQsIfQ13lUz2IOgDnA3KlVQwo6AMaaPZnHkUmkwu6aLNbgbr9SbePncB19ZraGZyeOILX8Rnn3wS80e134Gm9K1MB61uawtlVKBDrxdhN2OUUeva2nYebLfI9AGEJv8rvkxGcBSQ6IAwlzMTem2oVzN6zcNqBkero9qbuBUQ7sq/6JGV3lJtMjQYg8Heq5NanIA/qKGwv8cAoRTs5Zqy6LRJjW0LAHz5uZ/iu3/9V7h29h2pGJIuemhuFjP0lywVUC7ksLm6KjTTUrEoYjUbmzWsrW9is1aPKoQUlWGlMD4zBctBeEL+dH0DQgdYva1NW6oe0VTzfpvdZm3I5dkzq7LTfrfTlDoNsNNH9EddzsVMpOUVMSAMb+nz/t0zE7tdwuTvN/AIhGexDwW5X0XPmRXSVmB9a9pelqZjxs9nvyp177Hj6mM83CEBEtGkw7wMrJIwuUInb18wGwNCS975uYdVymyWRn/LdU1U4Gs9Qp1W2FP4z8VSQQBheWoa+XIFF65cEUB4dW0dU4uHcPLUHfjMF76IBz72qPQZ0noiXyigIb3kDXQzKl0vic8uq4MUqcgLc0S0AfLskxcJMTkHFbUwMRlrEUlTRrdB76nB2i54Hd2Iji8sTofto7ui1AwYy8eEwu44Pi1Kou/944a528O8Z+9npkqi/u3iS1TqTwSYhLEl1UGdc+wdTAHCcCN659HOse0QZ7vHt3jhZkBAaKwwjkez2cb6OgEhK4RKGS0bGCQgJEB0H8JSmT2ERRSKE1GZPd6g7V9+EIDQFY2Edmj9BaJmWSyAojIEhQSE/BJ6iQi+5KR/cHWzjrfOXsBqo4V8dRqfe+ppfP6pp1Cdn0O+WhG7iRapLKSMbqkQJh6EZJPGFUPHFv5opkZghxXNg/BQCbSHVdVDRffJ+lMUELqErQJBpYiq9HYCCGVCGyjUWIqVukhUZtcVNm7AVemV9FeyiMn12n/GY8C3UBacX8zYe/DklFG+xWmj4bWtFn718xfwX77zHZx/43WsXruKQ3MzWJydwfxMFVPFIkr5LOoba2g3W0G9dF0qhJvYrDdEPEgpo2lAqJXT5FpoQZGiERzYE36wB+oXdHpmXZbtmJ7m8jGmBZEGw+mNPMZiqaDYKHG9gHM3sZhUBTkE8P7c6APinzOhih7sM3KjHq0fIIzBWl+gJnYz0YLUt5fPmRMWRPdLuQsos6/0Y9yztPdJoESv6K1E6rpsiZeohzEQ1eJzkc+1dcr6ZMYTPmrLAtdHacegGIz4+XZkyWQCMl/IY3pmRpKopeqUWE+wL//8tSVkyxXMHT6KZ776LD7xxKfFeiJbyAvVVABhi0JiHeY7RRiNPRqdDnc6VRKlgiHbP3QPdyVRbf1w2Xu7c8kN6t3TdlQF6btLH/g0iu/VqO/beKGuX82or0pvid/aUX+axi86kjeaqIzGkdaGZHGZxJJWIeQ8S6qGuu6omIwLyfhatNNPn0LjfD5sLm8b00bnktKMICOBgLAlgDD0EAZRGa0QEhxK/2CxLEKIpIsqIFQ11ontxD6Xzf0CwqSx1QJ8Br+djmQV6WdHU3qCQgeEzZaqbnYyOWw02lhZ38SbZ8+jjixmDx/FF575Cr7w9FPIk/pSom8SDeldZTReZvl5iTG9bJfdbKCQ+iKyNVfifIf+WRQNDpglZZ+f9+4aorMKIfk1ChyzpjLKTI9J/ZohqIjJGD00iMlID6WJ3ThfQJe7Xe5iPKH1tQqgwvKcQCvXi4lBob1SASEzvjkBf6oSq7wF6QEUaqyr2WWQabfx25dfwv/8L38vP8+feRsL01NYmJ3Cwsw0qsU8itkM2o2amdvnxdh+dW0dG5t11OpNsZoIoFAqhB46eJgYAcN3wWB3r9OnFxD2E2zpBVj8bxGq6PNh/UDZdgAt/qx+gDAcyzbtmKKnqmR2BlIJUH8w9+KRKmZv5WavgzN5/Q09ArsBwhB+RNkNLjktClcZ6BL7BAl8DBlaxVCFXJhMU9n09JdVs7eZQ6nXxn220e+ygst67S0A9ruthwwoYiqrz5fefmFZVkPfonG+Rn7XNfkoAZN4/HbU01dSq+z7ayCXz2J6ZhbV2VlUZmawurGJy6vrOHvpCmpdIF+p4ut/+Ef43JeeQpfWEcUC8uWSisu0tY2DY0PBBlYH200VedD1znWr9PN8r9OhcDslpbmp91m/Pc05lGkYoati7/0e3YCOkZ06BIjZz3WPKehPtpD9nOyA7424qXtEn7slTLc/geHGcXel8d5P1J5B9um2WtZaZGukpV2Cqi/XS6Jw9bTW+ZemjMYqP9vFksNd14A3KnqZxaep4k3YGbbErIlmhCa8mo021tY3BBD+9KfPo1igET17BbVSKMqiBISFEsoVqo4WJbE1AYR7v1N93zE0IPSgkzs+s5WsDHJht8CTzbDVSgXVKf0mQOSGTKGVNs1suxmpDl5bXZcewkypgptuO4XPPvm09BCiWAAKebCvnaCQgjJJSK1ZCIVpJqprvYRZ6X2IRWXiy+7N222ttDnNSbY0qaoloJBbsAQVXi20nwEU2wbtFUBv+NXYR8cpoTDpgbevGvXeLt1QPf+dXh/9X+1MAhi0f9cVRj+bFCBpXnZVKzeVd0CfNTqppJ5x6Y3f4mc//Fe88K//Gy//4udYmJkSyujRxXmU88wht8V6gh/BKd2oN4QDTsroRo1UJPUgFFAYAKFedfpaFOAratrj6n9Ac2HQw/TSOHd8n1HP0vA3/Uz6ZuKj4ldvudHe2Dj93xqhBkXFZEwTa5Penq1eil4CQLfSSAcdk8nrJiMQtv0ACDURQsVh78VmcOMgw9dYAYLsZbOfW8BYAIJOm+4/1rLMOV06rtbbkqIJr3QihHNB+uPyhWQt7lMpDPRtm5yaAGdgNg4wY4BQfAgVEBbypP1rcNho1sXfl9YTFJapTM+g3m5jaaOGty9cwlqjiXaugK//4R+K2igppQUKMZRLKvBmzBYCwnyuIJTRTlvtlBLwa2Cwo5VBUYcW5XAHjElSdOuC1RuMxuu7UWB3TYruf37FnzrqHeaGrxDGGGT/t6Z/bOqhgE62PX/K3kHhcKBJ+473enosKlAgCgII3RJMeoSttYgxtf63QcQw97aLY7d76oa7rr1eUbL+e9Zga3yd3EaN3sO30WcbDVYIN/DiL3sBYTl4ETogFFEZVggngHDYW7X1ffsFhNy8vfFcFERNYZQbLE3pK9UyKpWyIHhSTyTT0emg0e5iaW0DV5bXcP7yVVTmFvDBu+/F45/9PB56/HFyV9SMnvhOwKAqo8XgK4BBIXJ6ZcsA4RZc0fuQ7pRJcTVMZj2ZsTboaWBQG3/tc+QwluVkVsSzNyFDElck4wmr15I04O50T9MTWsBl+Nzob1F10PI0ctAEjCjo0rHSLkJRmZNSqKmeSvZbgyYuUusXzuOt117F//yHv8f/98//hPnpKo4szOHE0cMo57LIdloiLMOMv1hu0LKi0cTKyroIy4jGKhMBZkwfj0AvIJSg8T0ACPc8+2RB94Xd3p0KOvUuhQ3MBqkvIAwfboGYct50P/JsvvWppo6520lb0mC3l03+PhmBfiMQV7Vd0VZWxW5GEoBMCqWVbhNPV6fbt9sKDNXcXIFCEFAK612PVaGdjIATS3p5FSjVe+h9tHGF0KuWoo6t9Ei5johG6smacH0BEMZ2CXsPVvf2FCkg5OpNQMjVtFjICzCkgFujURfBsspUVXoI6UfIHn0a0791/oIAw1qni69+4/fxuSefwtTcPEpM0lLBm3k/27PUa7AggWqG0t6ZfGRpo96H/DwmdcGeQy45KauJnewjbOB6WCBaUfR9fW+jMsyrh8QWe/+od0VUZs+oZO/XNQYgmDqpIFaxt1PdOxiMA8a9j+Oe2y5YuIBSsynixy8BgFI40eSKnFEk0iRtSOIl7YteP2C4U1y79+va26h7LJwwCtLv7/38WGGUYpQUlWlifW0TL7JC+JPnpTro3+5JGANC8SEsFpGjn+qEMrr329X7jmEBoYuS8CHlAyp2E1Q/a9PlqCv9ZDM0y60QxWtJl9+ZXE5sGTYbLVxdXsOV5VVcWVnD4vETeODRx/Dg6Y/jrgfup7QZOjkqkaq6qH+nKKoUSOnpHSRtlFVC2WJCwWm3jEoyKloB1GZf7aVTrxhGCcyYSt9gjsEDAaH+XfsFtX9QEU2yMZJS45VC/ZR489tjhdAWYz2bZOIngM+v2aGWgoQwTR0TOy3Uktxy3sZj12VRq4QMQZqrK1i9eAF//+1v4R++93eolgo4PD+L207cJJTRfLcttFFeF8Gg9CQii2tLy1hZXdfqoABC9yRMRkETXw5d+dPCr703DOx/IuzhCL00sn5vTW9I3keVmNG66mKo3pnvWVBXTDyztx7eBS+cYmKAMASzJtQjIhFWkdFm9cT2wz/X7U/436qaOI5NYw+DPXnpdTUC/lwnVOc4kEqfqq7BmjzriIqc2u24bx1Bn4BBARr6N6/wxfND1q9dpPwsZacBk5+GsyLi04oElmKAqnNFk5aiHG2CYT5/wiHDeTAR6oJYoweErKyqLHtL+gdLFHgRH9mWKY5SWKaIYqUavjc7Xbx5/oIIy6w3Wvj808/g8c9+DsdOnsT03KwIy1Bt1JoYBAhnKSQDgsICctmCetaKPLZZRnXoOxgLpsVJ2iQg7B8I9qtU9CZqR/e4D4kthjqh8ESMCxiOKZEa7w7j2CmSCGmIOTaMSNq4Yg9ZDwmCsmAijOuO+HjncjLfxMtbKNhWOCCrzmJrryImkVQUV253U8b0fGw9p+2mT7o6KBGt9xAKIHwFz5EyKh6ErA4qbTSmjIrK6AQQDrU+bfumoQGhVJBUflq8kAp5k6ImpQWiOEnLiYpIw2rTpygmZTOoN5tYrzVweWlFACGVRm8+dQc++ZnP4c6778Mtd5xChwCTstiEV2Y5oeea+K5I3xtBYWw/0Q8QBq7ldsAwHTE42FMVKAWEApIkSMgjlyskvoRiVM++SAOEBIMxfzquFEY9hYNPnDjg0tku8EKAsEuzJExLCVHCJuSw0VeJiJToVaiwnye+Xw4Lcgyu6nV0N9bwg29/C9/7zt8g025gtloWQDhTKaGUy6BInNHtolGjNxaTAwVcubqE5ZU1A4TWR5jqIXQmxHsYEG4jbZ2maDKQMjUxw79e9ZC+qah3Ss2wTXDIHkm/4+EJjUQ5tLfHlUiTXh9Zao3G7aJH/tNBoxtvx+faG/we7EozOdp7fQTSiRBdieLMeEpgxmieTAghm5OEEAGg+mgxceiKzInAljIm0uyrdIVw+xGUeRAlzJxBoYXFKHkWkmJ+/qq+zG9XjZbAjH12stZz3df+Fq246zlwRVPl6HFUt4SbKZ/K8aO2CyuEXYKzVlPsjbjS05w5VyiKF+HU7BxauTzOXLyMy6trWKnV8bFPPo5HPv5J3HX33Vg4eliTrhaXyTogQjWsPBZEUCaXLVpCiVeuQmn6rUlfdzP0nsKYCrwrIPRbYurbw1ACh5lPN3aFMI4Vhhmdwd4z1j5MZ1HtlTK6kz/ptpfZL2Gx+5jslqzqe4Qu1fgJCDXGZBKKMTTFoTiPxMeayR6zcOP8UEDI5dTKMeFGpIsM/c94uGvb/ep7X+Fr5E5U+vhcYu/pbFAZVVGZn6WAoHsSTiqEQOZPnrx/iBTJ7rdzv4CQxrSiKFoqSNOr9jhABGXm5malOqgPOsFgTnyPNus1rG7UcOnqsvQQtpDFB+++B1985ivSRzh35DBQKKBNywkuCLQAzBHoJNnIUHOR3kFVG2VlUH0J2a8WgySJCmwwop/9sinRGyXXHDIrVFpTMEjAQ+EZBtUMbDgGAgilMhhTYOLfHcxqbCEfvafdyaBBnz7C5Ir6gMEoS6bBkQ5DYBXaqHDckj/omGa7XRRpQN9q4X/84Pv4h+//HVauXibzHSePHcHCTFVAYYFvJQ2YgDDDW1fClavXsLy8GlUI4x5CPY33coXQqwu9VJF+Qi4svmo1xHyHjPKrFRMV00gJWoSqqd+crQ+qPj8WBDvNzXoJBQxKxUN7EOJvoYW5/UeqgsI+YBWRmHxNRqDfCPgzmgT+kS2Ki2VFlW5hovNZo7dpVwWs5Fu8WhNAGOjv9ux5kiNJY6VBnSKynlQJ+wMdEMpSm+7OjoM2qYZHxxCT9XY7zBMGZwoIWSl06Xe91qQySjAovIeh+pv29oQ5IGQQ2WEnBYp52gMpIJS90MRduhSfyeUwf/iw9OVfXFoRQHhtbR0f/OjduPvBh/DY44/jpltOopvLya6V/B+HNYdMNy/fuUzBKGtcp7QdhGAwZsLwd/ru8qcklALFLbrCVHUiHZhuZdDsbWT28up3pUJoTKW9nOeeXztGMbZ3pUIoyYq9jUoSXw36vv3pF+wZFHaVLsoKIbd7xsiFQkF+cg61Wg2JK9VmQoM2qczbvp5cVR8w2IvYx/h8WBC5vTbGtmsBQa4Cwg2qjEbG9CImU6aozKRC6Pf9ugeEpVJRHuIUIJyfRblc0lK4AUL2k2zUalhe38DlayvSR5grVXD3gw/jK1/7OhaOHUdhqopMqSRVQtpNKG1UbSd8Az44QBjh7FgG1yaR00WlQpjLS9M9vwluOwIGO2i26tqpRxnwqEKo9L8YJFocEwPCgYVlBgGEDMCSqqDOPf1vrRqZMbxUpmyd8SqXVEHty4Yk2+mg2G4h32riJ//8z/hf//Tf8c4br6OxsSr2E2pBMS3iMiIoU6sLMOTnXLm2hBVWCK1/MC0q894GhGFSRgGsgmyjxPVUP7Qy0gXFFuV19j/eP6o6GCppqxXpUIbYkcKZprzZ82FJE61g6OeFAJsm1gYQeY9ihdHwmgkgHDSCeN+9bjdA6GIwAfiRQdIFmkIHVcpo8py76JE/+9FwbvHN3Cq95XAwJGa8t0kn0FZr1xAh9hOmifnZpkJqiRNJphiNVCuIKiqWZa+CKEnv1Dd3UI+ICnO5AEMu00WBgLDVkCRsTnq4dYw43u0McOjYceSrU7i0vGrfKzh+y6248+678YWnn8EH7rgd3TwBId+j1DTp9Mzkkc+WkM+WpUrIgfRWEAao0j8o9HJlIfD6+W8EhIFyngpIewPt3kqFHmNXL979DuXwgpVDfXIq/bxHMLPnDxxjwJ8ChCMpUaTXAf0IrV6P9mt/gHDv55YTexehjVIFmMJWLJxQO0MsJhqi/ktAqElcjrzN0kgjIIooksTUdQAINfDouWdbntN4LYhtJ2riQ/g8K4TiQZiAQaGMFug9WEK5RMpoUY3pZezeT7YTT93fRwLwYFaaZLLFSpY7H9vaxgJllBXCVpMVwoYEoOVSEXNzcyiXi3KjpBSeK4DklvXNBpbW1nB5aVmURklvefD0aXz1G99AdW5158AVAAAgAElEQVReqKKkvXDDEkBIaWxuOq7WaYtEUKWUxd42TDOqTx7FaCfYQjvwV/XkvQIwTPoHGQSECmGOGyUztB3xTaGPEwME2SAFFNoyZlYUSd+jdckFGW8eP7ID2HZVSc5Pf0vM3OONJwUGZf1IJhx/E8l3Qmq3IOgyANB/6/eV6XSQb7WRa7XxyvMv4Kc/+je88uIvcO3SBUyVizg8P4djhxZQLTGIyKJZr0vGut3qYGlpCaura2rdIRUprRT4l553qgYQqYzufXkd7h39Npmdnvvob5GQS7gm64ny6kegxQn/nxWR9Fk6HS7+VwWLyXM5MD6LKDJieWJBXlwp8Z5CBrbsVZAKCKnc5qcZri6mwsbD0XdP7qHNeQW654b0PsHD3a/JuwYbgd4b1ftMxwDLswbRkVNZ3OTf/XlNqsjJcb0yzjXRn3++vtluo97kKm6+l6H/NZr/kfF7fH27VqujY8kaxuqklOHTtNOkqpc+X/8sraCzYzpR5g29zWIOnUWeyUDuY1I55F7Aacp5poIQ+6c87hTwavqTyUkxihe/wKyAQX4ziOR+zMRTk2qt3S6OHGdidVr6By9eW8L5q9cws3gIt915J579xjdw50c+IireJKG1xDtXqzAch3KhglKhag3pqgtAMCg+aCZAo+wDpam7FYWqLe60ptr4p54vT5qOOuCPnonRf1T4sHF8VM/TPtgSsY9XjRybpRYBVUbf8/zyJOvA1xmDk3RcEq2A/eMkWcoGjBvCUpEXURkq+nK94ppCQOhq/RSKatMOptOW9cfnG9dZbVFKpRy2ucqDwQcDD2H0wq3D4WUJf1E03nIp7DMHmo2WVQhfxfPP/1yqgl4hlB7CYgWFgtpOqMooAWHpfSgq89R9IX4MD4N5x3kJaCdBiO0eDd6LZH2OAWHvYxAvbZaFZd8CPe24MWQhYLDZYMaSHoRFTE1NoUxRmZIqASFXQqMNLK/XcXV5GVeWl1HvtHHLqVN46PSj+NyTT6JQKaNJ+kmhgA5L51YmF7lyU4hL1OAyokpE2d58wWicUmXRBcSYdH03bA28e6/RaUHkdjMzqg+xgEH2k2TzUiXkzqkT02lPLa0OBkDoB/dstMGfeCX1Ra7/ifSZg/EilVRK5f5ZFTD8DEAraOSJ+I72WnbREZljVYkrUCAn636EitFE/Ef8BZvItbpCxX3jxVfws+d/ih//27/i/Nm3MVMp4/DCHI4KICyiSIGCVgvtZl28CNdW17C+vi7PAx/cbL4QMtzyIBPAUCiBdMpICCKlDDjMSjTweyK1rtR7oqAxPCOxhI/5mblYj1X0NCBmFZA9paRWkRrncvrx8h3NxIHv/SAX5WXnYJ5pD3j8kCcS8UlFUNUfRZLfKiDxTxGVkGA0Cpatl0rfx6QCP0MDcQ2q0yIgcsUmZKRzMhHX6d0edrvS8QRYu53F9fR3yxPuonzulTRZLwwAOG9dA/k4IEpFZGGd5FrPtdCf9dg3MFkL03YnrD6xTSCZAduc6Ja5MJiUe2pfs80svdcNIJPkvbg9iTGtaGq4zf53SaKI8AOZIlqVM/my8Oxvs5Ts8MDs8ETHgiTWzy7nwjU6CL1wHdcZxXVUNuJcDlMzM8iVK6h1OriyvIKzly+jNDODk6duF/uJu+65m2UJtKnknVHgTmhLMZ0yg618OYjWtLieRf1Mvl7oRSV9zzsnr3ojkPR+dj3NqPfuuYwRAIxrIR4v+rQkeg8ATfXq9Q0cwyOTxC96LzQZFd8XndTdLquDtP/SXmXtW+baqr26LDIoPZsVwtDBHO3p6X09eWY96RKv5/baMYzlto+Ff3aK+9sDwk1UZmOjhpdeehUvPPdzE5KpBssJrRASTygglArh+1Fl9I+fvk92ft03NQgI3kgKW3Zcx7YHhBacRXNAj9UDAG3xTzYB1vq0ud0BBU1zmbGkwih7CKvViqL4Ugn5QhHdbAn1dhZXV9k/eBVXV5aBfBYPfuxhPPTox/Dg6Y8hR+opqxvMeFqR3CdWEL0wQ22Cs1q9gUarhWKpLACDGVLOIO6XKr4SIG9qfBKdgfQEcp9BpT2ZTUOWClBUXGMGh9xvVcdj4C/iHKx7CiC07113lP2uplaFNJpQAgQdHNpiZD2QIolDUNYhuNPeQJNH1cCCtKHgcQMpvzMrReCYa7P2mselN87gtVdexn//b/8Vv/33XwsIPLw4j2OHF1FkBp0ZY4JMETpoYW1tFRura6jVNkVOmPx4DVvoTSZ3VBZCXglBlLoYuvXCfsdn1xugz7dQkKMvTXeHBdyfEXlV6FnSBIEAHxFn7UbAT5+ZUCGRnkEL1Pae4xzkIra+Ri7Ix2/wcZRnJGsKiyaqwWpImHMGCCXotPVGRTUYkKrKrrVG2obnn20y/uE9Hr5GDJc9XOngV7SHg76HXxonUPQR3WaErIKs0N2SXYrU+wQusdpssml7j2my/lk/YFwVlB5C2yX47KscycgpX+Es99pslJr+lhA0uS4VfHIqZVIpFAGIHD37siLw4jZAYeT31Ky2zVxNqVOqyqdvwQoKE9uZIBBlwDWXLyDPIKlUQrZUwtXVVbxz4QJy5TJuuu02/N4f/RHuuvdeZEpFacsgc6NBoR+Gp/kcSqRe0XKi07LqoHoPeu+lJ5PiimrSl7ndZNoNrExm9v6Wod3Gd39Hf3ffPY5nIxY3iePfGEzFsWT/eRvpV/mOl/QJyfKs96lLumiHCTb2DZJFp+sLQWCn0xS6KEWjElsWXUllxd5yq2PQ2Xsdfi3OXhv9nfQIISxYvnBZ5JA+gxgUsoeQFcIaXn75VTwvgNDAoKiNmjG9AMIyygYIC8XC+69C+MdP3Wc51EQNMgRmpva2XWNreH5655VsOg4Ikx3IHlm7b70Pvk4KaSzvdmUD4QMqfQbmk8K+QTGlr1YFvTOw5LbZRAHNbgFXVjZw7uJFLK2toFgt40vPPIUHHn4IJ0/dimK1ItYUjWZDggkCCQIvGp5LvE5xgm4X3PRYKm6IQEEXxUpFJLRJTyKgKeTzAkwgKk1bsykpQBiBAM/oeJXDe63YN6gBkTb2J55ZKse9N0C4n0npi5JWJAVg+X20AC8J2Z3Bk0GOKKzVQSGbQ7FcpjwsUK+jWa8JFUg3d9KNjLNOCkO+gEI3j2w7izpB/IXz+M7ffBsv/uJnMq5HDy3ixPGjaNY2pZ+lkM2gUiygWi5j+dpVLC9dQ32zJoGECPFY8Cm9dKQ+ERCy54X/Eypu/QH8fkas/3v9c5RfFqokXmALzE0Fg1KhdmAoeFqfAREVov9iKxHKkAPy8JECaACGY9m39w4IZZNisoB9hiaqoYBQGQBaKdeR1GqiJl26XdLJ6hTEt9eoIm8inGSAo3ftieec36Dd9n3P3Rz8w3CDHNF69La5Gl0erAvbl/vY0tQ2bF8Dk8qhDrwDQWdPBNsIqYS7QFJyE4NYSYo5McqhdobLcJMsFo3R+aDAWfrj7JkXmjXnB5W1LREms8PWXp8jGvft9kBvDwb7vZvDKCs+2yK8z9Kr9wbEM9LvSLXRAvKVCiozM9Ke8da5s+gWCzh68iT+4x/8AT58733IVyvocJ/McPZSvC2PMoNTSc8RDGsPE33SpD9UdhtbByx5FoNCfV5GeX8nx56MwAhHILQKaXI6BWicBTNAsjWOLbewLzyv0yHTjPtrUeIspYVyjaWyaFO+GVeqgJPqUARvwnQW287TQGGsg6HKEVFVcQy9urYAJKn2nWKRGAzquYqozAZ7CB0QkibqFcIJIPSnPxMAocHCAAYjTzkFalsnzMEDQu+fIGVU+8IICGXjBMR7kGCQxvRsACXNRs3oc9hsAZeXNnD+0kVsNuuYW1zA13//9/DR++5BeboqRvTNVgvnzp/D1aVr2KzVUK/V0Wg0hM7CSmO5UsHM7BzmFhYwMz+P6dk5VKam0M1msckexjwzuDl0CXqk+jQ4IEx2NB01oc+Z3YR7FCoQsE1SAMS7AQi1wsUr2xYQWi8N17IcG5cZPDRbqK9v4OrlS7h0/jyWrl7F6tqqKMhJr0whj6mZKczMTGN2ZhbzU/OYrcyglC1hY30N3/n2t/DTH/9IAN+RxQXcdsvNLPKKZyErhKwWlooFLF27hpWlJdSlQqiA0HLpekskwNoKCPVe7RZIHcSmYEkNqRQmCoJeUPbkioRA7LMUPz9pHDJaqIHBFsEgQZHRRI3GLYGTgCZ9r/qv9TQ3HcRl9D3GcICQz7VQho0e5xXCXvGZ4NcmfklNtJoEhFRASyosAVTEm5eq50QbmP667frUe20TQLjlbid9djGld4cHy3n0QXzKbklqyvVknC1ZQA88Jj94DxUoKWDy39NUYQtE1B8HXQlqRvwVhLGGQyUxINRHNVEAlufUaNWcD1zzHBBKb7aJ0LitiwK63daywQFhYACFCr3NnVBxcOpwBgSFIoBWKWN6fgHL62t48+xZtHI5HLrpOL76e9/AR++/H5X5OXSoNEqZe87dQh7VYkXWcqn4swXAFFjdr9STZ/7cOSAM83q4oR/xgzE5/GQEBhiBYQGh5UGi0NzalmLmXs+aKnRRFhlKQkHP5rh3MrZghZDzzpTrI0DYPzbqAVUTQGhqrXQDUKXooBhtybyU6npPubU3KTjAU/OuvCTzxxSVsaxlHFJJBSuqrvSrEo4SEEqwKP0LRinJQLwHp6pVTE9PgeVc9l602h1sNLtY3Wzi8tIaLly+jEw+i+M3n8Af/p9/hDs+dCfW65tY3VwXQZJfvvhL/Po3v8HZs+ewsbEhVSyW1qempnH46FHcdOJmnDh5End++CO49fbbMTU7ywYIbDbqkvEUSo2AFN2aky8dje0qhP43HVej0IkfFdWf1DNGgn9mxeWarx9AqIWpZEeWTDLPmmCwC5TzBawvr+D1X/8ar730Ml596SWce+cdXL5yGWxiploTvSNvOnETbrrpOI4dPYaTx0/ilptuwaHZQzKe3//ud/HDf/3feOP132BxYQ53nLoNhwjKK2V0mnV06ZXT6WBleQmrKytSIWRFl1kwfqkFg1JbhX5rFcJ0dnl8gDDJeiuYsUlm99WCLlaGDdwxU95oaqAkokIEhJ5FF4NtMpZdiVDFKjhHrndAyOdYmtUpNMQEiJnkJv6F3tjufpycGwTIaozNDKZXoPxexpT2mPK2Dc7bPQ8wAYTpoRPP8Fg5eHtQ6BWskDTms96v6csq5Ant06xS6DNapxQ6jQpIeUp6RRMgmEYDCo4S39jR75xxcDTEp0U2LnHPrP8uSSxJeiggZJWQtFF+s8dQ+um1wc72GK8u2jqSYkHE+1LPetfnOdf9LOnlDaI3wS7ILW2MlcbkabmMucVFLG+sCyCkFvb80SP48rNfw90PPoD5I0dNuI1ev1lki0VMVaraF9luCotEWgna7o2qFUL+f3jujCceyxQNMfKTt0xG4N0fgSEBYVhbQ0GmT4wZ2roUGLJ3kNXBbKYo2hQZDVRDhVD6B93b2tXr+1YnJ4DwfUoZ3Q4Q6kYhwaz1+QwccA1NGWVAwIpgVzZD8R4yyX0KDRCRs0o4Mz0tPwk0mEVeqzVx7vISVjYaqLeaKFcrOHTkMB585CEUKyW8deYdXF2hOuWqVK02NjalMqjfKh7DzOfs3Dxm5+elOvjwo6dxzwP3Y/HoUZSqVaG+UHabSIOhkoVLewaE3PBUSECbfhnkS2acFSLSA00wRKmBDHpMgnwcmfCQeVZlOO+37AWEXGMsQY9Mq4Pa2hreeeNN/PSHP8Kb//46Lp49K5s+xYA2NzeEo04K8NT0FKpTFdn0ZyozODR/GCeOncSRQ4u4dPECzrz9Nl7/9a8ECFRKBRw/ehjzMzNCI2V2mYqjBINrqyuoERDKM1EwARkdQ94dBlACCKUy5WarvQB+VPtET79iysg2ET3RZToJ8vgM8llUiX2j0Vn1Lx0YR75lgV7V018+qksbgNbS76Oll5MCP04JNWDrvnNaKVQgqJVzgnrmYaROHUpNCibSSZjUtmVrVZzY0gh6hwGJsMY40gUjuzUHeeABAWFKZVPFOIWOr3oHSVXXOPnWXuyegapA2Wl3JfHB5z7dKxol1/zGBAVeq5IF/9iDvPjtdrnhSlTSk+/iMvJ86gPplFEHyP4abnnCjBBQqFnoVM9tSN4mT2ugk6ZoPH2qhNsAQi212rpl1XaZm0ZRl/XIKpNMz+RLJcwuLmKtXsPZS5dQ63Yxc2gRX3j6adzz4EM4fustyBRLIt7GCiFFZigow2p/p9mQvUF66V0JW/Y60y6I/Qb3rOg4yudgcuzJCAw5AvsGhPq5cTJN/0UntKXnTWiGhZISctmitFiI0r8JygS6qAFCtTNLEmvpos8EEL4/AeHTD6ioTE+wJR07TgPqUffbNeA6MECoSoVKo2zL+dCXkJRD0kYJChlsrmzU8NbZC1ivN5EhaJyqYnp2BouHD2GjtonX3/wtlldXUa/XUalQkKaEQr5oYBcKEFvsESwim89Lz8Njj38SDz/2mCiVzi4sIFMsCCgUPzwCwm2iRx3HPh5JBvq0V8Rkxmn2a0GC9I4ZIEwmZsLzVr73qL+081P+zy5Bf6aDIQGENgbdRhMXzpzFK7/8Jf75H/+HgMHGxoZU99jzubmxLj6SvH8iEtRtY31tXfio5WIVxw4fx7EjRzA/NyP2Em++8VusLi+hWd/ELSduwqGFeRFYIFWX/ZsOCDc3NyWYzLGPVMY26RkkuE8AoSc2xhnuK6Urjs+CKpgx3gTqWH8UfzogdAXCuGkmVVWJAI7EUVHlYNRPx5b+hwE/MN5o0tSJRJ00ZXSfoQgFKcLsOnIfxa1VqtB7GPUhpnbOsGUOcu/Tiq8DXtqN+TIDMA6mk4RgrDwam6lrdYc9uwL+zd8qudeaVFTfTDVrl7XOBLZUYCVZN7cNfFKVR6e2D3JvD+I27R0QJnuqP+duj5NWTA37qbNPqLLtgND61plE1J5b+4r2650BYfSGPoDQgZ/MURG7MXVRV+81LQAB7+L/2EW2WMDM/AI2W2TlLGOz00Zlbg6Pf+YzuPfhh3HqQx9Cvlqlh4V0ANOovpDJo9ttot2oCyDU3udEQbi3Qpic9bju70E8I5NjTEagzwjsCRAmG3zaHsdURGMWmsWaSRsFY3ZSGstSJdStU/08tfVK1UWDnYsr2FshYDhA6P2Do56nVh0NsWifhFcY+h4wO+khHHhaZv7k6Qe0vck3BJHqt5xDBAj7HXE0lFFuEh0VlzA7CKXRsZ8OKBWLmJ0lIJwSQNhoNrGysYEz5y+K9yDlyBmQsN+hQBP6bge1ek1oTARj09PTKFE5FBn5fXZ2HuvrG1jd2MDK+jpW1zeECnPvgw/h/o89gnsfeghHT9wkqmpdVjC4QYYewnhUkgmr0U0PzchASxDWEH63ehwKMJBASbPnAUiEkv6gKqMD3/e+LzRZCI8DtYewJwZxIKhVwi469QZef+3X+MVzz+Nf/umfsHrtGorZDG49cTMW5mfRJNVW/G00I8yq4Qopn7Umuu0MGnVaSjSxMD8nQdDa8rJUCLPo4Nabb8aRw4dQKhSkr4Zjx/7B5WVWCDcloCS4lgy29x+5yqgARKsQBk2CUS9aOqy6QJsKqEvMh35CtcTgfCMIDMIxJiDjgXFi3xBVFa1VLqadeR/i/u78oO/eaRHe7RhxQK3H8YA5XKvQZxVoFAo5sZjpdZjs/ZTkqFaZ2lJF7E1npCJq+4/ezWa3a7nx/x56uaKshgcMqcpglJQQaxQRCUnEUDwx4j2BoXdMwKApLptnaXzrQmJNZ1RqwBUAWUVr5JLnwycKfJ7Gczm+EH/+4yqhcMO5/7GwRiBlxshqw8QEaTIWfma+3mxt6+hZ73rGKiSULAaV9/cAQqVwquAawaCsqfk8SlNTYuO0slnDOtsupqp46LHHcN/DD+Mj7COcmxU1UtUJ1niiQ0PsRh30oQ1rWEgFmGpwP7rxjT/dJld4I4/AngFhejCSOR+DQu+bNy0Co5xns1ohJDDUJJyCQYJC8aaWGWlCMqLkPWyF0IHruKj7E0A4jikigFCDM89a6vYb4MwOC/QoAKFsiFYVkI2UAhNS8uYmmZWq0/zcnFT6isUCNjY3sbS6ivOXr2CjroCQHoOiGMrsKlXRCgWxqKCcbKWsBpQMpMsl/ndVgvK1Wg0Xr1wVH8Ora2u45fbbcde99+BTn/scTp76ALr5vFQJ8zQa3gIIPfWq9bXYuN0gQgiAhSpqTakMfpPMuYNBpxwaZVQNFLYx5j3YR8RlziXYMjAoyYIoHmNM4RYT/Nnc2MRPf/hDvPDjn+CXz7+Adq2G6XIZJ48fw8LcrPoSSgMcAVATjVZDKrW1zSY2N+pYXd2QKmK5WBAw0GrUpSJI/8HDhxawyD7CqSkBhQyIlpeXsbq8AlYIAyCUaptVCKGUXOldM75W8jyPCRAK1TmeU0qX1GqeOoyJ2XOTpswUjmHvoFLoXEYz6ZeLIFHQTrE+KwvGRZRmLF/DAcI4iNV1xgN621SCl6DTYTUYLhbzASDy2RCw6J6h0fUGkQ2LrJMQPjnf/vUd/7s+IdtBx7EM7XvsQ8I9dSVdrlJmhcLkjK7Z2usWVEPNViexM7AHegsgTEpZoXK4ZXyGexaHHeZhXCf8WXc6aKyo2+88ZLlisEY2hXnxqo+Y9hGqX2NCGTdcHFR6FRD2W+OisdoyEdjzadkZzQxrO4DMN1VAFgVsS3C1eA+ZXC2VhDGz2WphtVanT5QAwfseeQQPnj6NmUOHRNmb4adUCQkCW010Wk3dD/qxjoIqczI62rE/nnV72Gdj8r7JCOw4AvsEhLpuRGui92MbXVRbMdhnzCIKAWERyOSlR5f9+9o3qKr1MrkjQCg9+nGCLVxIT5UtJSrjSTpbb8ZI3Z+ojI52rmX++KkHRAMg1SeYEi1MZOF7T2XvgDBe2Hs3dNv6bXPigyybk4nL8KklZZCAbn5+Tk0jc1ksLS+pGT2tCPiebFYCbG5gAgCrFUxVp6yiWCFckKoSKaPs2WIvWqlSFZ/Bc5cu4drqKlZqm6jOz+PkHXfgd3/v6zj1oTvRIFWmVBJgwnKU+hD6VwwI4z05Ba1lUjtllOBGwmHLlLfbvZQ4z7yoNLBO5NF+6UdY9SYChMmn6nSMAWFtZRX/8N3v4bkf/QgXz5xBMZPF/FQVh2ZnMTNV1coe3QIyEMsP3lcC9Hq9heWlFdTqLbSaDVEN5U+CbXpQEiASFNJmhFVC+k8yOGAfKM3pY0Do1UH1IVQlPP7qthNJqD/6MZSl0u+t+40JIPZFXf0SRUQm9LC2BAxmMqQQJ89PYl/tC7DdCdscAg21p4IyuqdkuCA8rjZZ9mkrRd2orzJjbKwIAKm0SKaABMYMis2uwsdYK0VWcWB1Y0s1OAmS07Fwev7qk90fNo5uPK/fI6daCOI+2J6eWL8CH2X3/yTjQVRyjSLqlhK9Yku81+lqYDoDteVvkQCaBzLjGMXhAKGtpz1j5mIRvblWxXMEhLr3cX/TbwOEBIYyH1SYLF4VNBG5GyDsGSnJW0XzwFgfelwDhCaCJuupVQgF4HGfBdAEcG19Ha1sBqc+dBfu+9gj+MSnn8D80aMoT08rIJT1ri3CYBl+C2ui/1oci4CF3ye9hON4xCefMaoR2AKmkjjLAdp2je6My2NKqBH5vGZie6WuEdp/z8Q5hfY0Dma8JbG0VQKpOJoAQv29fyvIBBC+L3sI/68n7++muMrROr19eNSTt+1d2/v2EMb59+2BoSqbdkEpctIMlSZj+km5nFQGFxbmUSqWhHJ59dpVXL52BRevXEar2xYvPIJFVgSr7DM0A3vaVFCRstPS7GSgGnaAUrmCZreLc5cu4/LSEq6srSJbKePYrbfia3/wf+COD38YLZ5DqSiAUDbL1DX3A4TpCeUZV1GNM+qPVgeVZsVsju/wARMEaWAHh6NaseyjwzWlewjjT3WF1RwBcgfYXF3BD77zt/jZj3+ClStXUC0UcGhmBrPVKiqlolT7xGQ5Q3vCmsgek7Lb7rJ3sx5EX1ZXlkN/IMt9ORo0Z7NSHbz5xE2iLvv/s/fmz5Fe15XgzX3BjtoXVpEsUqS476S1WJRam2VZtlpuW/a0Z8bdP3S31dETEzERExMT/Qd5fvHSY0tj2bJbLcmSuYkSSVEqStxrr0JhS+SeE+fce997XyKBQqIKUJEFKCAUgUTi+973lnvuOfdczIWlpWW+bm2tyXEj+DOH0Wgqo43pwUxoS4/NgqUdGFPOYX3+w/VXDgbZZ5BtJZQdxNDj/hyTpwmauHJir64IBofA4g7cTpoQ0H9vD1hnQEZ4080TTnTkRWP7YhIYG0gkyPbrsSAz/Ldxfnqt8XpHCQAjGPxwAkLe/Wa3FoYnfVGsgc3WsuhaTllez42xzgyipNBL09sLRImggw111zXGnFHO8AUOAXS7RktXJbezvbk47jLZDiDc+G/4nB++Z52rzhByBEJCpKgJEX5iTWjySPOnNiqBIR+1RkeMkyeCaQSUizlHPg91/PT2Nqwuh8wdoNDqAtlnMJeThdUVaQ9ETtx1Sh556in51Oc+JzMHDkipXud86GB/RtkAErW9juQzyVTfUTymsDFJ2cI9QDjudN17/c00AusAYRpkD4Oy5LQ11Z4mSFW6rTGFi+g0yUwgGJKlMCosEuehzVqvi96DAIRmbsXA1VtjORjcrG2V7cN7DOGt0Xbiv37h4UHaIFplK5ZQ4D/0IMgGgeMCQn/9qMPbv6dfvdVF15qaez9ChH4IDB0Qgv3Dz65cASC8JBeuXJR+bsA+hdMzM+x3BzaxDMko6vVwsMLnrINMJQIUvB/km2UpV6rS7g/kwsIVuXBlQc4uXGGz3f23HZev/fEfyd33fVR6xYII6jnwO2iynRXW2qkW672i8FYXsbqL6kGuzqLKCNJhj6Y5YEOjyWb8b5UAACAASURBVIYCAq2b1JN65wOfDAnppjIhmLRnCCBI2eiAPQibS0vyN3/5V/Lyc8/J8pUrMlWpyAGMP4B4CRtTj4AQt9xuNQmA8OxyhaJ0en0plCoEfktLi+xdePnyJZrLgDnFvAQgvO34MdZ7YuwgGUUNYgOAEL+f1BBSIpowhFpCaKDBpci7cFA4gAvMGMGpgn7vNclaKmOHQyjkzb2D41+0fPcdPUhPjUkbxaDs3C1m1+pW/84oIBiznukBqBuP1jOb6yAPPG1YT3aEa0i/6mEIJsP2LI+vw36lJkn2ZpusIS+W/fABwmuCwQSYO7YOcMID9wzDZVudyUNDmwgCQdSZ6V7GdihWE6110V7zZ0EMEzUYb9TU+ryK46/sUJpoy+5/UaGx8/six2NbU0P38/ESIeoKGCgAgsLoOAqVjPfzdEBIqXkYhvRsvtbYKIDH+LNe344arSV0pl4ZSdwIk1kAhNinIMvP56WXz7PEoj3oy/E77mQd4We/9CWZ2r9PpFQmE4hkK+uYOioZZdprBBaO1kJWTxgQ7xCTudWNZ+91eyNwU4zAkBlDek3rGtNnASH2Tu9Tzf1ykHoKKIuvJIOaFSJBzpgdgLADB/0OGULgSZyTWOdwHmUzetYU6l6Tbc+VuUAzSfQEXUp0+Nm6G/Gpp3rDIW8XOWqPS69Rr3uvMf3WFkLuv34egNAOZ5eiUX6iAZlmJJTBGKaWw54+/EzWMYRbAYT6/gSEbBmgYAh9y9h6wqzrUfcHhhDsH1jAxcWrsriyKGvtNTYphhxxZmaGLqSddkelNwgmwTTk0Fi+JOij12qhxxkOu6IMcnkeWiutlpy/siDvXDgvtblZOXbqTvny739N7rrvo1KAgQ2WT7fHOsJCwgKF0y1ZrFlAqAEtMrw+1mq5DlMRaLwhE1JA6HVSGkBhM0gQ+tae6bZf5YCQWWcLgsKjtR8iEAMgJEM4EGktL8t3vvUteemHP5J3f/lLqRWLcmhuTuanpqRWLkuv05JiLsd6MAQF2IT4TJHFyhcICnvdLscG2SwAw3arReCI60Az+rm5OZWMAjguLo0AhGZ6gJolynJL3OJUbqEMs2+A2x6cMX6R0lXL6nlMi/lMExlrwo1/K8hzBw6zfk+XWdjyRhtbMHmTmYdjXOS2Xro9QLj+T8XER/qzFDjAMpvJE1MM6LP0Jt4KBD0wVtZE146vG4MtEqy1M/vX8BV9iAHhloFMPERVlpQAiwQQcl+wvYk1gqlTbq8rHdRXh3kbD4bhkoRMX1NLrmWYSG97MIra5NvuLuu/HUDoyRuvJUwTq8OsaxIGhiRGfH0EhJDTaysK7V/r53NmRodndy1ACICnQaEnTPl+fh6ZvRwCTrphm7kM+Aawg+gxiAb0Cysr0hoMWHf/5Mc+Jl/4yu9IdW4OMhzu4y1rM5FDghOGOSP2HpW8KvCL9dOxM/deHeG2Nuy9X7opRmDYdT7ukAktn1ypRdtWc639h40l9NwPYs1BAgjNvR5sISuR0csYgLDXITvP2NLiS/xNLbNwQDiUUA2BiV9SyhJ60DJ8D9fea67vUewBwusbv639du7//tzDA0oYzawhfdxU2gVJSpoFSLOQIxLvgV0KBT1aD7jhNaWTKVbMIgCkQQidkgCOclKrVGV2dpZMIFpQrKyuyFq7QTDozfHgQAqwCGBBd1L8DwBG8lIpVfiVjZBxyucUlLR6fWn2e3Jx4aq8de6szB89Ird/9F75/Fd+R0599F7aaK8h4Gm3CS5J4GfS755Bwa2m2RS9awStMLjxQIBsUR/269q0mwFvYAg14CGICQ9kZxec30uaf/HWE3Y1lkkCEFR2MI92CY2GPPf978tLP/qRvPriS1Lo9QgGj+ybl+mJCfadwhaFNgJkRVnQjF8usMUHxh7PCKwhxnSt2eQYI7OFDwBFsMLIjGPsFpcACJel2WyFPoNqxWCBKkE+ctBWm+TB7DYZQq1xGmInAkixzLX9mM+Wr7dRTHp4qjxUQaGzg4rlXA6iTbnDB9/CN8G4MadsQ7ws/bsjku6jV1zK1hjTGNiY9DdcisYJ4Dd5/dYrMRiOclFfA9GIQxl8fnhCyGxf/HBTx14z3bDaqliXhevV/odaJ6GzOIxqGCz1VN5dpnVrm/N1v8rYKctPaGVYMkk41uHZplnV5HGH3n8OPhQEqixUm4s70+0uo1E8YXPSaLKQTtBDJYx5ZL3T3ScxUvCZnUgHdekk/fMMUOgDTv5uGEQ3sMlMhSxTlRJtvvp8reuOnHkkcexsm/aE6nBxYNib4jraEBAy8aFnrT4f/YrkCOY69kGoXnCWhGFRBB/vOyMdjfN+1Hzq236sDKGNmwF9HUoEnQUm2vBhFmdkCQH9kVZdXluTbj4vR0+elKc+8Qn58le/KoWZGV4PDMRY24+znDHAJoAwvdTErGgPDF73TrD3Br/WERgFCIcT/evjO65/xL300TDFhOfBuPg1aUqG0FRwNIAKSqQu5aJ8D6rzff+3/SWcjyGAsTMyjSSSc2FdvBtjgp1XsO0EIIQxZV2qFWAJqAkrUi5XpQrDykpZShUoCLUXLMrQsOfSpNJVGvbVa7zT1lnryyzS8+zXOhk3/eO5/+szDw3YEBqfyUHG4Q8HcDjK1wdWo86bjNzQ+KbNZMrJoU0Wqa8F9R6M08q83ydLBCA4Mz0t5UqFYKHVbgkabhbLaMKpWQ8+GL8f3ANZKJWKFnMwpyixnhBgsD/ISbPVlgYymf0BawjfuXBBDt9xUu5+8EH59G99UU5+5G7JVWvS7HcpZ6RLGo1lYoipC9YWbibA1GOWk6pS0bDUgikAQmc+s7K2LPjejQNRicgQEmT7EHpgYll5BYSoIRzIoNmUX/7sZ/LK8y/ID7/7XWkuL0m9WJTbjx6T/fOzfB1kozCLgdsV5AtgRQnPAfKKkPRaTQxkZwaYABIZRDizCnY1BxMhSEaXLfulEkzqIUyCFkSCIUbSjSRtqbHV5eiBqjNX/t8+LwlvvfbTagCZoTMnUcpDu13V8rO4250XDbw6bhyKUeP1pczg6HSKY8hUVjJcUzR8v/g5gnl8uJ19MDlKA+vABsXkxDBEHQYZowLdYUC9pfFnssadjdx5V9eFSkhNRspm9iYjhbQODApdZi0DatKYVN3A5+jAwRhWlz56EDzqGkcnBrZ0NzfkRcqSbpxWG/4jeC2lm8i/IBjwur3kuXrrB/1dTWQpBtLx1zq/mGygsqHfl24HyQ1IklTloOtQ2/2s+7AjIPv9GGikMmhPeGRyMFReRAaJ89b2BYyJ3kNs15N1o83+rrNPiRo2nj7GPHKcTa4YEnimkgkqVnNSDck8N0JK1DYe0I338H3vj2CQ6hHshbk821CwRr5c1r6ESDpBPWPgzc9tlYGlH6MTimxcnSRKgkrEgr9YpRsDsh76yebyBHqNTkda+Pulkhw4ekye+sTH5ff+zb8RASAcDKSxuirtXk9KZTTKVsOc7TfyGG8k9169NwI3xwgMA8I0GB4iQ0ZcsIm5lZyhIsNKkJAkKpT0DAeLb6ooKOMQb2Tct+PGoOs9/Hcaa+KPM31oVzF81mwF2O7UiN9gQFgG6KtJpaxgsIr/Llf13/AhqZalWL4FAeH/+ewDA51QGlhp5tXkohk3sCxI8fCBj3/4rFlXf5bMwWvNF2NyUPengbdlovsDHoIwiZmcnCI7WCyW1FZ30JFcvi+DHMvdrYehBiYAFp1WW9qttnTbnSAbLZc1G1AsV6TV6cpquyOLqw25tLQsF5auyu333iP3PvKIPP3sb8rhkyelXyxKG0FVaEzvTGayeBwQMoAxcGXfAyBkVpf1ZMoSaRBjtD3XYQwGgpRglwrqIaPVcFDnAHsQqh+VVWHFuhYAQgeF0mrJ2TfflldeeFG+861vyvLly1LJ5eSukyfk0L55Ggnkra8WaghhLAN3TVqXl7DoLPNS1DpPxZwmaQjbUoQhdBldXaUmXB0MLTNOQAhgqMlytb6PWfP1QOZaEzG6XTogJEA1Rs9d/diXy/ZQrQ81yYaxKGQGKRM18xhn3a9RExqX1Eabs61ABzTOKLDJt7IvLrF02SyXakgGJpt9wkREBtJknV7HY788ahxTkHJjAKEBE602skLKBJQaViR7YcBQe5aizFfldAr4rDchnluYSzoADjDC9uUBsP7iOuC1LVB77Sm2s6+wRxzmkgG7CLrSjdvv2dyPkxyggx7KCzmvvW+q1sHSKZkTTg+P0dDDb3X9fM7Knu35JG8SwGGQFMZkZVA2mJw4yqtsplqWPTDQyYgrcHRzm8g2pmw1X463YlP4aLTDb2eWUGrCo39kHPAeL0vPAK3tSU2pDBA6Q1hGIBiTpjr0Xi9tf99muv7XZoBQf873CEl/vblRgBB7NxjCdr8njU5XmjjLigWZPXCAktGv/uEfSgWS0XyebtBtJGJLWJPMzm54LTu7GPbefW8Efl0jMASkglnDqDW5PpiOpVt+FKK0CjE7zrpS4kuhEnAorEA2pEnQ7B4QFrkNyHBsf42Yw85K3SCSg2JHh3dnAWGlXKPZIb7e0oDw//jkfQSEbnEdWBAVUiUymS0CwiQISefNqDryUfNHz94cqdrAEPaM3SsWKAVFGwl8RaZUD09Q4x1+ZSaVWdo8gRfAR7OxpgdTE3JPrSPEw69PTMnE5JSgtxJ6KZ27fJn1EFebTfnoo4/IA2hM/8TjMnv4EGskpIJWCCVKICFBTRlCPXPdCcqgFUEK7sPtw+GIqYGtsoPaLFSllBa8cqCSsXZZ144uNvzJ9YAwgEGrwdP6DpX+5GH6gjFod2Th3Hl59cUX5W/+4i9k4fx5Kfb7cs8dd8jB/fPSazU5XmghgWxxo7EizWaT4Q7AeAmtPMoVPk8E82nzZY4KdfQIQhVAr6w2pNFYM+mlytWcHdRWBDprFRDGwOiGAEKXUFGSqsiODK998NrRpxI1sAya+9Z43txE3VxjC89yvTBzVKCtLBnuWxt+gynBnNLgVCUM9hqLXp1lQnJCyVtneOLv6UvdwczqFNgPdFTdVlaGeGMAoSUmyLR6oG7rhA81Plhd78Zto5m3taeIDKIzic5+mxSPIEYBDt4tMmFbk3Z8YACiOe4ok+aGPXrPvtf7fqmAwmrFrI6MLshmDuMSUbr5pokHRT+hV93mgNAnvwOOIWTlPx6Sb4bFbDBFa3K7fG7BZc+Smg5jyI5678PQmsT32mhOpE6aKht2Vk9/1+TtlLwXrHxC6+lx9WlfQB0nU3wk+4Ez71tY8iE4C5l9YlBnx/V5sVl90aVLZvgSkjxJ4j/J82fBYPbpKEMYAaGf0zwNUh+BIF9XMIhwE3X3LYDCdkc6OZH6zKw8/swz8rU/+rrM7D8gUi5Ls9UicNQ5ppLRnZeXbX209165NwI7PwI3AhB6fbyWJKlU1AGhxT3W3qXbvRYg1PUeWcJk0w2DkWS7MgM0lGXkf25tx7++cd4DhNc3flv77dz//rF7CAhVF+s9jtIgL80AZLMBYcr4txObSoZtmRRqtlxjw8uzWkM/bPE6HM6Ukea1Dq9WqxLF02mUvZlw+iGgBTDUQxmMDIpqW000QV9jLQNkTmAey0VtUl+tTUqtPkFAsdJqy7vnz8nVlVVZ6XblNz7zrDz5yU/IiY/cLfXZGWmCGaxWpFoqaV2iSQU1gAokBqVWZNnYJBQAJxrJOMCl4xo+TdamC0oH0etHHG3uxlLj390AEBLuJIAQ/6mA0FhCSG2XluVnL78sf/Hnfy6X3j8j+W5X7jh+XA7Mz8qg05YcAgIRaTYbfBZraw2CcPaDBCCs6PMAMIQkCvIHLY7WAI3P06SkYAdXG2sBAAF4ae2eBnUOCIMblwdGKZDY2toIGX5nDPT5ZAFDCgzUjQ/gDJJMDaSVxcS8VNfFNMUy6jJsFiQ/2oxxsUMiua7IBvoBkva3DAvVjHb0OpVOdPkopLk+p31O6n2r2UQa0G3UMmJ9rdoWhzw5jozx9XDVA3p7jhqU+/VFSSPNZkwyTimyAUT8OzjO2p6i8htleA0DB0ZEidHRh+IHBgxysWodd4bJUzQYetoN16gwAWP1gXSV9LpXdw0lcjJA543SISOk86gbkG32xIfGddQwh41v9DMgdE2btCcJjyghTZxNsSuHOnll+3x/GcWYrk9sWCKP+77uOV5LQmmuyVYxdv7z7TKEERBGltMBMc5onGHYJ2ku483q9W7Wx3jJOolPJJ4qKSDUc8DPaW1DsSFDaA3nYTCz3GrJWq8nxVpNHnnySfna178u+48ckfLEhLQhmXe5LcdtDxCOuxfuvf6DPgLbBYS++mKMqfFljmBQXfKLlJIzucs9CPFGR/oZJj4bt2ePteEI09NdY+zfe4AwU3qTkho+isNx4806o3P/5em7CQhxwDhTqI5j9pGhhDcBhEOZgusBhAi4mLXlge8RoWbxcQhCOlqt1qRa056DpRJehwC8I51umw6ibPrdsa+Qi6IHUr9PdrBUKlvxaF2qNQeELXnn7DlZAngUkc9/5cvy8c/+K5k7clhKE3U6jEq5JCW0Oeh2sfrssNQLVMc9zd4oGFR9t4LCpAm9WXCjpUQKCPU+lR3Uf8eamC1C6euaYxEQOqiCbHQQpKNmUM4gwSWjlI32+pJrteX0q6/JX/4/fy5n336HRjNHDxyQfTPTUoSjVafDlhN4Pmg+D7a221U75WIJPSO1byQBYdmKds1EBvdOswrWKvVkZWVVGmtr1r8RAahuYAy+jCnKbHEMXLfpSGigYDNAmGruNQDMS4fmMcpeKnPXk56zUSltOfTE4nX7pB/iNYdj44GODdeLJR58M8KlhCDV+hwSHxhoxnU7g6nS0nwIcPEaZ1Y0yFSWDWw2azuNI9msnC0NhrcHoKLZjgfuSsp68iSlkLJ8KpTDdBZGosuNZyiLjyAiyP8cYBr7ubH81Q1YbJ3y2W2URb2upXjDfjl4W6E211m9ZL2o5NDbP1hSK0id1TBG3ZAjSxhYRqs1DL/vEnOXjt6wuxjxRpRDKzPuCRAm5gyQersLn3c8R0wa6s/XZdWU7Dtzao80VcnoX9f9Q8sXIiBEQsvHMJW5cwdNDKXGGQoTfOvs4lpNWUJ14Q4GMzA5cFWFXedGCfuhnSQC4iHJVziGaMS2uWTUpaM4M1FyMSgV5aHHH5d//Ydfl0O3HZeJmRnp9PvadgKO2XuAcJypsPfaD80IbA8Qah2zGZ5xC/LzC+oG7D1KOHjtoCo5UEIFo8JEMprpJ7ZbFMONfnh7DOGNHtFR75f7z0/eRVMZt7Jm1jM0gx/WCG8VEKq4UJPIkWLeSvhEFsKK+vXXbRFYAKKHYdFYpQqNZkolLIqedNpNWWuu2WcztnQIQZACNSwkgLUyQGW1zmBpudmUMxcuylqnK71SQb7yB38gz37xC1KemmTLiX6pIPS9NKkkIJ6a8KjxhQbfumip7+Z1os4DoFB7bTkodako60TYfD5hB7kHaNAbjRW2MnLXN10cEGoGSmsI/VNDIue2Yh9CtJ2APLTY68s7p9+Qb/31X8vbb5yWpYuXZG5qSmYnJ2S6XpN2syFXr1zWxsr5nLWVAKMLVkqzXFr7pf9G6xAGOsx+5y0oBSDsE0zCidQlcMGY00BNKIJN9z3+O9GQbnWoEkAYQIl9b1T2X4PAnLTa6ihK2SgydlZjpS6ikaUbxhPZrXo9GBy5lRMXuazSn5Tfrj0zk48GNywAAQBt1Nd2O0H+p+te/67LBFWSqe6GBJF9uPbuxocehL4HxL849GDtP320FAQog6NsoTfyVtm29mxSttClgnQxRRG+ufoOP9u03jDMgxFs8W6Myjh/Q12C4/+syM+cI2Ofv9A6wkyPyGwzgWZ7kAFxJ9ldkhyvRZMuVIRs0nJrnGu/1mv7PeynaE2E9iO6rysDHGZC1rXXjiJnOwPoS34nZRxD3SRb5WCfwpqJ8k09miwRZbV7w4yly0ivdS/pz0cCQlNKBJbQWq6odFRZwmgIN6QxyKwP2wcNPPK/tgkI0XICzxt9CBcbDbKE/XxBHnjsUTKEh287IZOzM2xkzzYV5jAqewzhONNh77UfihG4TkDoZtlIzBrZoGBQyQZnB3tMQqN0CmDQAOFGGaIP3LjuAcLdeGS5bzxxioDQZaPa+FZrjyKeS7LyyWESAsPAMkfAuF1AGN8zKdJ3eZDXcJFZUpMWMITFAuRsMO9osmah1W4z0IV4ybPDyh65SYUGQ7X6pExOzbDJ+dXVVbm4sCD5SkWm9++XL/zuV+TpT/2m5NFEvVKSQakkLbB66JkHppIOfNFV1B0kWf2U0wahkPZg4bKuDJnSNqh8AF5lB7UxqPliBgOMYYbQQOcOz4bNAKHB01BPSoaQuYKBlPoDgsLz77wnP/wf35XXX/6JvPmLX8hUpSozE3XZNzstnWZTrly6KCXapqPfoAabCLQ0KHc2WDP5ClyUsfbaHmfbOjBoQasOl+m69GsoQEumaSwmjAh7a6PpgNDqBVPGYZSkUBmKnLRRU9ON9Utk8ZL3CIAjEgDryKZ1NYRgWtddtbNoCu6cEVQwBLMMNdnxD64FvXD+DHMQATI/Qu2tMi3+fvpe+ty8/cO1bEO2Nribv8rruZT99UuMbWxS5YBdviVRYtCuJoxqGsKaQnOzdRMtSkvJ3uN3tEdmOlYaPmeL2VK2c9dlIOsY4muMIUGa3UN49lEIq7WAWfaPzLBJnYPKeqgnYJRYWuLBk1fG0l9XDnqrAQz7cIWnFea5DpHNkxGGXF77uI7BDiZMLj3X91YX6L7OIZtHnBfmMqpN4T0BkfTzTVxIx1kPARAqzRjWK6XaVmuuLGHeagntnLEkrv6tBBRuAAgNwmuTavsdn17BcXoThhBN6cEQdtEKqLEmK+2WDApFAsLAEE5PExAyhcT7wfrak4yOMx/2XvthGIFxAKGvX1/7XruvcaCbybCGMLCD2rebZSr9tsmy4dI+nBXfnVTuzjyxPUC4M+OafdfcN564c4DgUGttwM4gGNcsujoqkhewQ2bnGULPdrpciaxK2mPNCv95OLOeAtlRkV63Lf1uRzpWr0WghfpCY50YGCFbGWq7+jI1MyPz8/vl8sKiXF5clIXlZZk7eFDuvPej8rFPf0ruf+wxykQhhRkUC+xT2Ot0pAzLc/tkywNI9yy7jkXrdL5ncbzGBDJWDUjSpqCx75Q3oc8yhDcBIARbGMxtIhhEKA12ELLRxYuX5PRrr8nzP/gB+xLWiyWZnqjTabTfbsvClUtsL8GaFxV56v9sSrn0kZlkAyFudsERM/klAzmMuX0ERWiQMQJUxqBXg1pLaIwbqW4ACBlyJvVLkU3AhizSbqNBN6RoWv/qdUVBLeqZFnfjtR9kgtQk1g31TiN2BMwxylTZhFZlft47x+VkuO0gXYVBk/U20jjQXHmdOWOrAgWE+NQgGAoCJDXUXXJ3AKGaoMSx1kA/Gt7Ewcice4FZdyBnfr8GeNmiggkHPVDVfEZZeTW82PwjA+yNZbzW79yon49ipVOAug68+tbhDpzuSEsXXpdhd5kU8PYTmm22sWeiT5MOXrOXZhicKdREiO3TMGe53hvOPtCR74bsOBKCwEmpocv6pI2tHjs3vO5Pp36c56g9d2l0MIvBvTBxpeNTRFuToveSHXDNeSA2bN7kfXNHPbPNhifwuZlnlriN2l6BdYn1DYZQk7jKEsaQL1tPmIaCOryWLCAgtFIFB4/egmhTQFiggqQ9EFlaa1AymiuX5MHHH5ev/sEfyIFjx6Q+OcX6QRZXUJ5siZctPN/rnUJ7v783AjfPCIwLCPXKdTUbEEpKkRBf0mcB/UEzrs996Q3akkfiJe/Jl+FR+KCCwj1AuBvzmQyhMwqh0bMFTJD3aR1DmtWLsredYAgV4KG5Jlg0dbPzTCmDcG8noCtGD3Fm8TXDzyCF9BVcMhjpsbaMzR0QADB40SABLqNT0zNy4eJlAsLVdltO3XOvfPzZZ+XUfR+Vo7ffLvlqRfqFvLQQQBVywlbZJhsFKEQwjveChAmBFB1F8+r+RBlTUvDrklGVpsWGDgxGmZaNbGEM7jDKI3p73eDZMYoh7Jls1BvUp5lkbTIMySjqCHvSXFqRy2fPyvf/8R/l77/5TalITmqVssxPT5FN7bZh6tPmcy3hGeO32cvRvGxD6wN9di6NUA29uowCdHvgldDXHEmnCyJrY8kMy+BvO0odBoXGGKXskBvf0PmwNyA7iK/Ocg3XIPqjc+Y1YD83xgjfGIaCw6G2g2Ot+fPaPm+QqlPV3RK1JnUUqzV8L34/lG4b8KXMMjWosKByo2noLFLK8I0zZdMx09MxDXaTZ+tHpgezLuNLri8YkKRA3gxGtEAf7SrAFkYAqn/S+KakWDIDujYxnhnnXrf62u0AQm9G7IkTTBN1llWXTkoo6UxrJcxMtgAIRZ4pyDCT6ReYuGhlEnuXbvWGRr5ulPvdqKDG5r7t5ZpjceMYZX45h5BIcgdQGJ+wVp67uMnOLbOORIcxb0gi+rznOQQDsF5XCgBhML0yN2Nl0dWddzhBhJ/5uTrOcPAxBJAWEyAqedcetnb0UWKvqgu9J5W1sprS/qQ6Yfvrw1f7Hv9OAgiJC61KxJN1UYIbAzIwg6wfpNOoyFJzje0ncFaihhCAEKYy1YkJ6SC5YMlbvZhYIjHOuOy9dm8EPrgjsB1A6DuslU5YWy0nGzRJl9dyFJqA+TmPFmxgB7E60wRn4P8/oMO4Bwh348EpIMQhwmy3tntwIwa1trUDJkh5ksMmjWzDz3nUbruGUOuY8uZomPZ20uvL1IiYJTcaxSOMQSUh+ykX8jJAdhfMoRkqJPDLnPfyUqrAlKYqFy5flsWVVRkUCvLIE0/Kl37vd2X+0CGZmJ9j/SBsthtwy6yUpFIskvECKNQgWevGvN4GbSbItKLxvQorNSgP8lyU3wAAIABJREFUDn3KDo4ChJrA935reE2S4t/hyi0AMwYMfLw48GMNYQCEtqfQHMC6YxQHA7KE/VZb2isr8r3vfEe++Vd/Jd1mk60ppuo1qUHaWyzKWmNV2u2WlEto3ZGTAWqA7O/qrLHgJTgXausRb4YdgiyaRCQ1UGb44KGPM4T6bAwIXcdq8kB8WPbp33eGAgE2wCB8V9AeEfMiA2xc8WjjSMBodUkZUObX6udIEuBlb8MhmnGu3hxbXWKC6xjmJoJYBI7lSoWBJP4e2RSCbTW/Yc9EM18aNoJhWsKkph5wDr8mbAdDYHFclsR3kFHXMMxQhfGwv6n1u85BJ8GwSh1CoJyOI4BgBU1o1dg2BvcJaMzcg5+t102FjTEpNwCfmzKEWKf60MxwxeSgND3CswbDpcYxDpoxfp7E0ueg4+ZMu0HmhKmN0iZPuo07LCGxuO4MScZn6E01dWbue0kpQUhqhhY2OE9i/y6wigCFdNJNHIwpQ09aPPh6YE+vbod/CYDQe/+F9eP1fYm02d+XEi83htniow6AMIxFUrrBH0bmWx1HtaaeNdjWuzcAQgI8f2LJWrgBgNCrlFBXj/p71N6jvOKhJxQQ7jt8WCr1icAQIq7YA4RbnAR7L/uQjcD2AWF0c47+F/Cl0NhGa/1dnUb1WQ6t17oi+MxkwfcAYaPRlNdefV1efOFl9htMG9Pv9SG08+E/P3l3WqzHAy915uMBaE2f4wTTdPJOMISepVR3Auc89GK1LkrZI/1QKSGYJuXqFBBaq3fpDvr8hMMjAA7rCHk/ALoFBu2dXk+WllfphDY1Ny9P/cZvyG/97lekMjUlBbS1qFalmxuQPSygPUK5JH1rpQDA7O0NtPxI6wdpjFJAj0TixhBke2SlIMBY15y6r8Um2ilgVP4zAsOd2ycJzJLkfAoI2aQeAZThUweD4EbBEBZRCwgU1GrLi//yL/Lf/+7bcv6992T56oLUyiWZqFRlol6TBgBhqymVUonlJP12l8BwuJk0wZH119PAK3HMtL6NOic1GCWT7OPJZxBrzdSkyA2Atjd+DtYYMA7VlOkzVhMOSMg6HZVIDQZgKCL7GQBFsi97AJoyDDqr7WMLgBBzWXtupv3KdC5yytMwqiT1el2mpiZlampaJup1Gvfg7+KaV9HKY3VVVla0R2Sn0w71WXqNKi/UJZQyEE7Mxmg9MoNxrLcLCOM7eASbPj8DtOm3vCY1MaLy8iXbLvSLAWHFkADLAymVcOCqoMCZnfDVDWgSmbC/z0ageHszbePfCnNwk5rGdZJRFadrX05jikMrFGcGgyzXWuVYJjqVKrk0NP3TnF1WUuD/Zpor0zf12tBQmT3/v5hstMpH3+YzwQ3hK1uLFGnc5PJm/DaSdHAsrtVqMjU1FT5r9ToNyCpsb1Pm/s9n2B8wSYXac7TEaTQaXAuLi4tydXFRlpeWpNtuy2S9xoRIt6PmQ5hCejbqmaTrb0QN6ph1y54fA3OnQN1luwYMHbRy3motoQPCcqlse2JcL8N59RRzXw9DSKMYtJ7I5QIgzFXK8tBjj8vvQTJ6FAzhpDqMYp5QMmpn255k9EZvD3vvd1OPwPUBQt37E2dRKBwYE6FUyvsPY81jT+4oGCQgdFIhbLJBgnpTD9fIi9tjCHfjmeUACGNmVA+ZmHVE9jH20YsN03cWEBKYMDCxeMAyowzQTNbjPwTzloNs0eSkCICUFewLrEfQOoF+S5S/KnNIrJnLSavTlbVWi/Ve5Vpdjp+8XR5/+mn55Gc+I6V6TXDADYpFvk8TgAftORA19roCVjJlCPXcj3LRQrFsNVcDaXc6lBYxW0yQGxnCCAZ1TIGU3H1UJX4OdQP83pF54YDQQSFAYEYyaowrtx0E3vYVDGEJwRHq0jpdeeP11+Xl556Tn774orz39ttSKRSkXqlIvVaVTrvFbHsZclpsaOgLCVdWc31kPttrkagIMwbWAjcGtQb8YnsFZcI0SFNDHjdTwXXyZ6JtTLb7MUpSmb6Xswna6gSzDU2s8Wnun6Zg5u846WvAxNfedhlClyWjNhYfYEgQDAMATkxM8Cv+27+Hr+j5iCASHxgfgEC4twKwN5stAkLv+0hXV/xsVcF8u9XO1BA6qPLxGAWQtgcIA12dbAL+VzQ4zpiKhKPONQSpxDSRfyYeMX7E4ODM5SDxs/ljZjMuvdV6QzPayrRpyLpObnd+beX3hufgqPFOAaGlLui0jM/QpJ3GAyovShPILkHSfdWVGHGEPFOtKGr9XuQmYraL2eVtFRBm+97qfSQmSm4Ok74d24gg+aZtasoVtCKqSr1W55yvT/j8n5B6DdngCpUJaGsDd04kSnS/6TMpwrXb1pZFrVZTVldWZXllWVZXVmQNc7/ZlGZjlf+N12HNez0i5obvAZj/rLktlYIJ01aeb3ietj8QxHttMa40cUNFAhTX7SY3bFZfKrFtjybJ4uKI+aeEKbxBDCGlo/m8LK01pdHpiJRK8uCjjxIQHjx+TOpTZipjig6tnR82uxhndPZeuzcCH8QR2CYgtHWqsTCIGrjWFyUHQGh13jDZQ99jJLa0FQ+iVQOFe4AwBFydTk/2GMJrrx0CQg0WtBaCWcdCdDBz11HviRRFOvF0juFBwhRY9Ouxw5aTgnwLzXymkjwPYAgIkd11sMiCwIEUwZSAQof8jYXsZoOO9ykWTEaaly7cPvnZk0a7LY1WS4qViswdOCj3PfSQ3P/ww/LAI49IdXJS8uUKX8u6Q9TBUfrZDWwkQUnSmB7/Bp3PdhPFohb8dnvSarX0AGdW2oMdA9WWsvXegyYiNAfSwPNc+0neiFdodK8xn8lGg1yUgFBlWt68GJdewNgDIAJ4dTpy+dw5ee/NN+Xbf/u38trLLxMQVtEmBDItZvBFawjxZ2CAEtxaYxN6jWcgd3NJrv2MYDE2UfekgbMf6vZnzqW2FShYNOncNmW33mvNR8bNTnzI4ZoK0B8AIZjjnPcH8tHURERkREinBJlaDPgtCE8VjmYAMfyICc65FrT3IYJcBMUHDxyUw0eOyJEjR2T//v0yOTXFgNFlbl5LyP6jAIYmnwP7oXVlXc5ZsCWXL1+WS5cuy+VLF+XK5UuycOXKkKmMCgwcOgSGMHxPWbcI5bJ3kbEg8e0jZVHtOWZqErlFRGSdAk7KZsh6ETIqaAytQgzq8OB0hhlzCw7FLdYhc/6YwY66kSYmWwYUM4zxOgYoCbw3W5MpuAnjMwpo6ZukgNDjfZcbBzBhP/BlDAYIjsutTjv0q0yBYEiqeHWo12dbranWf0ZwqOMcs3ShxtvBm0mV02U2yhs3vd7MfZm0U59b+ptWj+t1dEzoYU8vyMT0tMzNzsmhQ4fk4MGDsv/AAbKCYMGxf+AD81nre9UkyRUI/DsMrBQgu+EQwBzuEveHuuerV67I6ddfl7PvvS9XLl+W1dUVrg/KT61NkwJK7PMDJlSxDvGhfTuH5rydcaOmB/dbfiro87XlTKRuztr+xZ1PMU8BdsGM6vMaZgijdJRzySZI+DueBTRGMu7v0fTL9UB6Lmj9ICh1JEwBCFfQdqJQkAcefYyA8PDx29h2AroClFyoqZvWXGalbJstkr2f7Y3Ah2UEhvf2kQdA5mZ1mep+FduYqWs96EGoPeBorjGOOWrnEfkOS0Z9z+bq/4AO6BBDONQux07J5N78nvEVpnvdCAhf/LGUyzXKRiuVulQq/m+oR6pSQX/zSllKKCNBCR0Sjux3jjY/tuebVN8N6mLSWOvXh5Pgw+f3zfoQcn/25KmBsyumAlIZCoMiuHSqBAcg0XsEEi4E+ZTv736Ip0BRj6bxp6DJ/mzU0toOr3WJ7CGiGHu9BTR+BQCHWDylcpmgDrkT1AlCxrLW7fCzgTqaXF4OHDkiz37uc/LRBx+U4ydOSrlWY/YZINB12lppExsGKxui2W3tb6iTRxkqbQWAYAQZaIxxnCQjrL7DDFGg6ODDIeHYEyiNwrf0yz5qzi1YjQ6Bif6bwGHoabIXIV4D05dmS3rNNWmurMjf/OVfyr98//uyfOWKVPN5NqnPmRlPtVTUgAvgOge5rwedtD/Uew+Btm0ExuyEZtueMWfcr3MvBarOYFIdaD9It+ChEC2zkQRcEtBb0hPS5r0bxkR2sKN1WWBe2KPLCtJ4L1nRb6iETeqBfJVw7uTz6hjKtiTmmkqDJHPKtbYbeF0O8uRKmeZIc/PzcmD/fn6dnZsjQ1gFO1IqM0GhbKIfMLEpuQfFOl/VqdQlsM21JqV0a2sNaa41pNVclasLV+Tq1UVZWlokewjWEM8Sv8d5TmmpM/yhAI3fZ8N4XIc94x77/+lrXBKuK8CknSZL1EDY3RZ9hSSN5q29BMcsNKdMQ8/UoGPIrXTQk0GvGwCht6pw4MAWPPb+LinF5biSIjuXhgBhYCRjkO6gxH8vOy9DhabfMr/y72NeJcwya2uR/LL577LhIEWG6UcfjrfQTLhUNl6t7qVJkBCQZNx1eO4GQ58UIDowUeDCJIk7Y4Y2MkkiR+/Can91efu1czzsd3z387rhaJYkAtkn5jTcoSem9RN1apjjk5OTMklGfILnVbms2fQo67QkgF1H2MbMIdXPNq/rBZALa3utKYtXrsjK1UVZXl6S8+fPy8WLFygnRY2hKj90DmMd+Fz2Oe4jnHLW6l7qShgdVzw3PimavWjpgx+g/qzQ6kcfk64zVc0IGclqpcy1pS2jLCGSmND4+tJSC6howNYlqoVgKqO7PD89o2JJQvxpADy0k4BiBknTxdWGLDdb0s3n5eHHn5A//JM/kflDh6VUq5FBxKcmnbwcYksH0t6LbpIRGD9++wBAft/rdniM496u6zbst8mmn54YQd8Skm/WQsrcsfVcRYmImWWFmn+7EZYgwbjJjSBHPb3tPNENBmpMSXx4l7HjUzv/48bt6EDPyfT9goJFdzGMV5cM4Zq8+hpqCH+sILCCMgJ81c9SqSzlMnqbV6VcLUu5AmLnFgOE//HJO0KKP9TPuMujuYPV6zUCHbKIxri4nIogxwISbvgGZexR3PDlNmoqB5BiiyxvrpxgPGBPjroRSOAg+4Q1NuoeVjptafS60uh3pV8qUi76la99TU7de69Mz8xKEUF0Hvfclz6MQjpwmcuTrkc9BJYbgCLtc8x9jk2CvYG3BdUIeNUxVQ/wuFWuvxM3dImDthXHvY2GOJVhXfsx6HNT17kQhThzkHz1UIFDbdloBCSYGzCSqRTybMvxzb/+azqOvvn661IaDOTI/v2S63bpSIo6TMjzej30zIGc04C2EYBJAVsAoEGS5hn0oVsKYDCRs5ppZMi4b9xUID6LFPA6ePKWGPgZ3U+RHDE5KnpLgh0E6OcmjbWAn7tDpT3yGGAlDGvCorkMjw6GuRyDeP5dW4N5MM4c5760u7ByICKRCoLkmRk5fPSoHD12VI4dO05GEEGyHzTs7QjgaG6EDgzxFt53Duuaxkf+SabNZIWcEgjmMJfbcu7cGTl/7pxcunhJlpaWaBYE0Njy+kPIuEOcabVVNv/BDrMdBsYHtZcmp8bFersbmnLgM8wxdxXFVqMAKMjpuGnFPpbDNYxpemoIqsWzCZJRJI9Y/WnAJUyJ4VYXvgJylB8CfHjAr189bRQTYSHBgUulRBqVwemc00vx60tTQv59B6cKpGx8UNvptYEmpyYotIwx9yhrU0yzrSQISXefrBOlGcz4Hw5JC71GAhClXIPjs5uo+Pmh1xq5X31WkZnz++O1QzlhRmKacFIXaEM7+veMpZ2dm5X5+X1y8PBhKjpm9h1g31gmL61vqTepZy085zx61cJIRqWioz4cQAcjGVvPXNN0iOpLYSDSbbU518+eOSNnzrwvZ8+ekaXFq9JugV3WWnAAwoG1f/G54Gch/WV4827ohNvMzl2oWwb52BIivV5n9tJzxEcZpR2QjKJtFFv72LnsDCV+hw7elMoqc4kWTayr95rrwBCGFGCGbeTsRqITtfdYL9hPqjX28F1qNKWTy8mjTz0t//ZP/z17+eaKJTKIAzAaXi4RzsFrn0l7r7hZRmBcAJFNcd0sd5Fex/A5sZPXaFXcYf8MWZjoD2V/3uqyDcS4IsNjbd0n9aVePuNJWFcTsPzBDqRsA6Bxn+HWRmT7NfTjxqcOCP209TnmX0faZ+m5I3nG/wSEr74uL7z4klSNGYyAsKqAsFSWSrVChhCf3E9vJYbwPz55e4iTNOPoWUedfJiEqDsC2PFMfgB7NsfUVCDK35RT2ja3tbWZmHmVTQarIwQgxOEJQAiGEAclJsQaMuWlknRyIqvdjix32rLS68jxu05RKvrsZz/H2gfKPgsIWmEag2TLgG1d8nATxd8AOEaWlHIgBYQ4kJFNAAOikicwLWZZzixtOoF9cYbw01ik7PdjmOggbYyhGXP9a5xitY1KC5gDKN7I620s0xvc/fS5m3WK5CBjQo1fpyM/fv45eemHP5IX//kH0lpalrl6ncYzaGJfgYQXQQ8ERTk4xJoBCv+mU4E6h5yZ1GBEy6RRFzp85HC+AQwayOJX+zeDTLqmjjqo0jFPNhWf224YYal61emDLVd3TgBCNZPpaG83PCK0ObGSRb8G/Drvk9cVAbCDVpelYp6CZQSAU6ZRZaH4b0r/Bn3thYbArpCXE6fulKMnTsjU7IxMT8/I9MyMOomWUCdVYGID/11B1otMvzqMQmpCVtUPH6UfZdBTmTPlo7ivtstIO9JuocZwVXpd1IKqxJx1V2trcvHCBX5CWrqyvMx6QwajCBw5TcDcqUSYkmECC00kcEysNhhfEZgzSCdAsA/7R1hFxpaSVUlkf5k+c/67QX6bTcn40cI5h+t0Ew//ge9hYZ+z/dHe1+UiGk+7UsCMr4aNaBRN2UpKGJzk9jzZyrUYZJjG0LNnnrGBlDNGYBz+nUiQCdK4VrS7IsaSt5EmIYJ6w9sTRMjMJI0zsm6YkjCvznJqxtrWr9Vpaw0q6hYHnIOQ2eAr5riCQDW7UdmuJljwPe2lqZL/Wn2C0s/5ffMyMzurMtDJSf2cmpJitQ5aTPJ0ii5zfldwiJfL3LuxFwc2PJUIh+SBnU/JPuluwQ4M2VYCYw45eKMpjaVlWV5aNMkmJEircv7sWfnlG6fJGC5dXaA0Hu2IGMyRBcScV/ivrCAUEeoYyIZJiQKFewDUYGxtm93jRoHAtL0EZaOsj7TEj7mbKiDUdc4yDP8+EnhIkCZuzeHc5jqInzpF/Qp0PkFlg+Qoxn9hBYBwTVBd/OhTz8if/Lt/L3MHD9GQzUEhNwGs0z1AOMYhfhO8NKm5HudqtkMAjfP+N+S1u4BbNXFuSVE96IJRYNjv9UV22kRQGFRDVr+u7W7s/SwRSEWMGe2RnLCBGTP82/5wbncMx77AtIbGM2t6oGmMGBOqYb+KDl3S7nRldbUhr7zymrzwwktSxnlByWhVWcKqKqnAEAIQ4iwpVSAPvcUA4X966o4YalmNk9eNaD1WjvUQ0NPG70dW0Acfc9WzLhpobkcquv15aXolywfo7CAgzOX5kLvdPgFhr5CX9mBAdhBgcE368tQnPyFP/sbH2ENpcm6OgZdKb3A6ayBfxGENZ0zcGRnCHIMbj7CU3bBsq+a5LVMPlsUAXWYRGBhM6O0sQ2iTfqRW+nrGafTvMvyAoY31pWKIF/SZCgpTdlAZO1+YWrsHG5UBJLjNlpx99x05/cor8t1vf1suvPsuQWIll5MyAAE18QgI8XsKCANYMmCXSkY1g23ZaTEWbmhDGQaEKTh0ALkdQMgtJyShfLM2yUavR2DVwT1DasnaVTUw8lqglLkkDCBoTYNzC7xd0mfAN4wv3RQRKBakjYy+iFRqNZmemZbp+Xk5cecdcuS241Kp1aWGFh81dRBlv7UiTDQACLF+y8pesy+mgj5nbdiqwWrFKB81QEiwa4C318O/IQ9dk37fZXE57WnX6bC2EPVVly9fkqWrV2VlZVmaDbCGa6zDglNjj9JpgA+wwrY/2L+53iyKINgkYCgYMDLzFuYpEkbDnk2UF/at4Xw0EMqcV5m6zLgOKMMjIExC3wQE6iFszywa2IZsrQIPlcl6n8zw7xSA2Bh77ZdLzp0xcxmyAkI77HgdutcoyNIj0AFfkIcacxiAZMKwZuQ0QwFDNkcSE3n+LDg2/mmAhs8wvV9LkqjKKad1qMb+0R2PcmcFSX79gf01VpBcGRMYJSYuZubmVAJ94IDMzs7K5NSklMqeua1KrlSWfr4oBQOEOKNUKlpm0iMET15HGh63gd7UMdaebWCm2SJIGXpccK/dkbWVFWk11siEK6YCgG3LlUsX5d133pb33n1Hzp15n/Md85wvMUCoycUc15XOMyQQizxjoD5hT0goUPC6UkGwiwwnva4JCGlkY43qsf6NTdCaUY3qoxGX1k2i/6RlgG107PkHQKiMt394uoAtJ/AfYPorFVlYXpXFxprgrgEI/+2f/jvZd+SolOt1Gs1IoRjKADw2uPEn2N477tQIjKsKtC1rpy7nA/e+kSE0QMgEkbqnh7GlI7knqUJRCb/nSTfdeDxcj0Z6FJfzrfUdhpN+H7gB2/CCR6FIveewS1EZoWemn+bYAhHHrKw25Kc/fVWef/5FniWsFzS5KM4PgkF8j2eJGpDdcpLRP3v6zqHcexIUWe8x0qeQ3dhBqzbb3ghTGTK2YLBnoM1zh6vNdmFautQVF4J2Dx1IYgwQ9hQQtuGqOBhIs9+TJqy9S0X57a99VT7+qWflyIkTzGoiyPfG8lhpbKNuJiG+4IJszUG0tebwg9t7DarRSRJFjhqGjOZZJUU6mGnx2RipmGFaZUtD73pNl/1GM4nAEAbpqLEWSaiAq0XVXL/bli5AQLMpZ996S/7+b/9GfvHTV+TC++/JZLkikwjY4PqZx6cuZQWE0bmUb0vgEDIUahDB2hVlENzsxi9hI0DIt0prctaNRZpTW88QxmDIwb6+RlmEHjcaBsCs09Ksft8AYWZbSoAgGULbtCy2VLax02GdFOSeS3Az7HalWC4rI2l1VoVSkT+/4847yGrDVKMyOUGQSDfROoqkK9zwEFyzdhCyLWOYOqg/7A8IEJWlSExDDImAJQQzEhgSrnXUe4LtG8jy0lWygKgfhCRa70FBFZxkadu/sCALVy7LlUuXWXO4srwkrbUma64IDBmoarCqzsYmI4WVfVeBL4LmEKR7YGtyRB6SZvmv9WeqaNBm4VlxcHbljF5HdGnTiRdnSGbZZiUuPHeM8eBzdjMjmHKFa0xq7pJkm99rlhGMQM/r2PRKNAOqrU2QdNDv+JWGf1uLE/woHo42A0ek69fLR+N9M4fttaZeZ+gA1e/ZL96ShmT/rJaQCYkiwLzQ4RT7KZ8LZMFUB1iNNZygu0iqtDkf9+0/IAdhDnP4EKWhkIiCEQTIC88Y/TQBDFE7ODlFQEhZqCVBvMdmWLeuOLBlrjbtyozFOnhf2y5LMrMZzk/saV1pNRpskYOWFYtXF2Rx8aqsNRqsnS4X83L2zPvy9ltvyumf/1wuXjjPRAkTH0jgYM+DEykcAVmj25NSsSylAkoSsNZ0L4GktYCShn5XelpBGD6uBQiZZIBcv4yxQPIHCRZjmg3Ip3X/bCWDdZI5m1JAqHtztqJV932VIguVMvlyVa4sr8jV1TXp5fMEhH/8v/6pHDh2TEqTU2RxudFnUMUYZ9mWzq4b+aJrnNU38k/t5nvZ+h3/T25jPLYVf/heNf4V3vy/gU3ZzJS4Fw+1ErNYIG6pmnje4CCyMyohGtJAY+gI2/mx2e35kY7L+h0yu2Paa/vCM2h5eZWA8LnnX5BSCa7TSDAqQ1it1hUQ4r8BDsEQMql+izGEf/bMqSSEcGxouUBLOGBg1NYa2Vc1T4FZCuU0tL9GFhiAULPoGpB5Pc7OT0mNRxV4KdOhklEc/NDgIICAFGkNNYOdDmsJ2zmR6uy0zB46JJ/98pfksaeekvrMDDOakKDRKTRHzovMoIp+YPhRYI0IasWUYXEHQA/eLKNubmpeI8fjdZNUmzJy6crWyaxZ922M4ZhpPYIZ3KgxhFnJqF5EhiFM5Hy6d2Gc2BiHbGCu15OFc+fkX773Pfnxj34kP3nhBZmuVWW6WqMJDYIVEAfsm+2CiVBD6GYG+oPg8pkXmhk4IEz3vlGA0L+3XUDoLI0CemU4vIZLTVcgq4zN3JVUNWmrPTO/Bv3q9YMux42yagc+zOIXCgS8mIdgBSn4QjuJiTrNYm47eUJOnDwpt528XQqVsuQhmUM7CQOFWKsAjpirKnFVZkYlcQqWoJdnS5PEqMXl0ZqHMFmrHUxeH4W6z1YLTGHLmFFlR9nknI3Oe2QDwaTAor+xsszawjXIypYWZdl6u8HKf625Jh068GodqTMYKkf1rKdJ2INRiYXGdFokgk0Ce7Cf6io7+sO/P/xzfa7xw/a/zJls69FfREDobVBsiTrrZOs2u2ztPaE2cOMpl7sYmURQbYhO7yy6pKpxjJM9Bgj5B+yvWFIp3OFwPmnEgIzaVjxB4UyOmwO5JDYa1mTbVnDvR+DPFgzKsOn+ldbcWu0nEgDGBGLOTkxMkvGem99HeSg+8X09mJHcgEGM1QE64419pFoj+5S2oPFEWjoHUuCnslucTXHv9n3chyhVunAtmKQYtYS4L9QRwoEXJkvddkv6vY40lpcJFN9771058/57cuHcOWkgqdNqSdmcSGmYZbW6NGyDU6ptYroGdEMEGNT0Uja8iaIon0txPvN0yqOutSwVk46SJbU+ompLH5MarMU1TiKeL6MAoZ9rei14BdoRgSFUQFiRK8sqGR0US/Lwk0/J1//kf5EDx49LeWqae5Czxl6Csp3jbBsn4N6v3KgR2I7+c8z440Zd6ljvs537GusP+IvtnPBSHK5DP3uxRP1Mi/u57k9JosrIAd3X3IExKNKfAAAgAElEQVTYjLzsZ7EQQWONXfvYzjhud35c42/5zqj3bsHzQCgZXQEgfOVVee45A4SBJaxLtQqnUQWItWpNSrcqIPwGAWE4CkNAkvLZQMkIMqvVCrOYKE5nAGjZeLXrxsGsk1BlKrsMCC3bSTLeKHlch7qMVmjSAUdRWGQ3YfRSLMqRO2+Xu++/X57+zU/KXR+9V/qQ8JjVPAGhQL7DXhYEv6V8kc5qKonSAzj20OOdG3OqtYOefM2MSzjm44L1xesOUykCNLXkWGtbk4HjZWFdKpoBhOtko5ovVjmjLzitBSKg6Xa0DQWCk35fGlcX5I3XXpMffve78g/f/JZMVioyjXpUBC5khbLMoNbXZWsIeeOWzVdDAw2WVHIW2ZCdAYQODJSNouQtUzvYJSjSwm5nc4cAYUYemtYP+vM3oGEtDWhf3+uxTgrB9fLqCu8VAfS+AwcIBh9++BGyKDCUYUBcKlIyCqkD1iilzgSBZtChqDoEdM7o8zl6kErEqEkObQ9iLsNI9PD9RAbtprRaDWPD1G2XLTfQosIAHpIlLguFlBQgEfK1drOlstJLF+XSpUu08r8KaenyEu36MYbujujuvFhn2gbHDXHUQdFrvfj+ZuvPZFAounfwNrwGNloT2WehZ4llw+IZHY6YVAmhfTGHP2JiTQGeu9Tq911p4ZJRLtcgGdb38jUcrtgzQ+E52pFn3x91p5lkhF2ivy7sPqOGhHWZPRUoeJJtKDhxwBWuEyoRAJ9SSVYbDWu1I6zFQD2gOqTmBAw1e2XW6zI7Pyf79x+QI0eP8uvE1CQztJjrbKnM2uyiynvYVB5JD0h6TIoI+bNJoLn/sMeiMsTc+xNZqDps4hqyN6zGDSOeYLJ/gvEtlMpIMzPJQTDV61EeurqCusKrVn86kJXlRbKFP3/9dYJCzHNlCjVZ6fXSLv6gtNgdcmFE5uqHIXmzr16djusBoU9TGh0BNCO7jbUb5L7RbMJnmKYfYoY/eEiHko+o8onQM7qMsoawXNEawrUmZbwAhL//x/+THDx2XCrTAISoGxXWP+P+wVxmzS7GOtr2XrzbI7CdYH8b8cdu35Zu5jHi2qm/b6m70D9ZSx5iclmPhxQQxgOHcTUICCsRUGmoS/jN0DAhDbjfW9J6pF3CTtzkNsZwO/HpZs8rkxazRGiMoVU9BC+EKBl1QAhpqMpGWUdYRgIyZQhvQcnoN37jLk7HmJn2AMYpaa09QLE6DmOXo3hvp9i/6dcLCL1OQtd57A8IQIggBfI7sINXG6vSHvSlNDEhDzz+mDzz7Kfk5Efuln2HDlFOirYUlOkhe2t65F6nJ51mmxIf1GXR/dGagKsDngIiynDcSAY9zZxT46aqdRvZDw9cR7ODeC0xtqeRt7ig/V3HYRa1htBqH80NURFXuICQcVG5ZqrbtrYTnY6U8nlBW4k+zEZWluXq+Qvy3Pe/L9/6b/9NumtNyfd7UrO+hBUEkM4QugmMtY9In6cmenKszVMwqGFdqBlOGEY3lUlr97bPEOrmq6Bf54PWcqlUlCYYVjvowTMeGK7Ns+8elHNeupkMD8wI0HSz0//jho4gykxVQKOCJanWJ+Qj994rd5y6Qw4eOsy1CA4G1vv1ySnLaMEVS+t1gO3cHVXZG2X2CRaR5ec89YBPn3N80v7vKCjlVEB7BkH/M00CIMDjnDdQCDBLkwwkTMDEr6HmqiGdVpt1hpDXQX6Hn6OX29Lioly8eJGS0sXFRTKJrWZLZaUGLI3CNEbH2hZ4m4UgOdU6NSSqfP05qhoOPkcFo4H5thq/YdnoMGZyCBEK+uMZngQZaZ5tFNujORuNt0aHyJmcTgBkKYCJwfwogT6fJ55xapazxT1EFQ2cqJnh8D0lsk2xoB9mSPiE4REz4AZyse0BLALUgf3bt38/paFz+/bJzMwsky2Q69QnJqIhUh71hPgdZwmV0eb7GovOBs1s8eMPwFlUO8OSe/Vx1hYiKSOctJRZV2+ob6AKBgNz5qiMRIfO71VpNho0UcJno6GsOIDjO2+9JW+c/oUsX13kOsCpVCmiPURFDceQBLHzCqAT+0mr06HEG2OYzrtrAkJjlyGdZYkHJLR4DqZMYTuYkA3wMHU4qeateyLg9N+Je21kCHFWQhIKQLjcbEqhUpOHnnhC/vUffp2AsD49LX0EY3AlxX3BB+smB4QecG95mXxAXuj+D+PEBL5+N1M2bXT7WXZra4O0m2PPE250LmhrFzvWq9wVO9YQRmWHFVeZ+iMmqLTftpdNaGufWDc43CpOlTJRcbTzUNcGIClh2OqQbCc+9fN8vZ1gPHwjSZEEhyz30rYTq6tr8sorr8rzMJVh/aAZyyDRSJ8F1BAi+QizGfQh1JKbW8plNAJCqwNi0YS5InkwACOQAAjRnLHIA82DNjIOdA7Uw9kL2Xc1E6gpdpOfWQYGF8NTKC9t2M522rLYaEi/WJCZA/vJDH76i1+UqX37pDJRlybqq+CKV66Yc+FAC/97fdY/gSHEBGHLLRTxw1WUgFCNOth6AexjH3VasY6SuNIA4yhA6MF4SnG79MlaGmZrm6658saz9LWwz/pfJVAmYypjiywDBsGGWf8ttufoSLlYkFqpLN1WU3rNpvQaa/KTF1+Qv//mt+TCe+/J8sKC1IolqVVKUocbJh4RrPgReCUMIQJZldAZGDRsSrdQuxT9mcarDrx2EhDizxEQdrQuCpJRBV3kM4J8WM0YI8PkcuCUh0r9wJwdgpyNtX/lkjSaTTpE1iYnZP/Bg3Lk6DG5465TbDgPOQNrpYpFmZqZlYmpaclDJmrsth+sdN90aTMZSKvfQm0X5npggMzWJ832USYXa5DwJFj3WcR9mqmISdK4F1gdJe5R/9sCZgbLLQJCNZPRvmkAfZDdAQwuLCyQLURft+WlZW383WyqyylAt9n/B3BuMm1HKpQdM5sKuSLWn7YA0A8b6SF3zXQJuZ9itm4jvsLnmb+f/ySuaS8QHCr92GCdDieGRrNU61nLNFjQt87usMPAFZBC3ZE10M/ex2abiIEmrioz9Innv/9pTZjZVMe6hAoDn+iLCUmyM7tImqE/IJxC9x/Q5vH7Dx5g70yYICGRAGBXn9A6Dta+ghVGmQIMzVATB9aQRig6p11GrVl+69UZAP1wgtP+2zLonuiL9Zc6OKODDZNfoZYc11QuURaP+Q1mm4ZJnbZAAt1YXaactNtts470/XffZU3he++8I5cvXuQ8BiCcqNdDYoQ11Ci5yBcotY6AEMxA/NgKIESCQks7rIEyE0C2QdrZ6IFjmMNJUKw9B3VWhXSVXYQHW/hP9CFEMgpgD4qahZUVWWm2WdcJQPiV3/99OXjUACHWpMCRGwZvWiaQzTBc8zDb1RfsJijZzRvbDkDD9Xlv03GuVVVNsUXCVn93d8d+/Bhpq/cx/Do/37lrhRqgmH4NiT9rQu9gkeqIUinElogvM6Aw6LUiaRCkptu92DF/LyQNx/q97Y39xszixi0ndCwNELLtxM/oMupmMoEd5DmDukJ3rK6EOOsWBITaOMABldcdhGeMw7BY0IaNLFovhfqZULvnVtvMSCq7mB5iY82XMV/sS8vrsAIlHwrgB9LqdmUNzESnTROO43fcQUD4m5/9rOQqFcmVirTSRhPdfKEoTbAa3R7vGYus2+6Yi6D2oEMASlkpQaHZh8MMAMECm20nY2DRmAkdLYiKAZ8SgMMBoAZjQTI6hgYgZIfGzIC5bBRfVcaatp7QUEGPc3PRDAGjWskjoABDWIYLKwAAXF57XXnzF7+Q5//5h/LTF1+Ut06flnK+IBOVskzX6+o4Ckt0N2MONTvZIA1yUQSd7t7ppjL+1QEhXTxN8effw/3wd4fkYiGytTAoFWMpI5YyhPrcAdoABLXVhIIP/3DzIFW9KiBMn232ccSxxO+DWcH7sWaqUpEmxq9QoHT0gYcfkieffpr/zXqcXk+mZqbkwKHDUixXKWcDA0g30kytnbGV3rLAmtkqEFSpmgYKyb/tKWuzejXXcOADV9g82XCtD0OwyZ+xLkqlomzWboGos4F4HgCAYAQbqys0o3EfUMSrrDsEe3/1qixcWaBTKRxLYUoDKWqziZrFNseaje0LWrOsWVOwjirRxn/j5+qQmQS1SQwan0EMtyHo46GdcKTpFpS+MmXrwwGVLt0AVpN3GAIbHLMg+0sle5Y7zRQOJ7Mmg/hs/lg0sQ7sMckCQDhgD71hc5B198e3S/Yk33hC3ZmeEVrHaKDMklzBYAutJUpFsttInE1OTMnBgwfl6NFjcuDgQZlH4q1S5c84TzlnUY5QZg1HyhByTlr/TE1kRICE38XcpEFSAvJc3hqAvY/70FcyHpa0iSRoFk7rcNjzwN6E62W2WdUQfSpAtJ0K3ox1hasrsrqyRCkpXrO6vCxXL1+R1155Rd781S9l6coCn0O9WjWGUNuyYM6Wiw542ZAj23Il2Xn1KUXgZoeJtsJgS5oi5aJkCEMbJCN6rf4oubVMkiAyyaPO7lgugEQVnUbxNZejqcxquy21qWl58PEn5Mtf/aocOHqMDCEk7QSO8BTAWPEc27gj7JhH/w1/Ofe7kefEDf9Tu/qGDhTGZcV8/x/nYgP4HDf+4N6yO3Nj9xhCPYvClmP7VVRgeHWPJba8vjCnpmoEhN5rNqjPPAkdk56+D8Taw3Ge2HW8dlsMoU2MMefHxkm7bCwViBWLq/t9qC+6stZoamP6l7QxPc4c9CPUXoQoVSjT7IvMIXsRVqyXbZHGZngW+PTWVv7VfVWy/SKHor1MycV1jPcO/2ruG8/cpagjFKtqaJS67uE7uFmtTdBBCclhrzewgjmV45igMDAlO3sXPJjtHhigm4sd/nzHjDk6YPkgb8vnZP7QIbnvkYfZZuKBxx6l0yia56JYHocXAo4mWI1uTydKXt0OQ1sIYwjBmqoMD1JCMKYKBj04zQJiHVdNRa8Hf9kiYP95AgjHHcJxFxsxqTamD2Am1L8pOIyAUM1TPM52+QJrRJAFxs96PfYdLPT7cunsWXnz9Gn55+/+D/npSy+xLUUln5fp+gTbUAAMoldXxmmUUjcFVmHk8HzYo8sBqQEv31+8jM/kp56Mdsno9QBCb9cAMKZyUZjJKAjSACtucjFrZt+z5+3hpT/KKLtV5z5lPvT+StWqzM7Py/GTJ+TU3XfzE4E2wkUEyDPzc3Lo8FG+to/+mCHvbkDUzGT8mXnto2YYtUbQs5WeQPBD0mVmGny6nNk1vVqnRfv8dI7ZQU5ZtQHTAY2n4E6aJ4OIoJlmNCYt1R5syi6iJhmNYwEAl+Fg2lCWEI2/F69elasLC5ThtVhvaJlS3gtq3fQZmEgxyBwzTEcGFGaDfz4HunTGdhXDy00f4dABnDCqKrm23/LH7mDNme7w+8OOpelApqAwAWnDZ7/9qeyd+FXre4AZBGOOul62jxjxdulc9Ot3AyKVGisYomQ7SEBj0OyHIPbcIkxg0PpkYpJsIAyQ5mbn+HVycoosIRMexvjlkVBj/zxtF4H6DfYrtL8H2b63SsF1uiEMBzphJ9NUT1hjGodlZWFhsGwsksGLAN0GKSzneN8+VmyZAukp93JNhoAlhMMuJKSY52QK22i30pI3fvELeftXv5LzZ87SaIbmSwCzcCKVgRRR545ejQb1tGXHKKVuFgimLLgncwtFLe/QfoRaB6xyQZ8wtpsmUy4O01ASJezwWQjqDCFAYTeXk6urDWl0ujI1P88z9be+8ruy7/BhqU1OUf6OT70AD2R3J+gf98j02/0wAkJXsGx3TMb+vW3EH5ux9GP//S38wm7JKj1+iZeUxFKJVDQmZzVJS6BRLARfCvfs0NKNJJ4M61T3PHeI3sIQXP9LRh9A137fbc6PUW88vCvqa/wP5KXfQ4sg9I1tymsAhC/+mHXoWUBYI8GDsykCQjhY32qS0WfuzriMxrqRJAJBQGESSWQy6WJozaU5A/3wzZ6lAWRee3Zc3yvw51nP5HV6FlDg2GmhIX27bexfTkoTdTlx553yMdQO3n23HDx2VAawt7fegmAIca8tMISwB2fWQLMCzpgAvJEhJBhUlqXX16AWX10umrIUeoe+iOOG4OAwszn50Dt5kAlGr2+sNvptBSIREPIKCQjtWh0cWtCStn2gLJFyoLzJ0zQbXCA7MZDWyoosX1mQf/z2t+VH3/++LF2+IrlOT6aQmcHGRyBpDb1dOmrDpWyKAUN38cxbjtlYP3ansDHT644SUp2auK/tM4TOOLN5NusH2/waDE1887F1oJdiYVYahdvr9GUWZFmgrc3nS7KKuqR2Ww4cPiR33nWXPPbEE6y7Qh0saovAHsJ8Y3ZuXqr794NalD4YS2sTodekf1vnptVdpSAF8xdsI17pslCN9nUrzZhx+BzX7C2YEcxzNrw2NkwPIF2Dat6hzwCvA/Pn2zPmEnp1hnqpZtPAn8pKCYgtG1oqFqRerZAlPH/uHJ0bz58/LwsLV9jWAvVbAJu4ZgBQAFH8jvaERCsM3dYiKDRmhbeYrbhTQDhkBW4LZRg6ap2tHTlJ1k8hUjz6PVGg7qD2U/vbCqLiibhOMuoJo0zBvifahk7SdQdyTDtoz0tdg6YBiaGDzwd7Oj5N8UokDdqdNu8G80RraNWQxcGiu4dq778KZaI1NI2fnpbDx49T2rx/335KPTEnsV4wDgCFk1PTMjOtTqIAiOqEq38HSQ/t74q5pH0J8W/svW2TEON9cP6gFo+P2dpdsKZT9dphHvscDUmPLWRqvd7QJy7ZSMiWTfKFkgm21WC9LJJDMEzRem+45kI6inmLpFgxn5ML587Kmffel3ffekvOnz0jlyAfRVIEP7faV4BCmg0VClGKnmzW+riuAQgFJQ4aSGIthJIGY1t1Tibn+rrDYBQgzP5VGntZ2wl8Re/BpbU1afX7MnfokDz8+BPyhd/+bZk9eJCmVxBv65lKalUGA7SU2W4UuTNn3967bjwC25KamorgwwmstzNbRksaVW2RniXWx9ZbKpnahQkiykWjZDTEkkmfaj9zqPwZlwrezm3dNL+zsWQUiV7u320FhGQIX/yxgkGAwgradIEhrDHOh2z0lgaEf/b0XckJGqU0MeGtwQzrBGEug6J1FqwrE6BgUOUqNrWDZMtZx52eNwQBdh0IKFCQD0YHB1az25EVq8fKlUoytW9e7rn/fvncl74k+48ekWKtyga7kMF0wDiwwW+JbSqQkWbdErLYaITMnlF9lcWhnhDZbAZtA9ZIBEBoDqtGmjokSUJMj8YiN8OgeZ1V8GaH940dVQeD2rxdAYUCq0Q2GgLVCG3NkYiAy5uNI3QESIGBTBmbE8BTqyXf+6d/IiA88/Y70lpelXqhJOhKWAQgRCBj4FDrCZW1zjCEBHapdNQZNWdvbQYOyUavHxAqKFZAaH3VcE+sVbMA3BtshyVkgDDAIYdF+jWEdlaT6UYZmL8AfnfefZfceReYwbvYUgL3DUnd5PSMzO2b52tgpcwA3iSPmUA4NI4ITzMkzbTmilRrYDgzBiZpIJoBPZrhd3koJKrOEFFGx/HwnnzYiHsy6KnbIz/6aFGj+wieLYCC1xd6L0ca9rCRfYufrWaDktE1NgVvUG4KZ9KlpSW6li4uLpi9P4xoumbSoWtS8yjBMmZ9QB1umr6qmzKEPiRxRtpwmjyVf2pE4saTA1FG7OxSTFA4xAswNezImhGKavEh60kH7yNAoaZyVDKK5MywZDTNU3hyIsv6mwECXF1tB8OeyFmdy9Hxc2JiQubn52UOjeNnpqU2NSXVqSkFhhMTPHSR5HB5PVhAzGF8HwcvgCBBp0lHISXFf6NOUG/JnEHNIEnrYdESqKhtgCyJwVcHlG6sdjKH/edbMscICt4IvPH7PFfAljKRojX2TIqw7ZIlwwAIO21KRtdgmrSwIItXr1BC315ryvvvvStv/fJX8svTp6W11iCYREsK3Atdqf2hmGQ4fazXBISeAEHCBQ7OyGzTlMLcgrHm7DVp4iI9RYalqElgoENtySvWBNLtWQSpl1W4/ebzPE8fefwJ+eyXviTT8/NSrFR4prJnIQ9DZVSzla839hy77nfbDnNx3X90l95gOzj8esZj3L93PX9rO0M47vVt52/YuqFyzg4J/WpbVgCE8Sx1R2QvW1HXZAOEVoqkm4UqyHQ/srjN6hAZl+5m64ltjs2N+LW0vjkj0+HYaqlPp92jAkkBodcQgiV0ySgAIYxkwBACILpkVMmgW0Yy+p+eOjXQgM1lNBZAeaBjsj28gg2kWaMQi9Z1omtzXQ8WWMODXzBjlRvx0Dd7Dw9CWdvCOQCZimYy1zodWV5rEPAVazW5/e675OHHH5dPffazUp+dURBYQHsJoRMp2kpgUrBeDAAAdXCQ8AEQ0mhjEAAxTXSMlez1OmYoowyNX5MD1dFZ0dHAMHOvSb3RTo5jrB9UpjCCQQUwcXOJoUmqfGUwaUwE5WkIzjFWANgGml55/nn58XPPy89++opcPX9R8t2+lPrKGMFsoYQAhhuZsXwZZkUtVwFYg6mMsTV+vQEQ3XBAqFJCAECAMJhgZIrtRx0suhjCI/NsoMs0GVypb4vOV0o/Bwys5/cfkLvu+YjcduKkzB84oCxKoSBTMzMyPTsj1dk50G+yuLik7qdMTFhywhtuu4DSsrW8EnMho1Mjl3x6fboH2Fml1z2EEnWHULczZYS1bhHrAGwdWxWw35lKzK3gTOV11gcRf8Xr/PA6SliTGgkAQ9QLQnoHt0bMIzokks3sS7fXoXQU9YgXzp+XixcvyMLlyyonhRGNsZeh8b2ZE0VWMK2PchYR94BZqodHlkmx+R+wWJRLxrHyU93HOAy2DaP9ju+ltjmksvsw8FxHjnU0hayuyXYd9jXM9ZAJTiTtfKkaNWEPZu1WRjJqkkvffuzJe22wWqPrazQvE6uf1eilJtMzMwSDMIiZn59joqKKJvL1muRMCopabJXhlLRHJno9VbWRPCZQt4vn2dOkAs25igF0+HrxrzrnlIFmo/rBQNnnEFAZEExqHjVQsueZMLXj7qOcMSadxXynzJnlAXDcFbJxSI6yHtZY8V6nLZcuXpALZ8/I7PQ03ZTRhuKdN9+UX75xWq5cvCgrS4sEb1gzlEGzFlbrL9mmI1jMuwzMr9ycY0MmwYJBe6yU7hsYZLN71NzSXVhnrNb9+3/qqs7m2BN0PTQ3MBbg+BToDQgIGzg3S0U5evKkPPLEk/Lpz39OJmZnBZLgNozWTEHCBMWIpMm4z2MnX59hh3fyD+36e6duurv+x7f0B/WM2i1UuIvjYXWBacIvrm29XybFjN13BQkJCAJBXGtiKOM9vrne/cyOdKMmAzcuf9jSw7gpX7QRgo9qK93ieMDaHajyp0OX0aa8BlMZSEbZbiKCQdQRIsZnc3qcU+x/ixrCWwwQ/ocn7hgwM8t6HM18IhjAgcLaMGv+rBIeP2iAmHWg1HreGEILgrWfmOnRdkEeovGVBrQuZ6EbZS5HhnAZphT9vpQnJuS3fufL8sQzz8jREydY86LF8WrTz4PLjAw8a075ktUMYrMCi8XWG7kC5XM0xPC6QbajiHV/Oi09GEyCxsy8TlhCzxBnFqO/eGfTWS6p9Hq7VHbpgNCD0nBFvubIyKqZEIxE8Mk6FkiFwKja8rx85qy8+cYb8oN/+q68ffoNWbu6TOkoaggn63WplSoEhwPIy9CDzoIRbIjs+VgsxLYTlI/uDkNIAxMkDNodaaFPYAsW6irF9J5nmAdaXKz1pgqmYmNZMIu8D3fjzefpyIh5hzYnMJWBs+h9DzwgDz3yCIEg3ENzxQKDb9QTVmt1Ol9ppl4/vdYI/06lh0HqqzFg/DBkGOLBsIEq4Igh54j55uxx1LkkTpPRjZJXFvAlr8xiUTsSHZgmadJ4QFrTXawpyPHasPNvsa8darQo1+2owyPs/uFUirpDMC54DVgYAMUeajzZFgTSPAWd2nLARQ0qT+X3cwWplmAehVpHML9Y19Z2hyDEekcxmlU9srNNkXVynXJkDn0IuD/a/sqm6HRlhhIBcwWYTQ99fLjNOJQIdILtGyNm/fainDe2dVDZZJYlV/dNl8navVrSjyDe1A2E+NYnUbcfBYFk6axmleUC5ZJMTE7K/Pw+toyASQzaR9RqNd4HGpXT6Rb23VUU5WuDX9QF4qxwFlDnqMlzCXwdnKbOpm5gonMyk5fwvoj4EcHu8NxOZ3Ey9T0tvy3BovVdNZCs0kdTzph6RueVMmDCHo59nZ8ry6wvbDVWZXFhgcwhZKU/ffnHdCBtN5sEt2AK1VUXeydq9AGY9XzB/KCBAY1tLHULMxqCUG0hw5G0c1fPb3XB1nIHZQltERqzYOMdXJJt3MJg25pNXKWZtDK5KABhZ9CX9mBAQxkpleTUPffIo089JZ/49LM0mBHIaukyCvWsuYze5IDwpoyD9y7qAz4CvsdpzMC9g2DP+hejlIKKO40fqKBhz2OUZ2hCVM8ZjS89YalCAj1TGXdaasfo/A/4mG10+aPikhGS0YxDfp6AsLEKyejPKBktl9VIhmyg/5t9CCtUsPDcglP2rQYIIRnFRPRmz9rQF3s5wvTotOjJG69PICgqaSYTEzBt0Ow1RTwcdwMQms0xFg5qqfpgB3PCBt9oQr/W6zBzjV6Dv/PVr8qDjz0q5VqdsjswgghmtO8bFlg+uDli6kX5kmancbCCIS0geGTdYJeshbfa8PjGnQ7Nu/8ai9MBtAfkw1mynQWDiglinZ3X5Nl+w2uP9YQxrAhYglpRjbS9B10V1vMAzXDLRPAiOWk3GnIJfQl/8M/ysx//RN76+RtS7A20NxeyM2AUSBvRzpO/gw9tUJ6XAtqdiGam1W109wAhLgmAA7WlAIbe00+t8GGM0mMBeKlQ0vVghilkPopFghiCDG/gXZ1blWMAACAASURBVCzRYh4yPGTSAfQq9Zrc98CDcv9DD9FdtFytcS5OW+821BFifoJVoYkHemKy5krB5/oPZeZGfT/7vRQI2k9GJmq3npwIW3Ty97NvqT/wWr/0egzqGgvUIiOLHm8Ag9qMHmY1kJYCMLakhRqmVovAEY3vISUFSFxZWZaVpSV1Kl1bU/dfc4WN14eDNC8FzLZ+Lriq+vUguFZTFZ/3Xg+o/SmVyUkaBrNXRxzDtJZDv22OvHmoDpCIg9wcPenUuRVsGv4Wm6x39X2x1wLEOfDjurOcQ0w+AGbpOnSWQwOFeG0uWwjXzZpA+/vGSqr7pwJGNumt12RyaoqfU9NTnIuzs3NkqqemptmrCa9HQqNQrkipWqNUUOswYOWt5QXGYZkrr0JVAPFoVhPZgWwlmw78MO7TvSlbC7qTEVBgTzNXk10PnqbBM8a1aUIDLSlWZA29CZeXWDsIwPj6q6/K6V/8XC5fuMCWFZBcs/LHWmfw+WIOWNKCyVeetd6PrKcMPZx+XYnj3U/A3pvbL+sd3egp2SaUxdd6URpE+QgHS4B4Fmmy0KT66GGaG9CsrSt91hCilVOuXJZHn3xSHnnyCXn4iSekPjMthXKZ+xMSrUyEOEO4kT59Jx/g3nvvjcCvbQR0Z9BaaU1wsf7YyAbsgbpG3aRQkzc4r1ATr+oOj6UNEBoQ1ENUd1e2g4LKxau3PlSSUSdURsfCXhiij1jPFw3oI0PIGsJXtYYwCwi9J6E2pvdEJlsn3WqA8H/7xH0DHAyajVSAgw8AQshZaJgSmkTj+whE1Q7XXTYtRaH5Z7Jp0YFtNwChS4kQWNGuH8AhJ7K01pBmvyv9Ql6OnrhNTt17r3zqM5+R2++6i4cUJE0IsgEIPd9LQGgSvhQQqtueZlpx3zi8AyC0LA5XepDteBjjPR3TkH042t4MEG49CL+e/S60czCwNWzM4pLRQPzYH/O+gFRVwZgHgLzXpSMtAF231QKqDo6HrdWG/PL1n8uLP3xOvvcP35Fqrigzk5PSa3WY8QeIZE2hGc3gzwAQMOsNJoJbY39XAaFn9eA8C4YQLqPYvDEfEJAHQGiNZMk09Xqsd8M6qdXr2k8PUjMwPqjDrdboZNtsd8j4odfg3ffcI8dPnJBDR49KtV6Xan2SfQjRr21qZjqwgWzxYc251T10FCD0OeUb5LVmxxAo3BQQbvZeDvRs/m/S/0+vbP0Gz+OTwT6CVQVxzpRoQ2/dqxBskz1sKouI/67AAVkGbFtx4cJ5OXfmjFw4f4GtLBB4g1nEatfkjhpDgcJoNprIClEBQDbGAnB3bCMTTFMdk7iixQp7vqG22JICphTAGuATodIQ4EoTSQ4sUWfmLQI8C6wsD0AiAJbJRim/zVHGggCfcDIxD/IaZwqEAFxNvsu5Edh1sNB93ZPdedZkWQhIOhhHtE8xWSiNXMolqU9MUg565OgROXrsmBw4dIjzWPuwan0h7gfyenzCsrtSn6BsFIk2D268Qb22pnDFibU6AWsFlp2A2k+KBIjYNBuGfc58+h51rZl9I35uIZfTaOHK4nv7KyxTT9m89uNsN9fIYDcbq9IEOFxdkSsXL9FgBvWEZ8+8TxfdyVpdJicn1WCpp+0o/NRw1Q3XgclVcT5rvZFBf4sE8V80WnKGkMxDZAiV6HSGUM1+PDHjCYy4KpUdJZyz+m3WDrJFU459CC8vLUq+XJZPf+7z8tDjj8nJU6dkan5OihMT0kIiB8m9YkFNZcie7nyC80Y887332BuBGzMCXtHu/bGNaLFaafYhNXaQSgqv1TVfilDCgAR4IFnsnHXG3TK/0RV8fb35jbmXX9O7ZJQF6+OdeEYYGNwqICQ7aGwh3K4JCOvBDfuWA4T/5eP3Dlyu5fI3bNipiyYlkZbBxsFElsyb35psNMio+Kw0oLNKmJ2fQTzhwNj1yQr28kI5y0qrKW0ElcWCPPLUk/LMJz4u99x3n8ztP0AnRwROAIRqOW+Bs71XyGjbXYCpQdac5ifOilpgikBf+w5qbZUrizy37b11XNaahYa+cLMGMyZsSwKPnT1E9dD3Pn8qP4tN3iO4CIDQ4jZKiHjfuWCRjKRCAIRw0+v2CAqrCHb7A7ly/oK8/NwL8u3/92+ltbTC5tkInvAVQBB9Cp0tBBgIgLAMhtACy80YwqTJvV/v9biM4iEg+AaAg9NhFzJXui8qIHRAgHWhRkMAhH2yUgB/kNUh8Fa2WY0psNFgDnb7A5mYnJLbbj8pDz70EKWhkIpWJyakPjUl0zOzNJWBrNTt6BFcqVxUN8YUgsUMWXRbHc0ejl6WPu9HEo5bWsm2NQ9N15H4cgP1QJDeDcCaJPVOZMbUzMMBIfqDAgi6lT9bWLRRg6gtLFBbuAqmcGVF/3s1fl1dWWXA2mt1JYcpzAXgCDZye/FfbinjtX3O6OjApGYdqWyYe4LtL8jiqmw0ykMzCTeoFiiTVAMrfAUT7NJ8Ph/7Pw6xJ05tog/vElibvC5egG5O2t5E2UHKQUtFqdUnKAnFXJwEE4gkxPS0TOJzaopmMATJRe0JqMX3VanWkF1FM/kyJaNguyVpaeKXqKDP69Ws72VwaNZrSedumirgT5IJNJys2tK0vM4XhXWRuZbh0U5BofUoHAwICDtMWqzJGpq4Ly1Ja21Vlq4uyK9Ov8Eehe+8/Tb7B05U6wSEYAch9XRAbfSwsgWWlHBgp8BRE1Nac6p1upSMkqH19hNxEPyMSqhmlbhnoK6dYBlA6C6jA2kP+tJC4qvTkdr0tHzmC59nff6JU3dKoVohgESLCvaADaDzJjeVuc55svfreyOQHQHTDZg8nus5uLDqitPawWhSiO+6kYwSNLqvpCxhiK0NKGmOz8szPqyGMqNj4AAGrZQm1hA6UwjJqLmMDjOEGUCYMoTaHumWA4TfeOYjAzqcecbQU7UMRDTAdUCom7oaRrBvFM1lYJXtbnCxibVOzswxumM7BQ1NEITDBAYAYtCTVr8rDRhMFHJSqFXl01/4vHzui19kbRZqBxtrazwA3eBAA5BYx5ICQhoKOCBEphU/dCMM1hsZILSGu3rY2uQNwFiNAZTet2M3cWXR9Ryz43GwzGFlh6W3vF/WXerteXN3gkIPOk2d4JfpYwTHOdwSAkaAFmxilNUi+w+7dqsJrJvroKy15PWf/JSA8Mxbb8vVS1cEXbgABsEqVgpFgkf8bQBCsGt08jPJKAPLawJCN8ZJpKUjZ2A65mliINaJAdxhDUAuyv6DyHiT8THWxuaCSvHU3IU2+e22ykhLBubMxh/zDKw05aKlkhw5eox9Bu9/8AEyg2g0XzNHUfQbBJPNuQ0JoYiUUUdojqfaiD4yCZlkg7nEjrPwfB5s9jujZajpb4yfvMgCRurlyA6yTYW5mXqNpANCNfDQZJXXCao8tGFshLJ5qCcEK9dorMry0hLZmMuXL8uly5dkeXFJWo01dbWFSgIup2xdoUX8GmCDgYNyIHuPPLTdFMWYGvXrUUA3/Omuy3iNGwgQx4V6NHOxTCTHmEeBMXSDGWaUNdus0hj9W2pPbjXPrAUEx0o+nZ8eMig2RQKnyAa8AH1z8/tk/4H9bGcyMzdLVhr1FASB7A0INg9Yr8jkBNjCOup+0ToCJi8EstiDlU3i30rHwAxe3LCG48nBgtLCa2RStBW542Hl068LEI5aE5CtZz8cFKIfqwKzDlgyJB4oH12V1eVFyknx7/feeVveOH1afvbqq0xqoIYa8xWJMzDVYc7DsRftNoIkWOuQsFuT5QYgpLGbjn4WEKrjqOcEAhfL48iNlZJzaYi313nk7s5ajoEwFWqcVfQFzedl9sAB+fyXvkSG8NjJE9KRgbRwPzBoQx0hJbE3v6nMOHvl3mv3RmArI4CWRrrMfL/23zKG3xLJHk+kSWYlYjYDhLr/OCDU00f/9+H78L02u1dlzjUf44QhBOGzMSD0thNVqQSGUGsIFRDeYn0I/8MTdw4QwAP8eZ0Cg4sugjF1T3PmMDBdCErpyFNiDQn78RVisazT2rsHCNWlEcFIq98jIMTnWrcjlakJ2mF/8l99Rj757LNkXlA3CLYH60wXoS0g69/i7IsGx9qcmQwh6jHMSMSdEb03DOUwtnCp5Q6p1giKP8iAkFtZEvt4kBYYQgPNbNzeaZMZK+UhrRUyhAhyIOdDvzjpdOX8O+/Jqy+9LM997wfykxdfolyqhp6PMO0BQwhg5e6IrGtFsKwWPSG4HVFD6NepskOF+coObiRe3hgQ+oaKzQSgFHJRSqtRL+USwCT4D+6M3K8URDAYt0bTas5RoYRqrdliT8GZuXm5/8EH5cTJ22Xfgf0EghVIx6anpT41LXXIafsD1hvSaLGQkyrMkPC9Vsv6xLkcLAbUljDU7XEr+Cwdo03UJsEaf0dPGwOEAzS1j7V6hjJC9pTgxwGQJTFoJBM+ISnVhuGUl1otYrPZpJwXn/j56tKSnH//rKwsLlJ+iu/jNQCF+PDebpR8WssBBuPGaoWaac/zGBDyn/MZWG0YHgYkf5jHdJh08OSVD9iPyDprgI/9xdkyAgK0u0n2akxsBNvYw51RVHdPyOGLbA/QRdIKgALvlM+zaB6MH4Afm8fPz9O4CC62WvdX1hpVSJtxSKLhPGSr2P+Q6EFdBZgnJG1MnsrhIMBj0xj3rLZgxWQTIQ7yphj6jfXT0wClvf5mAIR+6aOWkrfriHdiQI2SZABCbaGC5Jg2q29yrq0sLxIUvv/ee/L6a6/JubNn6JhbNiUKXaxNaqtzUUEiXUNhOoN5ZGZWjH/4jBXgFQpqAOelHahRSkfbzZV8n9Rrj3thGnrRxCqAQjCEA5q0wbBtDS1icjnZd/iQ/P4ffV0eePhhqU1P0VAGpm7enkJrcQGSjcre0f1j7833RuDmGYEACKlE0zXGHdCkol6KpPWFFi9YqwmPpXVdk4kINYNZljBdvfFcuXlG4UZcyfUAQms7kWEI3VDGJaOjGMJbFhBqs10cHGxMDHbDbHA1CFILXD29B3QvAyBEdhiSI9Yo8PBSRzv2Gwo97W7EZNj4PRiIFIrS7vak0WlJBxnM3IByUYDBjz78kDz05GNy/4MPsYEyTia0D1AllTbxzAO6WO8WW3Z6q6q/0Sw5GFOz2E9BMt0KlTYM2ZyNAWFyH1tlCIPka+fG0ZmhwBCaykwZQsttDUVDDrTU5EUlo2hAjabWNB9Cs3DMCwS3nS6DAYwfnEcbVxfl8plz8p1v/Z3893/4jgJBNJsulPhvfOJva8Nny3cRAPr/FOnodUeHxZ0AhDCRIZiwOkCa0Vqtaai5SSRvWANk0dGHq9tl8oH1Wwj04Cja60mj2WJ7iWPHj8tDjzwqh44cYYANMxlY+AMIVusTBJBgEgkI8XcLeUr08DcACL2hd5wZduBE08tMxD2cN3TeyE4pG8/R4JmHmC6KGzIRN8aptpYGUC4oQxfqlN1xzUAXFQteQ4fX2f5Dx0arMVT3Rm1YzzppA/is6+x2KeNDe4CVq4vseQh56crKKhlFAEO8j4It577Swzf4KYUxUWZM6+LIMBog9F70DNxNNpqWUwXGz3cRa7iuobr1jmQgoQwj55RtNKzRM4mp1/exFrqgySyYFtVqdcpCIQXF5zQloVMyMTFJxg8GMuwbyH6Aqp7AHAZIjGxhkX1e+fcJkDVOoUuqA8IUwSX1ap4l03s2BtXGJmbQslNr5HTzuY2eWzdkJm7tTUKOL93CA2gdBjoK+HGG9qiS6NA5mTV0vR7NjyAZRYgIEPjWm7+i6+jbv/qVtt8xhtXHCYAQux3q1wEysb8i0cHELRlcdXl2FtpLPtgzGDX/ZHB13P2r6woi/B4FCK2G0ORYBHlg/6xef62rDqOHjx+XP/qf/0TufeB+GRTzrOPHPGpBwu01u0ySbW2s9161NwIflhFgSVL41LvKgEGWn+hq9LiSPXyDu6gmmNZJRpP4OiMZHak0+6CPZgoG/V7iZrJZDaEyhACEI0xlKBkFSzjMELpk9BYDhH/29EcGOFRofGDmB8gmt5qtIDthr0GzR/eaA4JHmCqgX4cdOi5dUuC4i4AQbE2pLI1WWxbQuwwF7OUCv566/175zBe/IAdvO8b6LJh5ANzRiMPkkACDWKDa7NhrbAwM0rzDnEc9M8tsfFywXKihX6C+aXRtG2YIU2lonNjK6KRslf9s1EK48YvbTWUygDDTzy+RYCZ/Hq8n94BsFxgJSCth7GPN5umQCKjcVTYH0j5I83KQRXV68p3/7+/k77/1LVm8vCC9VlsmQdXD2GIgajDDOWkmGdgkDRTqcBmcCX0TNd7R/NiNYwjdXdRbR6ilvzk6DoWkmFaolwJLAyYPrCIaoqL2Ct9jz0HWXYrcceqU3HX3R+Qj994r07NzdGqki+OczlOAR5VCaw0jFWJ0p0Td64B1iXa8ZCbEMDu4tRgsYVKd6Rp619ib8trvuFWDs9Gg0NYQMgLm2hlBloH/0LpCEwY0b/HEAaYBzTfUjAZBOM2OjElj2wq6xUIC3CZzM+h1KOkD+Fv+/9l7ryA7z+xabJ+cOicEIpIgwDAkEsOQnBlywp2R5koaxVvSvXaV7So/WeU3v/nNj351ucpvfnH5wVVKk6TRHYkjTRIHYAYIEoHIQDc6h5ODa6299/9/53Q30E0AHIo8zTrsRvfp0//5/i/stdfaa6+syOLioszMzLDP4Z2ZO3QsRRsBb8lD8xf8HXNl1oyvApRYKqkmKgzUTd6HeYm9kz3rzKyLPgH2fujwa32r1AhG917sWWDuIGfFdTt7iWRcGg11bU7QKMYYUgTjcK4tDQ3K1M6dsnv3biYg4BIKYKh4tUMGkfXRYPBNNoO6VbCCygRmrUegPt+a61j7DJVOq/GSllHzcHak6+0vDNSrO6oZ9FhrC5YcGLgMUxHRzrfBdFPX401p/we2QUY7cmCOFM3ZoCUDd5weKj7iA9gSRNtRJK2W7s70bVman+f+BokzQOF777wjH7z/ngJHypbR5U/NgnyuMEnLRG1SnXcbDZrHKDg3B0LsP2aYRBUPXIwhP2Uk6lJ4K/9wZtqM630/0VNLEzFqKKNtnPA1AB5q9VE7WG7UpTA4KPseOyh/9p//Qh5/8gmqc1hPmlFAiDpWOteqmHozqcYDu2f9F+qPwGdnBLyG0Hvc6pWFdYOoH7SVofXxPK80ARRLQWMFWkg8KLo0OMTDJ/akeMhVRp/uEHdt9poiDT+2BghrcuYM2k68I9ksAKAbymzGEEIN8wUDhH/5kpvKqFctJaItZQhdctId4JjRAd1GkUFGLaEGJDyfIyZRs/ufxu7fhswqnZFyrSGLayvSTIqkC3mZ2rNbnj5+TF75xmsyOIEgO89aLMqhbBHCSMKPKjppesEvpaKWBYflOx6W3sRBraDXegwand/NErrQy1LoFuj1rqLQFcrFBHGQ/+mAQY+rtHej7ilk5xwwm/QykmBaYIFPDBCQyTJzCtqMG1jGewNLyACXGQVmFSTR6kgCEqhGU86+86689cYpef/tt+XOrdtSQPACp8dOQooIThFYkJnSINIzZQo41gPC2Hnw/gGhMxmVSpXrge/LisCD0tCo/pbjQZbcJKPoLYZG640GNxawedjWIQkFQ3PkyafksUOPy/DYGI07cnmVisJUhvoqFptpsIffhVzVjUB8P3SjDp9X6wLYIJDdMIA2lpXj6kAwkIxGDE0nwTo7ZQnvDgjvFshvdIqsB4U6+bT+3pItQW2z1ztH09DmqTNx/j5dZhOV85oME4wh7iclwACEzYYk0Pi3WSfrSjlpuSxr1uMQTCGMaWBCs7qyIpW1Mk1rKhXtg6gGWrZq7cswteNqAQcIdG9GzRcC/0A+xODbXosBvr1I2K5EE3NxKwllTzUFohLPrJRKJSnB8bNUlCIYQJjCDAxo64jBoYjxixohg0FCTbiZw+jXeTKLykKaekJtU40JtISZsYNsqJ6wPpwG9OIVam/F5IJeMxnVTlr9uo5g95mxIUPIpzk7eO/kxH1FLqFSwl6oa1c2R0APSOKloUoZ9hB0MzImKpqsFVxbWWGPQiQZauiTW62wYf2Fc+fkzu1bsrKwQPky2L08DFoUSfMz66mhckFioNXUPo80C9KaWQDukCF02aibmvG1TLymAl87owz4eT09n2XvD2DQQSEcRmtQ49Trslavyu79++Tw00/JN7/zbdl/6FFJZjNsTUH3bjiRsqZa2XUFhf2P/gh8UUbA2UG4Kask1FsZhc6iHjtrmYDuGzzfGNDYnhiUJUXfcxGqLSqtX9c2YZ+/j43j4S5TGb7v4MH6TWMI2YcwaDsBUEiH0aLk+HWOQFHr4tGY/gsICP/nV57iECJwRWYCgJC9sZB5pGlMJghA7MBhk2dzMaO5DOoJs4xLYibx0wOELfS7S6akUm/IcrXMgvb88IAcff6kPPvcc/LMcyckNzTAAGd1bY2gsFgoUr7YQUs3C3LDvtuRTTskjwYI1YQQ/cFg0x72WPSJGktGPbBBsKjekt2Nw+PF6jAwyOx0reSNOZQHvdjvzhCa62gUsMUwHwASzBYlo+yhxmYBUUbb2RtYGvjeRgsEmLNUqrJ0Z1ZuXLkqP/nRj+WjM2cpJ02BHZSEDBUHJI95pZPKMuDWnDVINrhklNtABIAeACBE89hOmwAB4IE1fDQ5SRvjpPeG33PHUQtpEdi7KyieA0AIcIe5NzY+zvYSTz71tOw7cJA1hQXY/E9NSbE4wNrCWgOZdW2N4iwNpKsKSnGoqIyZs8tBhN+fQC4aGgLxWnumkwNrD7w9HA/PE8/HkZUxUHiv+Wcjs/HTemoUNwaEiju8j15Uj2fsrFrtayCrDeZ1HNQAJi6rjw1h4lYOWL/a3B41oWD769Jpo74LwL+mbRhoFmOvlUgQAAIMoun9nZkZmZudlfm5eVlcmNcD3NphaF2jZnbJ7uA++esYc828EsyXjOFVq3HUQRvYI82thxreExIK6kya5Dyiw603lmcNofY2xEEGGeiuXbtl186dMrlzpwwMw7G2SEUEnufgEq+Vy2UlX9B6wnyhKLlCXtup0EgmzSHH72nj+o7WUXsLA2P0MH6Q4/C8SKENRz66F6GpjEtb3QdHF44ldLzmcl0W2G7xRrHNFufhvebpVn4eJsYUi+oFhYBpPSDUnqwYn3wuw16rrLNvNJRpRm1nvSZ3ZqbJEGJ/nL59S65fuSzn3n9Pbl69QtCIhOvAwKBZ0eu5jGQCzd4gQ223eR/ZHsoSlTEgTFqyFpJRbXavZ7QmFBSguZu0nlL+/iJLuC5AqI3pG50O6wcJCGtVefrYUZrJHHvuJNs7pQdL7M0LpQhLNBJJSufx6jhzP1fMxVYmUP85X+gR6LA3oAFDLx8InEW591u5lQNCLymIGcJNXEZNEsWVi/3UAzldyJ+jcffAbuN4ODLscTAYAUN4oJipzFrNGtNvwBASEKJW3gEh2il9AQEhGEKAO0inMBlxcGDHxte0q0bQGbjFaS8hNflgryOwg6glhDTQTBKUPfv0ACGOyHoLh1Rbqq2GpEsFGd+9Q772zW/I4196WkZ3ThEQoo5mcWmZQfVAadAAIXrkWaCLOWd9pSlxQaAGi3/I/JLWe8mMHhiEM+gLKQF8bdS+22wHGe/1udGYR9i8NuszBggNHUQQGNI3c/0Eq0VHRLe2jww/LDC2DDGMeTr1htTQkLnRkMryirz+jz+lucz09RvShFy5IzI6MCSFXI4SKm1qrKYyDGiigBLMVixnfZCAEEw55grNR9BQmsY2yoJgfTC4ZuyOtWCOo8ZAI5BGIM/WJnQLTFJChVqt3Xv2UCr6yN69Mj45xdYT6Ps2uWMnJXsYx2qtzl5fanusRh7ay1B7ykUGNkbUWOgcxdnrmMINwKD/TggKN2IJ9Xm6Rpwl3OykCWdrLONY/+y7nVXaJkEfbR5y7qLmxfge2CrrTDBorFlUV7cBo6jOlmZoQiCpc6nVgnx0jZ9ZB02pqYFG9Iq0PoeQ0YNRRD0s9jiyhGtlZRPX1MF0dWVZ1lZWKbkHuKRbqcvLARTBEIPRQWDdqOvIEjTGgBD7CmWYJi9m/SMTIiofxPwDkIPsc3h4WA1hBgf5PYBC1AoWCnkqIpCkQY843aeRuEMWFHXfZgxjBjHeexVMH+4h3Ze9D17AgmnCQJ/Du2EIT6uwjT12lUVIo0fPj9vysGyb2NhdRrsPfYOLKnMMppDixjAT/HDjHldL0PXY/pQzZ7yjJh2NYzBcm5lD8BxNsi4QZ2u7UZdKeU1ymTT1tbPT01JeW2WCYGV5SeZnpuXMO+/Ix+c/kpnpW5wHpVKRCSe8JuYUxjwLR2c4EHba2ruSJrmYl16/r6YyrPO3e+z9CiNmFgmnABDGp5mayPA0WwcIE1Jvt9jjF47eKMs4/vxzcvyF5+WpZ5+R0akJupDCVAalFngOdRXYO50d/FwFqg937vVf/d//CBAQkh3UmmtNEqL1lNYO4kTS1lVILMZKKO5wXhscxZGBdNRLk4JEmirOPFn6RQGEYestOxd6AWHdagjXMYRgB00ySkCYs8b0YAi1HzFUGjgznSBTYy814VSWVx/qMm/19ZGJiEVPXSqYz+6cTvzll5/oYNKp/KRF2pT1LQjC7U14dpehAGvvVF7KxsQZNKlXhlCNDjC5Pz1AiAMZGcu1WkNqzbbUpSOTe3bJwScOy9f+wzdlz6MHpZNNS7qUZ7C9srpKRosMIY7DdkeDXOtDhqBXa3a0cF/I7FhmlAtW2UFlI4LgJgQoQfNQ1o5s+BGDQf3VzRbvZwEQanzO6rd1gNClROp2iCCSmXBGR5gq+jseLCIoQY2gwOgDjdvBitSb8u7pt+TtU6fl7d+cktWFRUm22jI2NCyFXF5aMKmhyQWSE97PLJZSPCxAiPWAYJyAEK0v6LqrmwQy/5BwqoRLpuxwlQAAIABJREFUQR/BBDdxbYHC34GxjjUvB/OHWi7UDh554gkpDWi/wVwewf2gDI2MkYWBuMpNZGjyYfJRtZWHrBumH1qDxobVkVODm+vEJkBds2yzqdQjG1Xmw+FiBAeVHdwCM9Ot548nfxdYvOtZpSDfH/EVxLV2/J6BOq9rZo4mYNZcYqdHBFwOlYlzZ0xl4bCnNaTeqEing9pXk723WqwzBBgE8ENtIRgZZTk02AbYQx9ElZSuysrSkiwDFC4vS6Vc4e9B9sdaRQB8tMFpNlnzhRpHvDbNAyxrzAC801ZDJkpWsjx0kJRwkyLtYZmmEQxcQcfHx2VkdITA0J/vhxIBHYAl20vk6S4KsKiAMKvtgqz+zxltsNVqimRSZe2RwY1OVd/KNDre5ph6nzv2E8Uc1HHtgnHeg9Due+TEbOPtDtaK/m3zMPC5ocbwtwQIu0FTXF8XsmvhjMe+iXuMUBC9WXH/65Wy5HJoyyOytLBAp1H0HgRzuLa0IBfOfSAXPzonH1+4QJBHh1eoVLCnwFk4qeyuJxrUrdbmLdu1aMI2AoRQ+lgvS8aLboKGhJPViUcbu4lJI8BLxYcDQ5V/VltNWVpdZb9ftHB65bVX5YWXX5J9jx6U0vCQNLCD0VQmJXVIZKl00MBXhR2fp0D1sxvc9a/sszICKhe1Zl56DnnZkgEHTTCrXDQmG/Q8C81ktAwicBqNSAn3rnAGPgCGn5VhuK/ruBtD6MUYvWAQY6Bj36ijD+EmDKEDwmzoMuoMoQK/Lwwg/J9eeoIjTXMFSNcKBTIx/m8cHnQRjRzlzCTBmxpjsFC7AiAZAULtfOU1hHZcRdOhV7Z2t+OhN4aN9cJxwFptd2SpXJEKHC47bUpFT3z5BTn2/HMytnOKIBGHF6QryixZcIggkUGuATLWuOnVRLIsZHLhLMoeh6j/iOWiCgjVTpsfjIOcITT56LosuT/Rh0P/3mcGENrlubzT+xFyqfXcDJ7tiBfTaZVWopUH6lsgO7M+aXQfNFBIKZ3AaTRBFz1m3MF6VWuyNDsnZ955T37wN38js7duU1I6hrYLuZw0azVJwy4fbCEKrlmPooAhhC3hNYY5o6jSM5ho8ZehVDf8Lc24NxDwAxAYuEMwjuCKrSjoGmjNvenip/WDyIwTsEFazUxSluAQLSWOPPmkHDpyhLWD1XqDVv2Qj6JukPl6A39q46+MJN4vwCd7xyHrn8tp4/tqJcpMBV3bovh5nVw0jrPjrTliX4Iawg0Boc7RyMxjo83db0eUHYuvKny6rsHNlWP+c012rp90bq2vdVDKu8dJKw+OvS7K+6zFbJYHz5F0LtGSVBqL2Vo3WB2WYhrsd5DUq2tpzUFerRb1P4wko2Y2hX2UCYO6JhPKqD1cXWG9IdihOlpbWF0ie1tC+sfLVHkmwNuAuYGiFhD3HfV/k5OTVueX4XP4yOW51sjKm1TVzb6QaIAxEcAfP9OhUtnqyNXT5hRrFo2R9JYXCuls3LzfZQAMVTmi95hOr9EDicHwnpiRjDGybqXuEzV+bvd6Du997znQlQnvnYs9yYx7xyHdr957HqlkFGeFV97FtXWKb7r3DT2j1DwIoAz3HU6jlL9j52qb4oETscXkwfLiIoFhdXVZFmam5erHF+Xdt9+iwRExMkCfuX/jNQuFHBMSYLLpXOr1/0HTegWE3i84loyqgyGAO7mLqOesbg8aVDnriX9rbTk+J/k1jGIWDBBmCnn57h/8gXzlG6+xXhXy5HQxz6QrTK8SaW0JpX/vXmfdve9U/xn9EXggIxAknTZ+vbscUNu8AGUIEUmxcEZZJGOV1DQMZUgtbSPDZI0bi+m+FLec0B05BIjxUavPjYslPmeJlw3vV7xvx5JRj68BjBWEUzJKhrAmZ8+ek9On35Ysage7jGVgMqN1hEicQqr/hZSM/o8vHu6wlo7MS5tBPxvqwlyGzZnRhNukgJypscyHhxCyz7ksgxPNZqisT/ul6PSN3da83NODNPdNiNsGRDDJpSpWH6X9AONMNZzLGLh0OlJpt2W5XpMODr9SUV795tfly195RR7Zt09ypSJ7JeEgi0xiLKjh4vTIlBpvXIeynKSBIfWDMyQYUxxwXLR1lYkmAHhjswTOV7AakcGEZcgDw4n1+0h36LFeUroZpbPNHWkLT/d8vidvff05yPIr9dx/9JI2rtjGAJoIYmy+eIFzRCfYWGDMMecgHW1AhmcS0csXL8qP/+77cvnCBVmanZU82DVsnu02G9WXCgVzjGzZLAtYiIgdirw4DCvGwDFKTAdGK9GzI8bBNxSw5MoQrpUVELLvGmUCaWE9XxMun/5+3YJfs+E0CNGiQxrCwEhmfHJSjjz9tDyyd59MTO1gA/pMviBj4xP8OVeKz3EuNGX/KCdpQYKtkkEE9vgeQaq5a8ZXHc+ZaHYF06gLCEccTgwG9QCy5EbA8UT7cacjabBHJvXzA04zm1rnhhcgGKYjYiowSkETcjBMynh52wI14lEnQtZCRQ3hY2OVdVM4NHIJ3EXj1gbd4MIPSwWDJns0m34krhQQuimHGnho3a8esrwHqJczJ1LUcrkclM5wVi8GBkjrCfX5NBWi7FQlpGhQDhMRGomgPx0YFMpB9QrZWoDuzXlKQHFA4SJwSEEayl6xSEoEkk93I3XpKZhC7MkwhgFDrQ81iFFZv5uAqhY3qpcOmCbcJ93LYhmEA0nO00gWqmBIFQTxZ026mfOqS71Rj9gjD42BvM85a0cR1RXa63jWzVx8AS7Y086vwwOnrvlrG3RXbNdbcxvN+DiR4sLQaJ9wIyXP/IXA0BMbYfJDxxjv381fMCe8OTxr/NyfB2qAalWWl5ZkbW1VaivLUl9bkdtXr8hbb55mrSoAI8eND9T5pySbSUdtVLRO25IsrCfV14ckDclaBDasIeSTTCpNF+a2tgJCiEk3Xq1NpmOsy/6pX9ayCTSgp7tosyErtaqk0MpkeEh+74++J1/5+muUiSYhs8pm1JwMYwBACI8C7F9uSrUh5buFQ6r/lP4IPLAR2EpstZ6qiOr1A0lgHPM5kLM9lmsNHAEMn+CCrXsxY0szDXMTRiR2IrWIC/KjxFYQ50TKi95D3amSOFJbf/UPbPB+ey8UBahRxBqUE9h55XWEOJFoKoMWPQoIz5xRQBg5jEZOo5CL4tzUNkvsnpD9Ajam/++eO9Shmyg0/9KR8uoqD4nBUpEZSUxUjyAImGiqgX5zTQaAqDXJ5XOUIqnpigYZ3XKvWMKG48HdKr3ey/vcBZGKGmYgM2+SKu1zp3UtZOvABiJAa7VkTVpSlo4Ux0dl555H5He++1156ZVXJIlgqt2StUpZe8ClMwpVLetv3ILVSGpGhZUwNMxRaSCCeV4H5IMw3mnWJZnCwRmayoTrwzM1/r27bTyfvSUbgYEu0NSl4vLYVW9X8Na73uk65BgDNQ8MAGbq1Trt/odKJZmbnpFf/Ox1OfP2O3Lx3DlKSsEgFrMZGUBAXCqqJTtrZyxbFgIDB1E9mzUZwi7HW4Pe9mYtbx1JmRyYg4UDE7i2VibDRxacDZ4T2pOwqcGZ6vxtLCDDIjuqbA9NOSTJesG9Bw7KY4ePyNDoGNukTO3cJSPjE5SIIvEAJocsdhjABnLOOAwNbkHPfdraTh1QKBuxKZslRw2oIRhl3XEdgFTdLcGAACApWO0QOEFKjp8x2DTmGGsIBj3a4BzrCw22sbYaXJ+sO0Jioa0GFFiRDvI06bL5unKpTXe8ebf154MXmkF1Te8uVtwt8/0SyAQ2FPChZhCMLT6jPxx7App0z2WspqGWVrPGOUywiYSH97SMHEN9LsXCS85Jr0Mw5jhqFQFnXtYHxg/fv9TZrndW2Dc2DTjioKJ7N4ulOb1F/BwbAAqNgBTemnzc62txISo31YObmXJLAKhRUtiYGclI7efpyTkHzGyThDI1JCbM+EmTClbbSHDkQFaVWlF6IHLq091LEx2hyHn99yiWZ4bfkj6eFbVhXT/D4oCQrx3VrXp7InUJxQNXjPlTRg3qygoBYbJRl9lbN+Tdt96Smzdu0LwIsmOAQZzVDgCRlMD38jCVQeKIpjIGCNmaF9JjGMNpHYxLyyOX0U5HMiiN4DVUpd1C70S8vsqFcbZiNNBCAn1+O6mkrFarbDVRk44UhoZkbMek/O4f/L58+auvSANGOdKm6zRAIeYkQDEAKhJoTBokUAv52Tv3trZv9p/1+RiBTaOWnrm5CSA0dZwns+gmHJUQ6brW3QVeHIihE9JpYR/T/ZkKKiZ6leGHAZMTMrq1xPtzbCqzPsb8fNyL7bwLl8Fq8lZ3dfvcFd/F7KB0sN8AEHZkDS6jAISn3lZ30aDtBFqEIcmK+4OvEetp713t4/rFkYx+40SHIBBAD6wGDlsEtUgM2rSOjjdruA2WQgEhMutan1IoFrTGhJGASU4QFPMYjUEg+zBZPRo/R03Pu49VtVPXTCXYQGasUXuGYDuZ4mGFoBzZynKiLfVMSnY9/qgcO3lSTp58Tg4fPhxl3qOFSzdVrdnpBYfMNNMV0J30LKsOdsCMJhC4ttt1SZId3AwQbmeCf4Gfi0C1rdJddOFBneDq0pLM3Lwpp371K/nF669LnaYzdSnAjAXzDNk1n0/W102jXdu43cIwBIRhK3uTH4YGPpGMybNKxAj6enBPRB1ZpVJjYgKsDRILmN9u8MIeQpHpBhgSBFV4iga/YAGzhaI89vhh2XfwMZncuUsGRkYlXxyQgeERKQ4Osfk8W1IYw87DpEsOa9kwGqxE1Up6nXa9vUfX3Y68AJpHEzBKBGw6JZVFaLdRA5cmiIF9PkAbNkt1OGxTkqhtaxoMLhHMs7YUay6TUSlZs6m97dAvFI2u27qWHSAChINiQMuSJALxngJtMvG2N3UfkyHQiSBA/MyuQQp/7kDCwUAPKNTTXUGO/UGtDVMTAK3/MDk5TAGsib07nxI4Ri6kGCcN5LUtgSod3OgjAkqs7zNH0agJvSaraFREBYOqGDDmWuCue1bE0IOtVd2t69ntTXSPTQw7PesaA8LekYgkhVEWVl9fTZ9UXaJ11kFQ431ErQeh/siYddx/c871kgOGRJZhiVZ3JMtUAEdACMYzAIJqRuSsoJ9BavNFIT9rb2JVil6FQV4/h/Qg6FK1QNbdIWziSbbNTVtZN06hoF1IdJ+wzzSbrDeFMVF9dVmaa6uyMntHbl67JhfOn5fzH52Pm85b+wa9bpV9Eqbb+1IZb0sTt+kkASF7VWas/Y8lRPW9t+1dtZnQwX3EXMLaxqlNQIixQJIHddGJhKxUq7JmgHBy9y557Mkn5JXXviZPHz9KQEglDiTzXLZutqWBsY5rv/HENidQ/+kPfAR697/eP9C7/8U/d4NFN1Dkug5ckr1G3b/PBFhLWapUUnt2qwEJlDBNaaH/bUtdpLU2UGOHSHew5e0mfOLdkqAPfDA/pRe0M4yJOQwSYgpWN1stk33Nq/Fzj6eEABQ2Gh1ZW63JmfedIbRm9LmC5AEO89rijCwhvobBTC7/xQOE/+uffqtz8/p1Mmk4zFGrhSwvDggefyZHIeGzXUBovc20VkGDZQYOrMkIv6f/1ojL4KdlYZLpDAMGSFUINsH0ZbNkB6v1ulRQ15NOSGZ0SJ44eVxe+8Y3ZM/evTI2Ns6eYrh+1EV6HRYCT0wogFj8RRxU/Mv8n7s/IYNjLn/sq6jOg2omg/oPAEJMyM/jwvt01jdtmNui/V5SaamurkijWpVEuyWnf/1r+ad/+AeZvX1bysvLUgLzwaRQW7JgszlHFRxpkNFTQxbawtMBVTdYB1lbBYT1elNQ44UHNnYHhPizZIsBgFA7aLbROo90g3LhNGoDwQKi5yAYwuLgsJSGhmVgaIRy0Qw2nkJR+wyaw6PGy92AxYP27lpBD8ZDqLL+/m0+S7d82nDsFLw0lRXF2kHyCIDQW9O0UTeVJlPkclYEwwSEYBLhjIiWNpDPgWWECoAMkbLvADgAO5TiIjhNprtqa+P3EaCzEKjpJmUD0AOJ173V4NUIMOND2EewKyzYABAqaNE56HWN0VzkyymI1tYMKjHG4c9DDH0P+TOtHcE+5CDK+1PRCdRMjFRea6yaOdfG7mZuAOOpO+tnSHxkLGs0LfyN9M4v3wT9+911cWESoZcdVNCJXB0AQIKAkAYJISg0IBXLqyAn1VpDZw0BYpQ1VOkwPpiMM6lpdF8oc3SJatg/U1ERf9fYN7wb7NsKCA38ef5Io7YY2gZfh6yhnVqs993Ojh/Nn+C9OJsQOdIZQwqWsFKtSmN1RSqL81JZXuKeePbMWTl9+rTVq6o0GXsMXhvjDRAONh53i2uvFxBSMrqeIcT7SPJ1UCaC5ASMb1DziPScvs9G05gPuCqDyReJAWGnLQeOPC4vvPKyfOn4Udl36FECQox7Kptm4gdJEiaPcC9cQtElzf90zpr+X+mPQPcI3D8gpMw+2NNc9aCeEh7DmoNyG7sVfDjgVKn+ClRGcJ80hlBU9aQ57T4gXD9j+4Dw01jFif/jL//bzvvvvSvNWpWHAoJtSEZxUKgMTF3xaPm/TUCoQbiBP8+6ev+jgBnUNWCHtfe3gqQK0s1slvJQFLKDQaH0M5clGERtV63VlORAUXYffkyOv/KSfP1b3yLKp6yvXmfwCnt2vA82om7q64IWViloKGFyF0l0wVN5FK2AYWSCDCfjbnxGDVsfEN7XBLWGocoQKtgTZKSbDbly4YKcffdd+dXP/5Vfjw4M8Dmtek3ymazkIX8ypll5XTO+UCQVhL46p1wyul1ACKaqVkO/ugZrVSGBxMu3WgA1YHq0LQSddU2GjNCTbpSJDiUH6AW3Z+9+eezxx2XHI3slkysQFEI2itocSLHgKAnJqJpTOIWxHhA6K6DvEj93QLg5sHsQYFAHlHovSabsKsD0oRUHA9MU2Q98oP0MpXCU+6FuzdgekxAC+FE+RhMTC/pp0d+RtPX9Uet8rb/wCDys04iup+tuR8dzlCToTdist7jR0UFri1hWbMs8mNy8yg0Aobswx3phZZfZBzGoPfQaULrEwlCEwFVrLtVu3Fqp+N+I7KuhVtAkFa/TDIzclEBBhY4xf+6spVmYU8FhEkBdFz2B0LqkQ/xGbTe2UYih8XowGK859ltE5tvqIn1OcJysPrSX0VdXVys1sMROaN2tNTbaP9F5YTKJmB+QjodcsUtqrXbRaTP1tDJAyDdm787PHIvBPBYLa975bFcAhCzlFjY/jlpQ38r3Yn0zfUzY95emRVgXdWmV12R5bobAEO/x3NkP5NRvfkP3WpjOAGyTIUXyls6dwnpUPJfnXgAI02AIWWuKmlNlCPELBOo8jzUxgWQwzWWwFydVEo8xw1mpSdg0Tzz0912t1owhbMszJ0/I737v9+SRA/tlZGpCGu2WJCBTzeWk3qjzgdpFSuit7lSHfuuJqC0Mc/8p/RHY5gg8aEDYvX9FirSoXRviZ5yLkIsqO6gKIlOWwEzGAaGXzXdJILfy9voMoekT+wzhVqbLJs9J/H//2//Sef+9d2T+zh1ZXVkiIMxaMXqtUuZhAwaAQd42AKEepB5WhDLRUD6qh3MECJnY1Ux4vdkg8wLJHeWhOPzZIF77G5WrNTaZR4+t4d075OiXX5Avvfi8HDt5wuzilR1E1hTgTw9cHGla24LgHl8z0GBgYDKslPbnwg+1VlGdB70xdJJWc8iV9gHhfcy7yJcQLoVgpDMInDQykqW5WZm+cUP++R9/Iu+/9bY0q1VJon4mkaBsNIdN1cIKzB0VZHldoLMkcdMwBvz24DODoOSuklHUqdab2hi81aaZB+YKAiW33udcgfueWfEDENYbNQZhI2Ojsnf/AbaZ2Llrt4xO7JBccUCKA0N0FWVdDmXR6vDIZuCRPLIbEMZgMJaMdvdie9hBlgJCPDy4ptENvo26XgNxam+/cfNpN4zxpAwDdns9tjowuaOayjjrqy6f3CmCAN7nXuikyoM4ShTEJGu33cd6iIz50YahTK+jaQiHNgKEVgOn4NUBhyYoeOjbnIzupDlAKkNorKSiBn1/0d+zbGhXLad+T4N6M2sx4IM1RDbSDFe0jszavUC2y7ot/7gbKNSriEaIL9vFk0arrhsYxgOFyyMj55Juu2Y3mInrGTWhodM9rh30UVD5aMwURrIsB3M+Yp6I8d6kPpxBPWYsDNXrtNGN1QWuMvAWDD11uczXc//YnibEb63WfxrwNZlwBAjNXIIGaThrahVZmbvDWkLUS1+7elU++vBDuXL5ityZnibYxutCyaMeMUjM1Pg9sHEOCGloY4BQW0MZIPQaeoV92i+407K6RLxmim9SzZ/UEg6SUfxVtHdaBZMJmVs6Jc+98pL80X/6MxmZHJfcQJH9CXE2axK3oUZckDJbr7UYiz/sver+Tqb+b3/eR+A+AaEp57o9KOKWXDEgtE09kZZ0EvW03ppN936obWhI1gYg1DMhNoC+1zX23qM+IOwDwvtft4nX/6//vXPp4gU5f+4DuXHtKovMC7msDJRKUl5ZYaNlONbhAFJTGQCne9cQxin1bhOZ9aYyQbaWhmZaV1Sro5uRtjRg3RFcCzMZup0hEwl2cLVclpHxMdn35BH5xn/8XXn06SdkbMcOWV1alkqlKqVSiRlSfFDiB6kaAlY2EY/7amloooCQTcBT+juUqhIMqE23SrQQ8CBL2weE9zf9EOyhpQIilJbWsrCmtC0dyIDLa6wj/M2vfy3nz55lQ2f0JYSgCTlsiBYVn9B2JKqnU+VfHPTHwZw1Od8GIAR73Gy02BMQhikAbTSaYf2sZv+VNQQrotJjAsJmXQqlguzdt18ePXSI9YP5YokgcHh0QgqlQcmwaXiOCY5KtcZgHoEUT4QueMB3YIygfzb4EPQ26maAPsmd6eaEel+ByROoBqI6B4y/NWIFQ2omKtr82l05tbeSmqaoRNA0MXFbFwJC4esCVCFriuQNno/6p6h+0AJ/02fGtXwcCj2a+bed/QgBnNW4ORjofm86L/jABNzgI8SJETwywEowbP2j1KlR30fYpBYBcVwfh4QCagjhqqo1VgiizWFG/zqZUWtUbACCyTHuW/4W9VojJV5Qc6ezQ3c1gEGtCduAITS9dQwBg3XTFbPbP9hiwuGUg9j4id42w5GWlhsoqAvzHLGNur5dZ5GjXlzuqEtpLGpvlCklKIxcajXZp4GVMoiYO+5iGjPtMbimM6nXWEYgUK8/NjgLAaOOWdgTc+MZsvl64193cGoMobbN0e+r+6uNJTbDRk3WFhekvLQg5ZVlWV5aZq/CU6dOySX0JUStLRrTZ1Crq4wzNlG8AiSkmpjQ/qQ4p9GYfiNTGZ0dJhmF7ZUZ3/C7rRgM0iU5AIRrMFBKdCRdLMiXX/2K/Olf/LnkBkoiGe05iC0JZ3aLkui2MdQbJRU+yR7V/53+CDyIEbgX2Oqdr/HfjGXnUVopqiGMq566Ex6JBFx+0d9b1USsaGbSTF381V20GxDqUaZn/70/ehMsW/mde7/qZ+sZNt79GsKHelsSb/w//2dndXlJ3nnzTTn/4TlpN1E7KGQJm7RYr0XSFGcI7wYIo7Ay1EFHpjJeRxh8DpzeNKrT4AgsASFXIqmAEFbaMKXodKRcq2nBeyIhh44clieOH5UXX/2qjO3excMIfePg/jc0NESjBWQqndFRV0gNkDyY0qBEm4uzqD4JJqit7oeQC6IGCjUyCE4gmesAEPQB4f3NTNxnrW9CkgDzDoFNFvcGAXa9Jpc+Oi9n3nmHzqMLd+6QHcwkkmQTwRbC0ATBEYGh1TF1AUJjNzoJmB2EfQtjaHA3hrDZBNunzDLmAuYlMvnaKNzMhxiUwoCmqUE9nTWEiYpDhw/Lnr37yA6iVhDM4PjUDsnmi5zX+B5YQbDdBIRkGzfa3DcBhLRPZFVuT8Af35mNc/G9B8bdwaACDDg4K0ui3oMqFeXlIkjHegSLajVgAAJkUlFnaM6IJI14QVY/BpDoUkJr08F1z5pDXW9eS9l7NnYxg7x8y9dG/Wvjf0fscZQMCGeuAsEWAaG3f+ie2esAYdiOwN6/M1jRdbls1AJtv62arwi0sIoMgnPfwAHfU8jWKbhSdtaNDEz+54lo3cgiaSANPKxmK4Rt+u5iIx3/d/TddcxkvF6UbYuDoZDddElk3AYjbqTjPR/DZE0UdvELq8V0mRVbtij77LWSfBacSt2EJg0HaG1ZEhnzYHCcQeVnZxmVrwVgctmigkDrQ2v7h74zN2uykSF7bI/tbnrmzB0Lmr3tg44cFTEmK2XCtdWQRnmVDernZmYoywbwO/2b38i5D87J4vy8OovCyInJyqakyUYb5KdSQQEhJKXackJNZZgwCSSjyDxAupbk57iFh9ZsYnvGWYmWEympt9tSaTWlDJl4LiOTe3bLc6+8LN/5j99lqyc0oq+3mzSIUrZf7xtvrdeA2v3wObPdoew/vz8CD2YE7gcQ+mloO0Ugee+qjw72YgBBAMJEQhVGWJ8EhEia2HrV3dgSRUyebhUQbnTC9wGhSjL6pjLbXS+Jd//q/+7ATObtN0/LB++/JytLi2y+3Gk1tXAfAa45IEWZ75QaP5A163EZdeYkckGjM6JlXaM6wjiscMkopS5eo2GmAHAsAwAEO4iHpNOUjq5WynRmHBgalOe+/KI8+/xJefyZL0lmoCjlalXrBEWbOSOIqtSqygFGpgBxk2olejSD74GHMldq+AAwSTkc/WzQigLDgZC4Dwi3O9m6w3DdUOmkCJBhFuoZZLbZ5rElq4tL7En4jz/6kVy+eEHWFpclm0zxAVAI5gXMtbKFJjnV3idRwTfjEYJBBYW9UOleLqNgqh0Qaq2gBuGoHcTc98bxeB7BUCYt+YGC7Ni9S558+mkZn5ySgcEhNkIFQzixY6fKoJtt1tok01kS2wwWAAAgAElEQVTWtuJ1Mb+2CwgVDLr7YfdBt4kCskegGI/J+k5q8WhpLZHaSCLow5p2EwsaiMC9Fyw++kvCphlmULZ+aHkfsKi6+g2EOsuIvqde++YGQASg2D9iFsevyDGEyzJ5H32fWRfka9CvHy4t9n8bIEy2CQrXlTdt0n7FYFsshLBXjuoKuya7ggDd45Q9xG3zejIHUqFW01/HpYXx1W4MCPWt6b7mbKQCIMVa+q7j+WH8op6b/v3IvdWAUPQeNmJ4fASikYikxFErjaj/oNZKak2hwUkzf+FVGfjzlgpcs8a68vmmSnEmjfONCQojU93cx5IN3sYjZiddwqxMNhgw7j6cMybtDZIKzjg7q6pgEEkKdaje8oe1wdCaUmuDEdUV+fx3CbDeniTkY2AJlxdk+uZNzhkkKd979105d/asXP34Y7apUEBYpys4kres8fdehSEghKlMTw0h5yI/EIDCyELNLPD92PFWJewAhDhNK02AwZqUmw3JDQ7IkWe/JMdefIGmMuj1m8xmCAghFYWqJpPLSj6XUyddM0/SudlvO7Hl+dN/4kMagfsFhMFZYoAQ3yE7zy+U/XdVTCqJ1gVZ6DXMmA1JEwWF0cPbJ1h+kOtZ07B3GYON071bYxUf0tA+tJftM4QPbWiDF06c++H/22nUajJ964bcuHpFPjp3Tu5M35ZquSyFbFYKebWUd5t0NTTYABCiabhJmCwRGUjdAkmOsYUREIz+rXEfG85LggdKG43LYUmPBw6VTkdq7TYlfONTU7LvwAF5+atf4eFUGB6UNlhNNsRWmRECbCwqmNKQ0UFjXfZzitkYxBJ8vmc0LZWv/WMUFGpG3xzwUGJBdlCt9Psfn2wELD4mS4icA4IaBA/1cpmyZZiTtMplOo2+99bb8s7p03xkEymayqDWNQNgyBopNTOHBX00CYP2EWC2vEYshD8KKgxsMDL2PL5+z11GwRKyrs3kkPhZCk3qU9p0He0pqjXUDWYkVyrIjkd2yZ6D++Xxw0ekUCzRPGZ0bFyGR8e0dhAZ90ZL4KDLvobo+xUZVvRu8nooRAkWXpnXKyg72G2H3832xUAofOf2GsqT2w3s+XnPOUTZnPZ51fpemuxorS33B7OVR1CPe5fO56VNMF3XhtwEhAiqtTaM8kBLtOBnWH/qtNlWCSXuGf6jYys+vCbP/+VAxwJ7P4j9eXYvI4bMAn6+UgAO8QbIEBIQKivV9XFXQOiHv1+dBQKBkQ5vFeel1irjT6dQz8XelcpuaSCOn+tfjsFgLDUlM4bn+L33C3XqMWD1Yl4uAD3MfMX33UFg2N5El0JPDaH/nQ1rCfW+xK+qvx3LY5UN9TYc7qJHmbfVwOG3G40651Mum9UkA6SxzSaTjpDXUlLlrtNR3aky1WxzYPMDXzgjqIyXRmsRowoTTK61gDk1QBjX4wbzyWE0gCABIWp9tvGxGSDkgHnwaIymvWwSNX3thtTLq7IwNyu1SpUs4fTt23Ll0sfy1ptvyvLSIvc/muqwtlrdWmm0Y4wDG86n1QGYklFnCI1l1emgbIUyhTqKNE+zvpjom4Ykbb3VltValQ6jtXZLhicn5OWvvypPnzgmjz1xhIAwlcux/yAAIRKw7E2cz2svY0sMMfFq5RrbGMX+U/sj8IBH4JMDQl268SERKT/Y79Xq3bGk6QCsknAAQjzweypr1wcb4nDTd8MsTxIpERNLRqPNOxiHzcBguBs/4GH7rb5cHxB+GsOfuPRf/6qzvLhIB8flxXl589QpuXLpoizMzxEQlgoF9huDNIUMAAFhSutgNmEIFRAG/dKCoMqb0DMQjb6vC4GMIDKKAAj5HOsFcRg5IKzAuh0BVTYrjz5+SJ45elSOPXdSHjl4gM9pMMOfYCsDgEEEFMx4GruHjDECdwRgCN7VSRTSNO8NA7bFa1JQ/6SZbf/QQI30lRX6fBq36PP5NwAIYVqA+wVAmCO4aEutXJE0/g1WqdWW6uqq3Lx6Td584w352T/9VOrlKgpClSkE+EAPNmMIvZ1JXEem0gsE/CEgDCBFNwjcABBWa3WrP1VAyDnDYCtNeTNZMBgWNRpSKBRlcGxEHj3yuOx77CCb0YPJxkEwuWOnDI+Mkh3E2260UEMG2SmYRtSsGmDaAJFEYNDTjx7MORgk893NAMWhetDSpSd8jxsL2AHZ1aC7e95xFVlv7lpD1xBqiyNAaAifRk50Ts1Kda0i5XI5qtvCK2oD9Zy59wbN21mfqRIaBK8Ank1IatDz0yWmZlCyDvBYIsqZsNjUBsygHiTRPXfQFYwz/gbkopwjPcut99iNmUl9YpBOiPcJC7pDeaS/MF2XrWbQ5Z8KWmIgFl1tJLFToEXQGDCRPh+V7nLwo+9AQSjTWLGcOrrgCA5aPsTlo11w0H7WMwLrgKG/aJyIiBOCyv5pjy2doW4uE7VuBmBEKwWaomhfRZYNkHVusHUQkgoAGh5gIREBN0v2u4v+mMkmzcDEmXbD4lZ/qMk/KECUGnV+ubdfo70nf6/ODib0Orf1YY3pXRYahWshIIzuC9QRLUl2mtKqV+gqurK0JEuLS2QFb9+8Kb/+xS/lzsw0DWcUELZJ3HNsnW01kxh3GSVDaCy9S9E0+YD7bv28uH2oJF77WKZZooFljdZOK7Uqm9I3kwnZsXePfPv3f08Of+lpmdq9U1L5HBlCbOSQ01drVSaLsD+Q4EfpBdo99QHhtqZO/8kPawTuBxBaAixI3vlJoPW7uvd6Cx22DUqhdlD9EmAKpX1awxhSk77OCKqYwM/zzU6kPiDs9yF88OsjcePnP+7cvH5NBktFNgE/9ca/yUduMIP2DGDqyBBq8EZr8bsBQm8DYKxGqMLSry1wCIJPT97jswaBIulcjm0mULsAZhCADxlKHFKjE5N0E/3yK6/Inv37JDc6ItVqWZoojocLJRpKorddtUpQp6YE2nAXtV5YjHRT40EMYxBQ+irXo1SUjaat1UTc59iCNmRT8dRt5Yof/J37d/6KYNYiQAiZaFQD1pY2GLlGQ0r5PLPea4uL8v7bb8vPX39dbl65JguzswSE6jiqdYX++84Scq4p3tQeegz43WrDA74AKnT1xzKG0BrTo+clGyu74M1s9BHiAgiyNUmnQ8A3sXunPHX0Gdn76EEZHB2RbBbmMRmZnNpBdhCvg36DWqMDyan2vMRBAmC5noKwxIr18NQrt6Bfu3qSSY+pre7DzvmbeB164B6vQ3/NkOtZN70hdURJXyop9VqFawG9PPHhclFKPrlXKBhZXFiUxcVF7hdpOhdnZRDGOsMjxrZqf0/+/WRCHX1RR5rNShtMZKvBexezPtq/iRWjvNi47slVgyoT1NpKE6oHvQz9EO0+TFVOrDVi9/pYBwgNiDkT6LWECsi0j6s/tIYLkluY82g2rEsa6mxbZKBjpjHurmrgR3/HxiIybPEMtYJLuoyiLQqep5AwnlomE+1iBHscNH1PXj8hbeyCLLnjmahJutezGSvazQyaIyos1+ng3LK2RsA2KkXWWAi1gk3u4dVKmXXhGD/I+vOFguQKeckVCwoeo/cWj7XXpsZOgJrZ58PAoK6k2K84/DpkDLUJsjKEn/SjN3yLTg8Dhv7zFNi6dkMSkI62WzI3O0t2EL1aF+fm5Je/+AUb1rMFBfYLGPDYu6DrKNeeuoaihpCmMlBUbNCY3gEhDS3IaqvsjaCZcngYuqHVRFXWIBdFb+J8VvY8+qh878/+RA4+cURKw0PSBptBd9GMKnKs1y/7UlqLECTOCIqtfv+TjmP/9/ojcP8j8AABoSUruX5wrpvxlbbgSTG5CXZQE75oSYUzDo9WJDiK5KF0StbARc+58Dp7z64+IOwDwvtfCb2vkLhz6p86aDmBPnCNakWuXbks5z/8QM689y6zkMjaMnqNAKFLRjdiCOOAO25Eb7gryswHbSbsajz4ABB0GRBkQziGAQgBDLUpbkVypZLsf/RReeGlL8srX/uapHJZ1m3hQIJkBcF7LpcjS4HaL/buYvCkklENvnFo4RVVuoQAFGY0DG5RB4Eg39gKzZZqWEGq3+ozXCrw4G/J5/8V9X5rcBz15aJLpJrDIKPcbjSkmMvzaY3VNbl+5bJ8hJ5cv/q1fHj2rOSSCgbz6QxlpOydiWDGAnF2vtoAEEajG7CBcRuK7k0XUlDUBmKuIEngBB1nsJlBuNkMGOcdO3fJzv175bEnj8j4rp1MXgwODcvI6KgU4SyazdKkhmBA0PokR3aQSQrMU6V6eiZA7NIbgkGtMIAdhALCXoawC9xFpk49YDBi6bvX5Pp+fVwZXButVl2WFhdkrYyeaG0G7Kurq5S18bADawE3x2RSFheWFBCaWyRaUqCuF2ZPShppVhTrr4AgP5uTQiEvQ8PDki3mrc2MBpEO9OL6OG2ezQcOYmMJ1wPCECz3ghkbpcg05N4y8C5AGDC2XYA8nig9ckYDhA7YbBMhwPM1QXTjcsLgLkYZaZ0FsXOnNWP3uszAjRXsKGdUNNeDEMMSJVHIEUy77u/1Bk/xGgmTBuoebQJmA7BeM4i/qi6W+t6gLqkB6FUr/IwEQ6VclrXVFTKCzUZd6yyxTwOIVPCzNQ4x5MeFYlGyhTzLCtCKCPs79ntKtrM5gkXMJzyvkC8yQYhkBOp1tdE9r8hSK3ENbiy9DpvaMJT7RIAwuqe9bGB4r6OgT8cniYo99KrsoNFDR+Zn52Tm9m2Ox/L8grz15mm5cfUazWUaSHg26zTY0k5/PKQiQAjpPZKdcCQN2044e0y5cNRuRduWaAI1zX6/KJhH8gKAEDWEtU5b8oMDcuDIYfnen/6J7H/8EA1lqmgx0WkxQYTkD+47z1CcxUi2GvuvbO5Ge9zn/8zrv8PP0gg8SEDoLsogE9zsSxlCEBFYf2pSiH1PexQ7Q6im2yot1VIAAEKrs44SfSHxEK6dPiDsA8IHv6YSS+/9slNdW5VlBHlLS9KoVeXS+Y/klz//V0EfQgd2jOAiySikcgoIwazhIMABHEmgGNiHjqIGCp0ddJYj9ovgTwAIcWgQGAIIQEIIO3sYTiSTzFIOjY3LM8ePyYsvvyzPvPSS1FdWWMw+MDwkzXZTVlbXtIYJ1tdRXY4elwgc8jmwGgkplyu8KBpgZLNsDE65aEvrnggIWdAPpzWVHipIhGuiMxQP/oZ8EV6RcAg1m+k03WLBBvpWByCh2oo2gwnWnlUqbCWyPD8vP/rb78uv/vVfaTyj9YQZySETB2YI9usAhd6a1FrnaUuBwFQmqC9kcB3RIZsAQtYyKSBU4qXDgAnzCQETsoCQi+4/eFD2PX5Idu7bI8WRYfbtGp+YlF27d6tkpCNkFNV4KSmFQomAEMEu2FLMW6/lCeeBy6x7ASHAoDOEmwFCHVeXD2otogLl+HuGzuKg3Zp4U+7H5rlQB7SkVl2TytqyzEzflvn5eVlbW5OFhQV+zcAefT47kLDpQbiyvMKG2gR0ZtpULBSlVBpgXZH29kxIsViSkZFhGRkZkbGxMZmcnJTB0WHJozaJzeqVwcd8AfPvpiFeMupGP6ztcJmlsabKCOnIaZMnK8GMyjA9EwuW5O4MYa/bKA0BmHAKmKmgETn/rDVFjyWjej30k4vO9I3UBnrn9CkaMFCK5O+la4LEz4y+7c67HJzobeslBbiYr7sRGDSqLoakPYGJDX4M9NqSQgkB28dYbYxJYVUSq+YiSBxUCPBWZG11VVZXV1ieMD83x8/4d7VS4f1GgggsYaVS4XNZooC2SMUikyuQjSIxA9YQMuRCviClgRITDsMjI5xPIyOjTDAUiwOSLxRZv8u+n1CI2GfuGOglauZMXCXOMPM2aXuG7daN+7xw1rhLQhyAQgeODgg7rbqglhDvf3FhQe5MzxBkof3Ehx98INevXJU7t2+RJWzWa6yjjk21QkCIcVG56KaAUHX2EauMtU71DIAdWzy1Ba0m6mBsk0kZnpqQQ089Kd/93vfkkUcPsHZwrVpmXT8YWwbAiQTvGfaEYi5HdtMl0er9dLdg9otwAvbf4293BO4TEHJP9504bqfkklGmm6y0CklQxAlQviCGiGuite0Q1rj6B2h6k34VXjcfHhHRvt8do3hkHY/nvd7bb3fkP/lftwix33bikw/hFn4zUbvwVqdWLsvi3CwdRjvNhnx84bz84l//RVaXluhkxknLzKr2K8KhzJpCq80DI5cv5JXtQZbYgiLPGGtG2+Ifyqg8gIl9lBwQQh5KN0g4iqLfIDLGWDBg6rJZ2X/oMfnmt78tBw8dorEMw3T0LMtnyRAiwxxJzCwI1MYGqomiyxmKe1stBhK6YN2O2wNgrWXisneZFsGAU/obmEFuYbD7T9ERMDxEoEC2zM1FvMl8l9ytIx20L6jVpVmryc9++k/ybz//hUxfv8F6wmImK4VMlmwhGtgDEOYtKCE4RA2hNR6naQgTFRpkR8H1JoCwVm9KrVrj3MGdp+QDQW2zJdlcjlJQ1KTitRCgPvvsUXnqxDEpjAxLfnhIioODMjg0RJdRWrhTkuygUtjDEBl1mNdw3eA5PcFSd61tILlmLlGb2kcMoTFuzsT4mnNRXSKo5YKcy59Xr1aYzYcJRBJBNswhqjUpl9dk5s6MLAD8oSfawpwsLcxKtbxGZhAsAGqbsOa8/xtGVvsTpvhztG3BKqdxTDLNQB8Puj3afUfvT9QbgcnJ53NMMCG4zJdKMjI+LuMT4zI2Pm6BfYljLVZ3yfmE2g2CshQVAgDXcHDFaIGR1XYXCcmyzUeK0lQ9nJvsO5pOISnQ5mOrHzp20Ww2hi+cV/ZK9hxeApNeKlnkI36RTf9s13xw15mNAuoNYmwyg16nbXFCBAa7gKH+MA4lDHzCxdf7/zn4tTpAtuNpNWWgOMDkDsygku2WZMw63XSfNBYCEwhGa35+TmZnZ2VxYV6Wl7Qurl5DIqEmdRiW1CraUgJ1cZQWIkGnQRT67/nuwaw65lE2w/2DMkfby3EWof6cn3NgnAtkpUsDeAzJ5M6dMj4xJblCUdu+pLEGM0wIYj01jSXD62J6assU7BkOCrc6Q+y88wRE9Gs+yvENC28d2MhOs0amEEAO4zYzPU3TJozZ+XPn5Nrly3Lz+nUmbNEaCskwVVeoZBS7FRQTUPeAHcR6w9c+l6JqVeyLxkqwpsnWrXOiSNYhqQUtDQBhA22ennpCnjp2VJ5/5WUZ27kDlC2N3zBeUOpQIookntU4pgFWg6XQB4Rbnz/9Zz6sEbgXaIrTYLopdq9Qfocts/T7Wj6vOzz+c5NC70WLH6lUNHQVNUgZgb64htATk+u3dE+bh9e0UXJFweXn66MPCD+N+5loXTnTwcGyOHuHLKG0mnL50kX5t1/8QhZm70ilvMaGt5DigS1AsEdAGFjPZ2ExDVdB9lZBEA4IpnSKi9k0CxouLT0pferSNAEHiZW546CptbRusImnZtIyuWuXPHX0qHzrd74jYxOT6kaHAzsFu/8k/762w9Ch03YSyuS4uUBkM27mF2B3tO+S9YYxJ79uh6fucGlDZd+ncbc+J39DdfIapLvLYdS/zQGbSz+ZMOso89fuyLtvvSVv/+aUvPXGb2RhZpZgsJTN0XkUoBHPyYNpw++3WmR40T+l2UGFaWAQ5Jt8l0lGd/atVkMwWyNwxfaNRvU0kGk2yDZAolapVjnnAe6ef+EFOfbiiyL5rOSGhmR0coLMIQAM5yEBn85FJldo667ZQy0pCzf8eK10M1POdzkgTBkg1DnqLJJCjqiCylhCZfmdEWTLDiReymsMyhE0on/nGhQDS5B7LsitWzcpWyuvLsvKwpwsz89S0ubJH19symx2U03+HGXnrQm7fa3ZVHNlswSRG44A3DHgz+VlbHJSpnZMyeTUlIxPTMjw6AhluAMDg5LK5ihr0wyDMoAAhEgq5fIF3u1KtU4WCa+H9+p1n5qU0HYE2NvYUSMCXPdeaNE73aBTxd1+W1vrKOdkiDxEjhv8agActnnG844ELTu6mECrGfR4J7KZ4basyT+MKQJ83hfwYy3IGNGDPG1Ari6lYpGJtRZcdnE+YNQhG8Y6ARBcWiL7hzq4mZlp1sTBJbMMdsv66CmNqsk4MsmUCOv5oOeMnhJ6FVpbiHuN9ce+ldYj1Flo74OI5+Ceo+awWCpJYWBQpnbuYuuXkbFxGRgakeLgkOSLA5ItFGNQiL6aVuMMJYCtWt1THvIHDGU6bfQCxt6VlIW5eY4d1u3SwqJ8cOaMXP34sty+eYPJWow1TWV8S8Ve2WlTpskaQriMplO6D9o6iwEhR5j/aW9VHVMVrnakUqvT3bsFwI+gNpmQF7/6VTn+4vPy6BNHpDA8JJ0kFD3Wf5XzRJO/ZEnMf83HjXO/p1b1IQ9n/+X7I7DBCGwREEbLPY4LfAuAHFQNCrA0db+M25dByaKxp+5hKqFWt/qeWJKBang9pEY2uWt3A4S2sPhafUDIza7fh3Dbqz/RvHKmUwcgNIYQbqPIQL516jcyc/sWWUMcLmwejsMH2mjY7dM2VyWXsAtHVj9iCAEgDRB2GclY3OYOZ740lItTQIiaEHyGXLSKRrhwFkW2s1iQ488/L0efOylPHz0qA8MjlO3VkHnptNSZMAFTC7dm96bEWmOiMYX1KmNGNe47SBMGk8dFDZSDvjA6qoEDYU/su+1R/4L/QgwI9ZaEREn0tUnSHAxiHgHszdy8JRfOnZMf/d335fqljykZLaQyBISoK2QlKNgnaPUbTbrkpjJJqbXq0qLFusMWj0xCENgNCMHcARByiwa+NOt/BE9gmxA8gSEEsABAfA7z84XnpYWM/OAAzY/AUKQJCDEPNUtPrGrtUfB9d8INAWF0JUEMGuQtlbHHvDYJHAFGj/EMnu+VUnEvUZj2NFizVQCDMjwE339pVisM1G/dvCGXLl2SO9PTZHQgC0Xgnk0lpFWrSqOyKilrwxK7oRm4t3XEli1gdV12TamntoLxOt6Y+VKGR50o7bhkYkgdh7N5rQUrDQ6wFnNiclJ2PbJHHtmzhyY+hYEBlfshYHUpL2SlaTXEKNdqBIfYn1bLZanUagT1A0NDMjI6RhlevVLhPEJvy61+3A8gtO5v95CM9l6JSn2388Hg3JNjPQ1GumWjcZDC73Oeq6kWwFcxn6cUEGwefox5g1YRYPiQQMA9HSzkKYHiPFtdlrWFRblx84ZcvXpVrly+TFC4srIcgDs1I1KliWXOYZBiChTt3ad12/ibCkwVKLrbKhNKYYAVdZ3RxCSTekwuwNQoQ3dqQFo4/+58ZI/s3P2ITO1+RMYnd8jI+ITkSgOSzuYjFtc5wSTbVSBxsPX5sZ37FD4XUCwFZ10ksJoNmZtDDeE0WdP5O7Ny+o035NqVq7I4P6fteSBdN5UFnsP9ErJttOUJAGGKDKHvftGkkIShSUjZ8eH9VbGvrFUrUq7V2WoCgLCdScvv/fEfyYtf/YqMTE1IqpAnIFSgp3XVfjS6NB2gEI/o+O0Dwk86Nfq/98BG4H4BofV6tbPcjWQcEFLubvuVx5ZaYmVNYcM9ax0YvBuYuwsgjByR+4DQo54+INz+gkk0rpzpwEwG7ODq0qI0a1W5df26nH3vXbl57arMzswYy6c1IGwGbk2kY0CoMi/WidBAwBlCHFDdMje/xHhJehktPtM1gK5l1WZT0GYCgDBdyMvI5KR84zvflmdPnCBTmCnkWQ9SRb1fu8kaCfwx9jYzjbfXDWq2QBcTbdgZWFhwaj3DACpDSt+zLB6ERxpvP1O3ETxu/7Z83n/D6pbc9ZNBaBCucHJYjRskUCxzAUMoAnnz7evX5Qd//bfy0ZmzUl8rS5r1hEkpZfOSA+uDej+wBq02JVMIelqdBjPhKuywm2j0SPyXg3ozyKQaTanXGlrnSHmjVRKhbhAgL5UmuAAwLA0MyMmTz8kzzz0nTbhqDpRkdGIiYhJdxszVYBlFdRhVQKglW8GGv1H/Ow5LXIFD+WFCa318yLy6wdu+uEBRTaHAtiiDQ9dgfG41ZfbOjD3uMAkEVhAMDmqAvFY4i4wnmJlm3QChjSEHL6b+ldiN3dZwXcr8qXDMHTKdveTxRYbUmE9zImyh3rLZYtKHtYNWq1wcGCBTOLljB+szR8cnZGhkhA6u+BnqjRGc4vfxwF3jvUqnpVytkd3F91BzBuYIctcO2piAcdpIirnJUtwyNIhjbw0DAGi8KU/Xi9wN7bnTbPfFbOUaQnl0FGoYkOplB/X6dI55NptMHeWi2P+bTA4iAQhJIBIFrLHGPW/WpbayLOWlBVmYmSEbeOvmLUpEFxYXWDuI34mSGibZIKPtINQYSGckcT04c1Dv6soU1ttECbzepvXqWku3W/Tzw1+jK7Zl6yEXpklZUkpDw9FjdHJKxqd2yOTOXTIyMcm5lM3DHTjH9Q25ZjqRplvrw/4gM5jsCOoIybAuLMjc7ByB8Oz0jPzLP/+zXLt6VcorK1KAzBqtIcxtlHuDJYXSKKOAjNZaTiAh40s1qkUlqa70ItYF1yrXGyTZKVmrVJlQwRkMljBdKsp/+m/+i7z06tckhQRwBvWYKOcwQGilIi5RdzCIz7yXzkpvZeI+7IHuv/4XeAQCQOiArCvZY7vUpgyhkQ0EhN5qAucc1A16XmlCC0QEklNanqA9Py224WHYC0zvBeb6gFBBHvYsa5fDAnmm7ANm1dsI4TMURChf6cjaak3OvH9OTp9+W3JZNRvL5QqSzyFhnKOaAn4i/BpGZOhWYP4F+D6Sot6RAPspfQ2wX9rDkwBhH15fZF5P/llfdIn61bMdgEDUC5ZXlgVsIZqBo47w8sULcuP6VQ0kaaiC7CXsrNVJjPgNgRpqCLsYQnpFUuayESDktHcnOmSBzYUNRjJezI5DCCYyq7WaDE+Oy96Dj8of/Mkfy9PHjrK+UGunElKzxsXouYTAISIavACEt4oAACAASURBVMcUA5rYatxbUOCzn0sqX1OTC2UINWSLqfdA321Bnfe5+qzf4M/m9QEQ2vh6lOIgzbfMaPgtyOlA0idsMbG8sCA/+eGP5b0335RbV69Lp1YnKBzI5ckWQgKIIISCDcxbOPchyPLIZIuAEK5gyJxrL8JW1FQZWw8bLKOZOvrx5fMyPDwsJ06clKdOnJAGkialEsFKDgyh16lGNQcauPLgAJiz/kUmuFp3y3yedjNEyqhjHfBhcjrOdG+VQlCtjIEDQqxluBKicXxlYUGuX70i5z44KxcvnGfyZ3VlWWpoLJ3NSD6Xi8AajELSfMSmIb4quoAewJ8xgQSBMAYh+46HXo+CV6KAqA4P24FadcPFGNJO4HqtDcTXrPuz10B9ICSAqCHeuXu37DtwUPbuPyC79+/T56IXWr3OvQS1YgCGqC9mftYYIxjggN2FpLeAekTcDzxxGx/biWvjuGMzQBgECj3X0CVVjMyAtnahuv9GMCwaz+gWhNUmrjoy3o0OlTANWVqQ8uoq9/0s6tLSmagvbX5khGfDwo3rcuPjS3Lt0kW5de2q3L51i2ZD3kYE9alogYCetpBPwUlU621UcYIPSkFdHsqpogylt+/QA1cZQrdwV8MU9JFVdiqs1aFxlZUUAPgACCLBgHVTaTSlCqa80ZTB0VEZn9opBw8fln0HHyN7ODI2RmAIRrndaEsmlRWIR7vribZ2D7bzLAJCKl1qUl5blZWlZVlZXpZsOk2m8O9/+EO5duWKNGo1KaH1BlyKa1VN1pp0lGFQKsFWLxwf9Hd0QBicvUrn6SomI0yTt4SkIblPp1m/D0CIMzhVyElpdFT+y//w38uLX/uq9f1Fj1c1cnIpqFdW4aUVEOpe7PNN1+B2RqT/3P4IPOgR8NijZ7/v6bEaK8SjE7irnVGchOUJaO3NbK2xxhCxrbtzAxAGDOGmYHDzc8DqbGwwgmsKN/O+ZDTSRfUZwu2vm0Tt6tkOZKJry8sEhNW1NZm/MyM3r16RCx+ek48vXZQE6uvssVVAiBAVmdXIFMOck9bnRGKGkObeJheDgKXcqMtSuSwHjxyWZ04cl1defVX2HzpEx1EEh8j20u1RO/JqhsDT3iZeoVucM0GQiVrvN4JaGhKoU6BncvR1YjBo/n6WfbBglkG4bgL9j08yAiEgxFh75isIXLuSeMoSMrhoC+foh++fkfdOvymnfvVv0iiXJd0WyaNZPRwuEwk2tkewBLOKZqtOU8EoMgkAYSRdNIdK3Y71OgD2EHiurVWk1qjT4RKyKAcpnpMCqIA75rHjx+XJY8elBflhaUBGwBDmAQi1xyVfOwp027TKJ0Po8thoHOIx3RgMeoCl0ko1KKEY1d+Z25ZEiRkmdWwNY61f+fiS3L5xg8zgPOq6FhdMAggmp8HED4LvqG4M2U/U2hkgVCyn64HX78CC8SH9tKPPKh2Fq1ocLnqfPl1FAJHGGRpOdIkuZba4DpfrmtQWhj6FUkmGRkZlcucOmdq1W3bsQn3YlAyNjpIRTKYz/AzDELalIXOEjK0GvjT5QeKg3ZE0WmVs3VNmy5M+2iGM8d2cIfSX7A5SNG4IF0OQWO65is12I8OQKpTwWRJI98JEeNdqhIIfY0SrdNQHmoMvv9ekoQmkx7N37siVSxflzs0bsjAzLdXVFbaKgCETgIYDP95aM1bQ3J8CNnfZY8sSmhJZtaD1IsSeTCMZNyxh7z3NyNNx1mafu+K6lDmqSUVKCAYpWAMAn5BZo5cukgdQIGRzkoH5zPCoDI6OydDYmOzdv18OPvYYjWiK+QFJJdKS6Hw6gJCN6Zs11u+vLq/I6soKQTjaT/zoBz+QG9eusSUUwDkYW7SfQMIHX1O5SUAIJY+ZyjCDrSY9noNxgQuYVDAYKr9VBQQSOgDNUOlQqdNsUKGz++B++c7v/5586cQJqUuHNYVg/RwQRmsZe7Vtt+o6G0tG+4Bwy1tH/4kPbQRCQOg7Xpip2JwhjOWIfpbHvWQRH2hZhNbr4oOtyvgIGMINwaDv83dLSvYZwj5D+NAWhcaO1StnOyhOBxjEo7KyLAtzszJz86Z8ePaMXPjoHAMBZxjuBQhpJMPAT2sOPbsduYzqqRGGOFat12GriTqMOxBgplJStWb0x194QV762lfl8NNPyfiuXZSo1JotqUHqhX5UabTBqJPli+uwvG5QGxKrVBR1TGpdj5oKAFZklF0ipRmcHkAY0dEa/qqZlElk+oDwE87OeEOOOldGEtyAm/Xm8rZXooYQrSWatbqszC/Ie2++JT/5wY9kdWFREo2mwA4hixohSUoxm2UfQ9SHNZo1T1fH1xv0IdR40ntkxYAQ8wZgZ3l5Var1GuUDSEDgqayTI9uVoNU95ItHjx6TI88elU42J9mBQZWMQnpGR0yPx7xeta3zcJ1k1C8xCO83MS5RaaQmVBxwxlJRlWqrs6jJRY3phyz0X15/naAQQBBSwDigdGZfjT4cECIgZY9H2NI7aLYG5+ztZjVbvLMmfaUcTRLSwOsjSEU7GDI2UBgoW4ifkyVCEGpMIhgkrxPTPqAIKxV46pjr+8X3IQeFm+vw6ChZnUcPHZK9Bw7wa7CzCP7x9/S+6XihBtSlqHRBbYKVSUkq6Nd3t4m9HR6xC6QZEI0dRnshXPjKcc1gnCYJweH201GeLvBkVm9yzvdl7tn2AESg+ZAW9EVsM1oeoOYUbNXVK1f4eWVxQdDCiIIdLWnVRBvlpubcDMaarGBSXxfslRk0aL2gzgeVhrZZo8hkpKWN8BnSU4BGMIMcESY6zDAJglzUIXofLzhpUvLd4n1XA5SkpDJZgkL8Rdarst1RShJgRQtFefzIE3L0+HHWGY6NTEgymeHOsv1R394WiXYTWj9YlVqlwrYty4uLTB7N3Lolf/+jH8mtGzd4roIRxJpk2x78mwBZATUAoUpGXdKkfR09v+Dq9GYLa83UD2y9obXScFtl7WC7zcfeQ4/JU8eOyYkvv8j+g61UgoAwMoqxqWxdLNgXkSoNS+QxOKbjc58h3N6M6D/7wY/A/QNC76OrR5HFlgYIaVZmBm+UsGM9dxBnurwx3MfDXbg78beeSu8Dwj4gfPCrIXzFRPnK2U6bgHBJ1paX2IsQ7qJ3bt2Sc2fel/MfnZOMmcrg4L0bIPR+S12AMGAttNRI9WzRAY9DwnLgAISQ8QAUwlW0jQM7mZSvfP3r8uq3vilD4+NSGBqUJBp8t1pSqTekUCoSEMLwoMNmvswd8+D2uAaTyK3wUynIi8DMABBqE3o9KM19MWIHEVjETKHZ3hh71AeE9zctg3HlGMfcVgwoFJhFt4AZ544kwDoj+Gu25Ny778uP//b7bEFRXlySPDLiCETQwzCdYUsKACJkwFtt1I6ZqYwiCnsL9nkDQIh5hDm0uLwslWqNNvcEJzA9MgkjIl84XsIF85lnn5UjzxyVBPTng8OUjBIQmiSOxwD7GCJABiBUh9xIMtrLOgd1lRuNN4Gp1ckRIEWz08CgSUYFDADYF2MJb924Lj/5+x/LxxcuEBBqXbAG0W5CQ/MoC8oR3AHIwSgGAAp9Btlb0Or1YrBmZh4OUJWqoewW641Oj5AOsiWE88Je05uk0ylknHSgbDZVBugMhCViyDKCgQQzgrYWABtmhpHJ5+TAwYPy6KHH5ciTT8j45CTBOIAADGaKAyWCUoADSIDReoJJIhzoHW3uHWWqNhrwboy+5SUQwj5n6BQ020cv4CeV5vBto+AhhCXd8DRkJH2KdwG/yIjF11wgqnAuEkkX1AcmU5LPZbQeF3s/FYaYcC25ce2qfHzxopz74AMClKjelG6V6K8VN2zWeW8mL4GkGd/HWVEqoZVIRp36DBCqsU2brHWjiSbnalLUxJ5d1z3bZaJ4JwBBUesFSqS1xoSnAZhO63uKulRIirXfrbL9cKolOLQWLkhGHjp8hIBwx67dMj6+Q/JgCVPZh95Dj6YyYO1adWnUKqwfRB9CgNrpW7fkn3/6U7kzM0PZN/uusu+npUGtHpNndDpJmSkko1pDqQhdAWHcTgkJHyRSKYFHcsrclAEG4fKN9QWw/Ozzz8lXv/kN2XXggIxOTUonk2JdoQtwQk8LgkJI6EzRAVCIG9EHhFveMvpPfKgj8CAAoZED3MM0qeVxpSpP4sQv4lLWD7LubYtgMDobwtOjDwj7gPChLgxJrF0520GrCQWDi7K2vEjJ6PSNG/IRaovOn5c04i/KK7cJCJHxpdObvglvuh1NcWtCb3CM2dtyvS7VZkPrfwYGKbt75bWvWyF7TlL5HAEhDio4jKKeCMFro1FFwRgDEQ81tZWgStGSMAWwRQuWkHb/TQDCulE3yogQhjgrqG4m9nN1L9XgygKJPkP4CWdnDAijlqyWsnZAGIbDjtHDmhTIQq9evCS/+OefyZm335Er5y/IYC4vxZQ6jaLWEPJRBE7QmcJ4qPNJAKGILC4ts5aItTUmGQUgpNFMIiGlwUGZmJySZ48eJSCUTF5yg0MRIKRk1I8CTjNcD/pguqmMzTtLlsSZwc1EgHasRMkUDe71uFBZH7EYQYUxJwSDYAJbNI36+x/9UD6+eF5Wl5clT3OKNNdDFPwbg+MtKgCXIhIGf8Fqh/QPJdgkHDWRmWxOcoW8FIrq7Ikxg2EF3uvA4ABr9tBr0GXcLMS3DGu1VmVDa0jkKFuFGVCzQUBZLlfY+1DrOZsEeTXY4gMsIPBM4W9nyRTCiRSSvz1799GNFNcBiSlag6QyCJDTBJw1gFsUh2M/IKNxd9OQMI+wHZawd5G45Ng3xo3dQ1243MvjxaZC8ezofk6vT0JvksV24yhV1/u+3LUS+ypYpla9TmdasE7l1RU2Rb94/iO5dOEC20hgDtGcxwCeSogBStJSKOSlWCzRbRf3HX1f4QiN+jbWuEH6i9YsbP+j7J4bx+Ae4Z7X63UF//bA32rU8agziYB6OgBYJPgwX1HvGveV1PXA1kl4L1x72AnUxMwBIc4bpBNZttAReeKpp+X5F18kQzg6NiWpTEESycxDB4TgLMESwlQGTecB/m7euCm1SpUOwL9CO6i5ObKrkI1iPcNYRt1XIevV94q6QX04IFSDi8i8iTJtlbSpxsBrAZMEzACDkItCrdPJpOWlV1+V3/3D70lpbFTygwPSRv00zOVwJgZ5lIghjNhBsITW59d6wvZrCD/hsdn/tQc0AvcJCOFJYWYyKmVXMMi40szTvJWZ+lJwVzFAuH4/7y0JiP99byf0KLjuu4z2TWUewOpIrF39oIMDCMwgwCCA4dz0tNy4ekUufvShXLl0iQes1x9tiSHUaNQajltobxlxB4WeJ8E8tkYRBIQoZK/AkS6RkPGdO+Xxp56S519+WZ49eVLakHnCPhuW8h3Uf7RNngbJEI7ztvV+8f4wDgi1dtAzOHAY9ea5cFFUKlGvQk05FAgyzE54Gwt8xkMZSJfFPYB78AV8iRhkOyB0Ga7L6bx5d5hQcwkS7IAA+OBmeOGDc/LTH/+D/PL1n8k4pIP5ohRgMsE+BC2y2zCUUXcjNTnygLjr80aSUbLMCVleXiEgBKhIICvOLLo2YyYgLA0QhDxz9Kg88cwx6WRyki0NUTIKRgyBsc97JhXMFIMMofchjPqsMXXSc40bTxEGYpF82fo1OjDE/DXHQTWVMYaw1RRnCCEZRYA/NFCigQwazrPmsl6HXw6ZQ3cjbbU6bOKdzuSl1UloYO19lVLadgPAeHR8XCanJmVq5w62iUB7BwA4rD04sYIxhQmVrjVlkigZRECOtV+pyNrqKmuogDmr5VVZXlmR27enZZrulTOytLwia6trBIpNAGs0ts8DhBYNJDYZ/B86dEheffW1qEVFuVLhQBZLA8zgUh1AdkXrPqxZzl3XY28w+0mAYbdkdON2Er0y0e5/BwxhlHALUijBRXUzON0uuvF1dL9lAHSADGQAUE6AOYHPYJxwLrzxq1/KhY8+lJs3bsjE6CjnycLiImFFEr0563Wy3rjP4+PjsmvXLtmxc6dMTkxwrZQGimQFS6UiwaD2yFNAQ26JGXaVi1aqFdYiAhT6AyBxZWWFDe4XFub5eWVxkTV3qHdE+gUum+S7kKkHC4bemWh4jyQMjGUotXZ3zCTr0lFPyMb0nY48e+y4fPXVV+WRvfukNDohrQZ+5uZND2/LBjsIllAMEE5PT8v1a9cJusHEnj51SpYXFtlSAusUSdpiLqdmO3RxhfzaAGFGAaEy7TqmvYBQ55UmqLQ3JsahTUBYrtdYZ5kuFOS13/mO/PGf/7kk0V4km2FvYDy8JpA7uhnIMHEHYGotJxwQUtEAE5u757ke3uD2X7k/AlFAEST7IylF97l7N1MZ/Zn317XYEkYFOI+Zg1WpPJMwXEVIHmvFf3fBlEfClF942rj7/O8yu+mNDQKFEy8pTrZ/vm62saN9l9GHelsJCFOJjqwuLpIhrKyuyPTNG3L5wgW5+vFFsgnMvLaaUR9CdRkN+xDCZTRn5hhaI6JW4urSEKuj+M3oDVF95MYUrDFI0NWs0qhTwgMDGWQmDz35pDxyYL8ksrDDTvPwZt0HZEWUxaESpC1JBMHI0FjbCZVs41rQmDejGRzWN+pzID9qNbBYjUnZBBDyKo1tURGSujs+7HqSh3rnf6svbvYF5oAZgRpa8hvI8WAt2iMhH9Xm9Ag40ghc1sqyPDcnP/ybv5WffP8HUoAsMZOl2yiCwmQLElNk5tqUUCnz6x/3loxqDaHIyorVEGYy5uip9WwaVAJglGRsfFyOHjsmTz57XNopAMJBGZuYlDxqXAEkAzmo11QhMHVAyKSEm2ncAxB66K8YVh3+9JyLYbS3myBjaHWEAIUwiLpz+7b8/F9+xoQPZGiQBaKfWa1aYeCPcaYpBQChBZFtgECBXDYj+dIQ6yaHhodlcHhIBoeH2fIBQKswUJIiAv1SifbNYAwxTlh3kNwyk4r9wwGhGYNgHCgJBAtUr0m7hbooMCXKDKEf4tpqmZ/LlapUYcm/uEQgAjfLldVVqVRgIASTDGWopqam5PDhI3Lo0OOy/8ABGvzAPprjbn0RyfgiBGcvxHtHquvyCV072tYWFZNKgWy+V6Z6dzAYM4TMV3mAwy/ctVW/r8ygf/ZnBp/NZKb3qrnOENBDephMyNL8AuvKZy1ReOnCeZmfvSOry0t8DsAj7j8UHfnBQfaIHUKfx5ERGRwcVIYQiQBLBkAe6kkSzF+wg2rRrvs3JdYsWVTQDlkjanYBGGkOU29IpVqW1bU1zhUwaahpRA08JNDLC/OyND/Hs6xWKZP1xl0GUFL/Jp0feh/MTMUkpC4jPXbipHzt1dfoZFscGiUY5Px/yKoQ1hC2UdcK5rNKySga06Mp/c3r1+WtN99UmXciybWKs7mbITRAaGAQY4v3TZdVa++i4+y1mjpvMK5aj6zJLgBCmMmgvcTYjh3ylW9+Q779+78viVyWSdlGoiMNn1uemw9cRSNTGTKFNt/7gHBrG0T/WQ95BO6DIeQZoYlib6GEMw01vqTcyYOoCzI+626D1jmfBBAq6NQtvlcuukH80geENm/6bSc+6QJKrF79oJNJiqwsLDDLWl1bkVvXrslHH5yhffjszDSlKXxEklHIx9Y3pvfgUU0B9JI8Do5kTF7HYCYRBIQWx6CGENllNKRHpvmpo0flu3/4hzKxaxdrB3E4obaQRgA4XKxhOL5aBwhpaGBmMg4IU0bpI9DHomVdCmRGuM5YLtrLEKp7qTGEkAuY1X8fEH7SaadmJzTgZ4N1zRqolA61PQZnfBKxbYiZhLKGsKMsgDlE/vCv/0Z+8Fd/Lc3VNUm12lKCbBGGI3gdmFJ0WpLJoI4mvN57A0KAQezpCDwhL0SDa23xYM64rAfskB2DicmxY8fkqaMnpJ3OkiEEIIRUTgNePUDwoQcGJKMpMmSeuY/Z824mJ7zqgAcyHxwHF9ZiwgCCSkf1wdGk3lP7EC7Ozspbp34j586+Lxc/+oiScAT2CKzxc4AAgEF1cTQ3xzRMOPIi6bwMjU3JxOSE7Ny1S6Z27JCJqUk2iIeJi7r+KkjlfcUOYH0SPRj3huGhcyQBjG8EmBuQt3bQ905NqoDM2X8ORlAABY0mm3bfvn1brly5Irdv3ZaZO3dMXgiXRtzzrAwNDhEQHjlyRHbv3i0jI6MEgwSGSDCxvhPy8RbZoa2u6V6Z5XZWwjpQEW2OvX89gv6O+LvgyEYOpDFIDABhJOkLanXt3vQynPw2JJUwboH0OpXkeXDt8mW58NFHcvvGdVlamON8ws8BSgZKRdmz/4AMT05JaXRMpvbskZ07d8r42DiTAKwHxF5rDJ0aznSkBtav0TBZo7YyIlA3Fs/XSlzzpusHezaAIn43lU5SBYA6+LWVZZmfmeY14poXZmd4pqGtEoAT3j3AJPsh0vBI3XDV0VbZTXenPX4SgPDrMjA0LNnioLSSaT4eNiBMwXyi1ZBWA6YyZVlcWJT52TlZmJ+T61evyTtvvSVLCwCECSZNAHaRvFGjba2lhNQazGA2k6I8V91ZVaqujsYhINTaY5ru4L6DOYdUF6Cw3ZKBkRG6fD//la8wOdtBrWcqKehaCFCorrlxGynszS7tBxDE6uoDwu3sDv3nPvwReFCAUJNXmuREvzutHcRe5wyhBsH3AwjtTOoDQj2b+wzhQ10eidWrZzsIrpfmZ2V5fp5Z1euXP5b333lbZm7dkMX5eQbWqCHUxvTIQEJKpvQ3FkIul6UUjG5vZi/vTnFRzt35dzIrZtESsCyAW3hFgEFUe2VLJYG76J/+xZ9LbmBA0IYilctJArUm3niaZhI48BDrqmRUM82xJXAS3aMoF1V2gscfAgC4RIL1bHqhrzqMAgxqWVQgGyVDSP81gswYEPbem3szDA/1bv47enF3v6Rk1AGhsYLOGJJfDlgbVX0ShdE4hs3E02n5zc/+RX72j/9Vbl+5Kitz85JstqRgTKEaxeu9c5MJvuw6Fs4yf5bGUAmUtp5A/VoNxiiQmuHVLKmB56CVAeb+8Mgo2048deyESBoM4bCMQTJaLLDhqZqhxIAQB4YGas7CdTPpIfDrBoTxHIvOCEVTynxELGEMBgkKg36EcIM8d/aMnHn3HXnvnXfoVojAX+uvFEAiaMZ6B/M/ODAgw2MTMrl7v+x45IDkSsOUfw4ODZIdzRUL1pdR3UCj+sKUNfC11hoI4HlQChhIq20yQAyA7EYq6moJwAFwaskCS95g3WqbiiTZRMgHl5eWZW1tVcprZbn08cdy9cpVmZ9fYEsEPB/XD3DyxJNPEhzu27efPfG8FyRUB+CQoobxW11Hnrzd4Pmb7QS9lYH6qxvd7RiqhfYv4etuDRCaa28PAHRAG6+D+BrI7kC+v7IiC7Ozcu7sWbl0/rwsgYm1frXDg4MyOTEue3bvll07d8joxKQUR0YlNzQsaasTVRdQTb4pKQewYr03CezU/ZPrgmvNagiDtcLvWf151HaCNu6YR+4oyhcjOG1WK9LAo1JmGcTi/BzdOe9M35Y709NSqZRZc8gzzNYyzwKcOXmte0Vi48Rzz8vXXn1VMvm8JDIFaSZgOvPpAEKwhM1amQB3eWlJlhaXZO7OrFy9fFneOn2agJAJG7YFUa5T3ap0T6FkFA3prSk9DWUiQKj3ImYIIdvWOYK9rt5qsocn2MFWKiVTu3fJ8RdflKdPHJcjzzyjdYOo7QWj766hzrryyAQgtPYkXkeo4rq+qcxW95X+8z6FEQhBYRhnxInidZLRqJ81DzldawYGqXqh3xac63V/4llFFTY+hwyhv71eiaj9e6Oi8q7DvieZHcZJXbLT3nTfpzCsD+1PGEPq44Dx9Gb0QScA/fOW7ONzw8b0VTlz5pycPuWN6QtBY/r8Bo3pc1+8xvSVq2c6KbAGcwCEc1Irr8nVS5fIINyZvsXGuLSzxjjbgU3pDb/WxvQIrmBM4bV4Cqi0bxQzkooA1QmOMjR1kGM2BWwL2IlOW2qdllTA2GXTsufgQVpcf+t3fkeS+RxdRZG9RXETXo7yOphRkPVTgOcyNC5kAxKoDaJclIFIOlq07I1m/dE0HutmCCOH0cBURgWu+NtWS9Ib9W2DYYgn7lZW0OcPaGoQ4/6yznKFny2QDfY0bgk2n8D80Tgmm5VLZ87Ku6dOyztvnJIbly5Lu1aTYjYnw8UBTWYADNL2WdsfdG307r/uMj7vmaXTnXO0XK7SvATzj2wC2hZYQEk3zEyGNVHHT5yUZ08+L8lcQfJwGZ2YoFwO0snob1rwy6J0u5awrjacFx6ibwougnocezWV3RkI9npYYir1yeZnBPqXP74k7779trzx618rIEyDrbRSS+mQYUANGOq+JicnZXxih0zu2sdHMgPWEyYtGSZktK4yln9zeZpMjRbcVr8EVk/bSSCRpA6rDBTR3oKJGb12OkLSNRKMh+4lzLpa6wI9iJWJxHvCPUAtMJ4DMHj12lWZmZ6R2dlZmZ+bp8wUzzlw4KAcPnxYnvnSMzIyOsL3l0YrkXSaSR7IBTf7iO9B993YCMrxGZudxeuMTO92aIev3v28ONEW1p7Y7LGnuoA4aIeshC2NljQpp/1X3dTIftZp02zrxrXr8uEHH8ilCxfl9s1b7IUHaTHGfufUDtmz+xHZv2+fTE1OSg7GMIWCpPN5Svp1vsNpDzWzKod2p2eVObsxg95zxTPaXiLK1TBhqGUHTDAaUNS1Y8oCTfGp4oDsVFtZKemw9hGganZmhnLXOzPTsjA/L0uLC7KCFkvVqjqYYl4hSZHNyMDgoIxPTsiJkyflpZdf1p6FyQzaxfPxaTCEMJZpVtdkGaqdlRXWD17++DJdXc9/+KGsrizzPIZUFOwgAC6SsWQH6RicjMAgjHsICE2ZoInN+HzmGYoRgxtwu0WXb9QO4hxO5DKy77HH5LVv/wd5pV/TTgAAIABJREFU9IkjMvXII1rHj/ubciWHTraoNpHKD5t53o/QgjStWTWp7laOvU/8nM/fefmJh6L/i5uMwBYBoZUfdW9MFnvSTEYdRrX0A/udtbdhuwll4gEGlWAId+JwP9/s6/DSe0FgV2qw5z3ae/vc3vvw3vl7Dd+zAUJmwVJ8NBroJ12VM+8bIMwVJZd1QFiUHJzhs1nJQl2Gr/M5yeayjG8U42SjmAf/phmdfVaWWOeAP3pjulAh9lm+LYn6tTMd1BUtz83K6uK8tGpVuXzporzxq1/J3MyMrK6sRlKucErSrdsykdkM5ClpDd4syGAWH3UOzNxq3yiwAjSUQPE+axZgaY37lZRauymr9ZqsNmqSHRqUV7/9TRrJoOdRxhkIBIa0RG9GASsyMnRFJ+7UK/SCXwWDsN7OEDjSDAa/jwASUsIoaosnFdmknnYT+u94MWvj7Y1u690W6b2ev9m+ZZmRz/Is+sTXtkEwvKnzvzVe98bucD3sJCSXSsvi7ByB4N//3ffl3DvvSrvekFI2L8OFEoNDAMIkPARh/2z9gbTMzBgsdzhlkBrUB/JvKUMIu3oEjNj0wXQBSGDxQ0pKd8RkUl54/gU58dLL7EFYHB6RkfFxGRgYknyxyPmGuUvzEljyW9sErA9IG/E9Br+b1LGtn24GAQ0Uds9lr5DyQN+hgTIJ1UqFtYNvnj4tP3v9dTOhAHtu07rTIeuzd+8+Si33PLJHBgZHCQQ7CRjCoF4iiNw9eWegWn/m2U77yoL4+DqDl4jquuJltT4HGs8VbrbWZkOnnq1f6zEIExLUFd64cUP+f/be+7uu88oS3C8n5ESCJEgwU5QYZOWSZMuhbFd1V3V1VXVPz182a36Y1atXz+pVM9M9U8lVLttlW1a2RFHMSRJzApGBl9Osvc/33XvfAyjhQabaMgkvGCLw0v3uF84+Z5+9r37+Oa5e/Ry3bt3Wpj45uVV+kRScmZ6eNo9CJ7f/MKGotQBvvXUeTtwvDUd5z4LP/WWLZz3Iud5zIuPj/sw6DffEVov7pjEeJBZERdiE6sBiScjD1YlpMRHQqNfw4MEDnD71Cd7+zdtYWV7R9sf5MLV9B7ZNbsf2bduxdcskCvkC0vT0872/TujIV/3CTx9MksgebR/U1oSzpnDnR6iIaY2SPm/jbYt8zV/L2CWK/E8TNTGatIkiGROELJKbN69rTly8dAH379+TaA1tadr0K2y1MDg8iAMHD+D4s8dx9NnjRndtMxGURAuPXmU0SZp0rIl6eVXV2dXVVRRXVvHRhx/i8sWLWFleQq1SlXhOXz6nc5A+hazo8wxOsZ8p6QzpA0EZb/vhk6YGCNlbn4gxoWq9kawKrlYrUvmuEFjnMtj3zGH8u7/+a0zunEK6kEec1juyqDBAaEkc37tq61DVEP97163JfU2cBVG+vljNd+3sNluN3r56f0Zvr//k0d/oEVgjvuLmS6QKGOlg6GglUCOSAwGmLGrrQEWOQEzGVe21ziLK9cGgPSwR+AWZxI4B/7L5/UWJxm/inYuKAFlSy/V6RbKv/pqZ7fTRDGN+AsLmOoCQQDCHLMFhhkyujAFCWWOlDRCSdv84AcLqtVNtNOpYmnuA1YV5tOs1AcL33zV563KpYlneSOpWQx30KsR1EPGb4jTqsFIzraFlNdfS74sy5ARozMYrcLNqWyMONBIxlBo1LFVLqCfjGNwyjh/+2b/B088ew+jkVjWx84vgjmuPr5eKJ6R612pQIY0wjspxVrZXqBqRA+Z7ejsKAVRvSL8OIFwDBsWv6cxCqPrx0DW1UQD3ZQtaVxGZ2Bt5/Ddnofvp5AO6aO9TSOhcZ1PznpEyqafIDFAvV7D0YFYm9awULs3OyXKiP5tXnyEDrESccu4mIOQ90T2w8MBQsN8JHZnRuglbUJ2y1mgIBMobrVaXbxqrzkosKBOYwIsvvIBnX3kFqXwB2cEBDI6Mor9/ANlCHxq1uuY8q9QKgBP03bPqRCqVsYqjqmed9znKHol0gJl+CINYTRGv3OfHK5rgcEGaB03UPKvXFeSfOHEC//LTn+oaWJUbHBjEyMiIqoKTW7di69ZJjI2NyWcxkcggniA1NKvgWBTVYLH5NRelvdr72v2NGu1FP2P3fA3vt57ts7O2oiPiVP59/Np07+HWPSuJNPReXV1BqVzC3Tt3cPPmTVUO2UPG/rZDTx3CM08/g76+PqRZ1Yr0Nnd8qg6PwAhMdV5r7sod6rW/d4DZrinMe2UHWRQaP6p1y92Y4N16p406zaClLl9O9V6rR5MVXQvsmeGem5uVeMmnn17BzRu3MDg4hPHRCUxN7cLE+FYMDY1gZHgMg4PD1jvDlAstELQO3AwOKu9+RKwaHFTKo1RwR6U2yrPv1dZqDA79oCfdba9UofYkcL/jKgnvCqYd/x2sqrZ68WbpsztzH7fu3MC161extDSP1dIqaNI+sWUcL7z4PA4coBDRTksYxDJotXhufT2AMN6qo14mXfeBVHcrpTI++u2HuHTxgsAfDesJ2nOZDNLJhKjRnPMUe6NNiAFCCvdY5trAtgmj2V7lbGloxQQmggh246g061ipVVCi1UsMGJgYxaFjR/Enf/5vMTa5FfFM2vosmVVwYVhYDfRrkcrfdu+Cua5dgEEa+0QTiDFr38uXE9vq5SlrU0u9PfvJo//QRyBasQvBYHCSyFrCdCg8I9vHlRb7mjK1sVws4cK9MwCEPkni2o9s//pDA2lf5xxhocalAfXzYV/dMTOTUDHUa+sAQlUJ8xFAyCohVdBZISQgTCGRsrakx6ZCWPr8ZLtdq2DxwQxWKBbQbODa55/j3bff0uFTq7IC8jBAaFQzftPHTP0Mgd2EVV8UADBwd5bx1lPiqECxuMAgm9NXaxUslIvIDg1g6+6d+NGf/1scPPI0+oaHUJUEeR1ZqkcyAJGggRlns0LYUtbRDjW+n1UnXRZHi9YOIFYmxe12WRx78Nog2qbaWiDofx8Cwu4Fvl7l4IsWzUZAXnSCf50L8NG9VxQM+nfx+6WNyMOIWUZx4/PZQwNWh6s10DCgUSzjN7/4JU7+9kNcu3RFlhOsEqaUiGgjnWiDVCwLjHz87kJJVyn0gNCqiL7qzAphCTVWuZMJJRMI5LhB0O5A9FHOxWQSzz/3Ao6/9CISuTwyAwSEIwKEOQJCVgjZU0AwKIoJs1YGElUhdPYT3aXnLwaEJtzilSTDA6cTBDrybZC15xiQXvnxxyfwTz/5J/VVkfYyNTWFPbv3iFZJUDgwMGgVdV5zvSnLiXSmT+uMA2Rqni4IV5QZLRzaIFvlqbOg+PCD0V4vAIMCaVGQ5daLGxT9Kzho7bnqh2q3US6VFRCTAkgbC8r3v//++7h69aru2Z49e3D06FGBw4GhwQAuryn9dwDC4A0NoPqJ7EfB/bsDEHYtI0/t/XoAIWmWRpWnH6TsBVj9qZZRrZYFBFOphLwCjXbfUC/mtWvX8Iuf/1zAkMqshw4ewv69+yUg1FfoV/KDezEPTt+PTUsIMVEdPdHuTQDVnKVHNFkW+W+XfLHZYsDFkgiRxIZfqkElkoDQqlQe/OktndVBAAz9DHKvKdXSRl2CgLfv3MInn3yMW7dvYubBjJRLt2ydwBtvfAc7pnZgcGhQGeNEMotWi2fL10EZrSPWqKFWWpayK6uBPPtoN0H67vzsLEqkQNdoA0IAGBcY5I3QKei8B1k5DAChc9D1VFtL6PKbYJCUKqNMs3+fDB0CwnocmNq/F89861m8/v3vYmhsVIJu3ANZIfSU9w5AGCQ6wmBb890vVJ7TrU1WCDdyVHastW4Pt0d3nj155W/aCPg56feXyL7eUSF00YgeJu5bQHsP6YG+tcV8ui2+9LoUYeLyCSD8inMkYOl5YPgFr6dkY6g0ytPkCSDc2PjHCAhb1TLm79/D8sIs4s2mDIfffvNN9RqZfK7l+X2wZAcK+xV4APkKIekn1vej5iv3eOtRsEPbABll4S37zypJIx5DpdXASrWCxUoR2/ZMY9+Rp/HtH34fu/btRSqfRaluxsSkJ7FvqVWnHL3xROVhpmZ/0qNYZTGJewYmPosjDyaCh0gGJ4hkO6qEPhwNwtJIwBkBKkGgst4g93JybeCxHepSG7up34RHGT3Pgv8ggI4ADLuGtRk1o1WyB42l5RYa1RrS7A+tN3H+k1M4+cGHeP83b6FWqqAvTfuJGNLxNjLJOJKsyjhAaZRRdxBEAGFYmfKiMi2rEFJUJp4wcFSrCcTJ6LpJkMm+tySOHzuOI88/h/zwCArDw+iX7P6g/PkadQpo2NwMAKEzWCel2Sij0dGwEfgyQGgqf652GElueBDo1XNDCpdVCRj8X7p4Ce+++y6yNHQfHMSOHTswMT6B4aEhs2jgNTqFUDbKg/SYRMrez9Kn7kN2qQq7CeiBtQL9sDT0xdMzuAavyvola6Tjmi0ZxC+ud1MztWlEmjiDfqORXlXPIYP9ffv3iQpJUEhj+zVfHZVA/1cHUjv8odxcigDI9T55AHm/lgph0L5tVh/uvvPaGbjksuyXSKs3Vr12s7O4desW7t27i6XFRfWGj4yMYvf0tCiiovuTclypKmtqdiquJ5yJEQJCVY/cPA6Wrz87fFowApkdgLel7oSRPIjrBoQ+bnN9aNEKoccdARB0/Wv2e99XazYWqqYlEwLG8wvzKJZWsbi0iNOnT+mMeP7557Bz506MT0w4ijkplb4zcQN79lfYgBNtA4SV1UXMzdzXXkNGzIkPP8TFCxfE2qlQLIm9yxKVMc9BVXd9lVAKo+wvZDLUf16/Bl0SR7+2/hrSONuxhHr4i/WazttmKo5nX34Jx158Hkee+xYKA/0Sk2G/rVSEAxErP75diVXN785KuNk9+WCtl0HqsbKyZl328l5PHvtYjIBnMnRGICETzimb277kmA3cUxxVVHGtmGIGFLsrhEadjjJNOzq5H4sh/t1e5HqU0YfF327g/V7Tjq9PGX1SIVwzgLHK1U/a9XIR8zP3sDz3QH6Dn125gjd/+UsdPMqMBJlvn+q3wEsZZsp++56FuOsOUBXGbooEILw3oOvfs5fjg+OqDvIA4kHE7OTh547j6Esv4NmXX8TE9km0k3H1NjCg6yv0qUJYr9ZU4SAozKRIZSOVj+IUdlD57E3UEFx9g+wlkfS+y2TrUIweNuv9d9dh1N1fuO6s/x0GDX+Ah5svrLg6gEsdWEUpEioG96bjrgjQmbw6K4TsF0zFk0i1gZmbt0UZ/cnf/j2Ki0vI0UidgDAGZNlfo6xEIL/i7nzAnwp2b1+VIoAj4KP4hCqEVLZUtYw9hEb9pFCK9087fPhpHD5+HKPbtmFgfFyS9f387h/Q8wT41D/oKoQNqxrytSRU5Cpi0dnzxYDQ5eclcuS//H95mBjt57ERJyjmWqBlw2effiqvOILAsVEahxfUc6s7ETTFm6AHX1EiUI4iE536Rr8NkKD+w6ueGlUt+ugvD/DCJuyHw6qHHTj+HJZoFSuwSRPA4R7A3sJPP/0UMzP35WNIr8LJbduwc3qXvBU7v7qBX8cVr60Q6s++crim1hiOiR72dVBGjYnB76jCrWdRUB2XwIhJNFp43LlzVxYeK8vLGBsblan8yOiIRGP6hgZVdafvHyvKBAUEHP6+m7q0eds5bBf8DJKJZpwZJgvdeK03N4KMuttvOzPslgQxAqxRtmzknShSlDrqwaB7E4ImzkdTQGXrAumzLflanj5zRhTj3bt3iyo9MDgQ0pZpOu1MXH63gU7nqxEQxpt1lFcWcO/ObZ11rNJ/8P77Unulyqv9jj3RVhXMpFPaD1lJJGXUK4wKEAbrMgIIg6WacJVPru24ibo16mrfQDaN7/3Jj/GtV17C1N7dSOcoFsTcKxOw3iqnE2w7eo6v8VvVvWMDswC619MxTCb1MPJ/gOdmD1f/5KFfOAKuL9lvGu440rkfBCd+Hwt3F/6J8afU6iOMGLUbiHVmFUK/s4c0dztzn1BGv8q01G7SVaBZ7/XWUkZpVbFuD+ETQLhmAGP166fbtdKqACH7COnndOXiRfzqF/8qlTbRLR24s6DCBUkSA+ACISC0KqH5mVnzj+deK/iV0qMpk1JMxqWSdaDX2k2JyfAwqsdj+KPvfQfPv/4qdu7bi77hQTRibX3zM+SyOS1E0sFa8kVsIc8+sVQG9Tqrj66sT6U1VoQYaLvgtd6wKqMCF9lV+Mb2LwpOo3+LZFoDgZkvD2y/yhIIw5yv/iq/T6/gctQuYDDDedubHRSLAMNokcFXVwQwZLJunlf62WihVa7i4pmz+O//7W8wd2/GumPaQDoWQ46A0M2FTkkPq0T5TxBN63GuEghWq1XNWwJABo8EgV6MRL5mTuF239792P/M09ixd59AYb6vX7RLgkJfFecVak0kWG20flbSTS0L2U2R/LIKoRNqCAJVn/13m2dQO+wEhQQIMoBnoqVu9FdZY5BARhGmVArtZkt+ZLVqTUA431/QNlBnUsVXctzNsYMv9Fn0vUqRAmI0VbrOVOwd9Pl1vebFpGpp1UGOcSad0X3jV61WVcWFgJ49lIuLi7hz947+RsuQoZHhdT9bJzU0fEhs3aDzywChPrnh7Ue+KEPqnm3dZn1i/YR2cJLKzD61xYUlzM0vYHFhQY/ZvWc3hp0SK6uIrDCyb40AShY/3OspTKOb7AIsrwLqKNd2j+zPHcFWhG1iqcXI/Y/kFTp7t924ubAqomXp9g63Wz4EDIZhnRm3g0yTWk29prLFEJg1MMXKMed+tVKRwADZAM784pHfM4rK0IuwtDSPm9evoiYF0TbeevM3uHD+nKiiUvhmgOm8INmuwa+mElXWP0jKKFkUnsIb3CfP5DWtX52ZpMOSfkumTrle11mc7i/g3/0vfy1AODg2ijj9f3lvWI2koIxLrBldN9y3g1mt+e127Eji1eLo3ma+7SO9PKczrfjIl9mTN/hGjoD11vp55XoFNdXCpFUYg9nvmFykKJdPmPqzTr2DFKfqBoReaFHz94t6376RQ/g/6UN/0V7wBBB+lZsSq10/1a6urmBx9r6URmk7QTWzN3/1Kx0+XABigDrVUP9mIn7E6CfmK4SU32Vfn9/wGSyYMTy/lKmUAbApMrIPodrgAVQTIIxl0sgM9OGNH/8xXnz9VfSPjkhdlFnJlqR9TWqeC48qgqKLynaAAR+z/wYI+UWwZ/0T9t5cqJRR57d5Dcb094DK5gDn2oHsqNW4P3ta00YWdy+HWPe7Rzaqr3KHfw+fazGimZcLIHVl8YNR5wPdP4LRcIF0YJxNWfh6A6g3kEYc1658KpP6m59fw+ricgAI86wSuZcLgGUQSroDQAUMX22LKYFQqRqAMIVQo3WaqTypU3HUnR0CzxXSzKYPHsTug4cwtn27xGQGBock1mKG9takLkpzImlemM6Me3OA0FvPO768ricY3YgyrtEtOnsJTWiC60nS9E4R2Pq3Qr84UeykohqTgjMD53bM+jDDIK2T3rkWEIZgMcjAdszL9QHhujW0NUvK/cL/cJ53UtKUeqULXpk0cP1t/HzsC2UlbH5hQR9px84peSqutwdEixzRup/FuWv3CB//rlcLCXuqegtxN7eMafTOOe18VDn3fIVa95tG7Q0Jh5XL/K6qispE2sjIMHK0kUgxrWJzivuo9k/zIDLhEGW+bW14lVZ/i3ysZaCwo47X0YIQVBDdRdoj7T2DnstgAPxvzA/WFFPs8UEY561XuhNNwbua4Bnntda2qxpmsjkJRxGAmfAY17kBIP/xv8qOvpF7KEDYqqO4NIcb166izt7MNvCLn/0c586e0Tmo65Q/o9my0FpH94dia84GygNCX6XwdhPq83UT1ETYrNWi1mxLVIYVQto+DYyP4N//p/8oyijbNqgEzuPVA0Lfhx2I90S3A39SRvfuoNIr98eNDEV4x58Awp7G68mDNzoC4WoOp1g3oOg825gcYpXQ00RVGYwIykQrgb5+4lZnj0mNjV7D4/S49eKEda6/A9CTpv6kQrjRWRKrXj3ZLi0vYmV+TqIyq4sLuHTxIt59+21V4VLJdCAqI7uFyKFNAZkAECYTSMq0PqwhEgwqPqPhdZA9Zu+gNaevMiirVkQXLQwNYGz7JL7/Jz/G86++gnYqYeqizEi6fghWVBiwkC5KxVL1XqmywuCGR6JlvgUGA2l1Br0N1OsMdqisx88SQ5Kvr0pm9+EUCVw6+vd8uGHCB0Hq+2Ej3YFqNno7/OMeddjR6+f53T7e4kMXZkoUwpM06Sdm7xVd+kGA6UQruNGyssG7nU2lZGvSVi9hCrO3buM3//pLXDxzDtc/u2qAEDEU6KHGYDgCMhXD6MXdph/s4PbZqtWajM8F+gTcTLSIBwCreqwoWGbQ6K6Tk5PYtmcP9j51GOM7diCdy0uhkab1rAryfZq8VvkXJZ24kXkVKZiOqGoGszAyFdaojCrZYv1NHlj7QNqqNh4cerqK/Vs+f+kUG+3EAvD+bqTTMTjm2BIcJfIFVSHa1SqWVpYQS8aQyWcECMOxs35iG0OnDOrsOoLikeu16CYEd97prpJZQM32/cj26E56YeQV3DjpPgHI5/P6o+6f/A+bUhRNsNJRr6sqRqaBaJPsHdQ9WH+eh5XA6O7XzV4Jn2z/FVYKo6/qpptdy+92Wa15NRJ8E0lWvghuTByMn4siM5RLbzVjaDRaJhymSk9cQjHcqwmUuAjZDmB93wRHFE+i6Tn3dVLwybgg48N8JRXqs0IboBAH7YKL9iPjExghYlgrI2VzNUzaeeaJqzw56xa+lwfgISjkPuITIGFFyhjj5ovI7yQrabm8EkocAz1DPqMtVZb5N4pW8TpNuebR03yT7CFs1lBcnMOt69e0t/EKf/KP/4gzp08hn7X7wwPPJ2Cl6q2sbdu8ItNhhdDPMjFjPH3UVUbMpomWGglUWClu1lBu1pEf7MfE1Hb8xX/8Kxx+9qisoQgGW1zHqhCaqJTtOd67NFpZsfnvb7vdWxODkCeb9GE3/mXBei+rJZp82Pj7PHnk4zQCQVTh2DnRvd2BQu0txqrwJ428d+NUG3Yerl6Xgq0sYqY4USznn6sEzLqJrcdprH8X1xqNy7/o9YK0oKvi2lnzhDK6sXsQW730QZtAsLS8hOLiPObu38eVy5dw8sQJ0caYEWGmVH0nHcbN1r/AIIF9C2n6dSSo6OgOCdGSLAvtqytSAOQiIw01EcfS6qp8j0hRGd++DfueOoRXvvM6Dj97DIRu5KDG02llJxXcVatqnGcwnUmR5pZGtVJTUMODzST946oQMuglYGUgQ5n1RrMmIQ3zhLHPbVlvDwh9cNI1oRy1KsxicyMJeeLrD3P08OrlIIuGib0+b2M3/PfiUQwu1qkQqmct2HpdPBjBCRwRVXn4/FZT6qL03RJllAqejSYWZ2Zx5cJFfPzBhzjxwW9VOUy1gP50FllSNUWZ8vfY3sz3VHX40NGoucYKoVVNGCTqfZUNJM2T8utmc6I4KxaTgfvE1E4cOHJEP1PZnADh0PCIUa9dVUaAUCb3Ztxtdz1CW40A4of2EOpJrBB6wQsv5tFZCYwCwxAsWr8DkzkEQ6y28luVQGfXQuocaKuh62fQT/2JFpBgwO8D9QgY1FV4xTUTkPK9g+Yz172+7PH+oO38yX95y4GoN6Ot2S5Mb5foXkmKi4B6Ifk7yfYLFNYEEiWiwl5QSutXa6qGSTXRzcf11kcIODo/b/j7zmd1AsJOlPl1A8JYnCvNvAa5FxM3cP9MJkgDTSNOQa52DM2GswLicEsQwZRzU2nzJRT4UzKN4I+PIUikvywXpQ/5CQiZ7ImKx7jR8EkD3ZUQEHrdn/WJhJ1CKH6UwwSRL3f5/uNw7nv1S62sMP0fgEGTjk+Zh6JAIKuCBIoGbFjBZyVA1jCtuoCw+OmP+IvVwWaliNLSHGbu3nV2HsA//eQnASDkR2jWaurh5HlLCq9XGSVdVIBQgasH5JG+a7f1SWmYqp+xlABhqVZThbCOJrZMbceeQ/vxxo9+gN0H96mtg2CQZvTsE/FCQrYpKPXhlF59dcXub5j4M0AYi/H85V7SGyC0RFmvYx/dbx7xTXvy8t+8EXCiMsGsCjTSbIHYeWX7mLensmID1xXPC4sDAqsJDwgj1W+LC1yMoUnc6xz+5g3ro/vE0bj8i97Fb3Dh44lDngDCjd2Z2OLZt9sLszOol4pgpfD29esSlWEDO093LgBW5njQW++JD/zs8JU5fYI9hCaBTVCoW6F+FZPpp6CGqC4SpiCKjKMdj2NxdQXFakWVwOkD+/DsSy/iyLeelbpoleIvrDpmMupdIKhkcMcgU5Ln6YyCGnow1Wrs70ojSRERVW5M8IbZ62abwTwz2Q2BQ2UonT2GF72wQLk7sxD9d9To0lUIH3pAdS/6HjeBiGrixm7hN+9RFiiEoFAj7XpRNLvckFn47zZUH337LLcEFZiAoHpoXLFaq1xBib1hD+bw/lvv4Jc/+zmqxRIS9QYGMjnkmTBgQoJJC2X/on0DUYBi/VaskrBKSAEWqe06MEglQgJCq4p4z8s4hoeH1Tt4+NlvYevOac1derUNj4xoHZG/x7VAQMh5Ks/DiH1DSHrrrJCGoDBSSdXYOG8vKSDaaEVpoeuDQVP6JUBi0JgtWBWkVqdtgNGyAzGmtgEqfsZ0lpXBNurtRlclzR2YDumoWBpUCE1MRn5NSiZFgbgPHtcDhgYITb4mWsHvJmF2JRDcIc0xoCImr189gzVjB1igzOoYK70tl1yiyXYcTW9Fss5yWgsIu+Br1xL3n3JtZdHNZxcl9Lgz9LzQJb3C4Jv7YKuBlgCheWYyecZkH0ER/5t/I/BnNZV7LecAK2jsDa/Wq45ubz6DJhxj98Z6sZ0pc9uEvRRIuWjIAiq79xqXgOIZ8SR0wjBrxqNRX/GYAAAgAElEQVQLCASJerd/uLREcCKF8993GPq549aFnmDPssy/fXNu8mejbora1nNqLQ/qLyQQ1q8e9R0DEs0aqsVllBbnsDD3QL6ZTNb87F9+hvNnzyKbSVsvvgBh3AFCs52g4ijneCad1jxXJdGxYEQF577nSD4SluK9iqcEDFcrVdR4RiZiOPDMUzjy3HEcf/E5bJmaRJV9w5I09bRg25hVIVRbiP0MFURtDvj9TD+dh1gACnuYzZvvIeza03t4zycP/UMeAVvHph3g7JGCpe0AoeZsCAhtrwhbKUxVtAsQOgV0n6G0/Y7vZHvOk6+vOgIPs2CLjm0XcFTSi/3v3ofwAk589AkyMqNfz4eQyts5pLMp50P4mBnTz516s03LiXa9ivLyEj69dFHKg9evXpWKp+91ssAu7FWyXiM7hGQ9If8jO6CUmPQVQllNmMADg4EGFxEDingMy8WivI/ShTwOHzuKb3//u9g+PY2RLeOocXExOM2kQTtxUtmqNfYAQrQmNffGE6iUK6jXmLVOI5WkAIDJYjNwkYKcKoOk/Bi1iYAw7H3xtLoo3SUyoeRv6P/tQWFU/vZhi3yziz+AP+HK+RqCkK+6THt9/nqA0Fd5OoBhdCv1IgUuKiSo4d1JEVxxniCORrmi72a5ivfffhc/+6d/xsLMLBrFIgYJCKkQpgqYJScCeOH2a2sw9356pBk0NOcIAK3fz342CAhJe3aZQp9R7Ovvw9CWrfjWy69gx569iKfSGBwawujomHzgCAQ9IGT1he9GUMgA3B1RXWTZSA1ND/CP8vPE+PFGG7VezAiEtv/uUMUNA2QvMsFDzvdQ0WqC/2ZFVJVCBslKBrWsXqe3s16iyAS1gL8bEMpr1A5bVVOdsEtnw350rUVf0SpQoiN29RvZPQtHS2Fp0LfMBBUPANoL1GRyTpqvBK9SBD11/Z6KkvpbPI5Mlj5zKaMFP2TZhoCwM8AMhmENILTH2fM6Bivyz16lNXpdZfwELfV5cz9WP7XAWEz31GxQrBfUALv5YxoQClkdHDd59zWtt9DYF1QmNfVS/ps/qzVSUl2SggmKiHhNR0XeAW8fO3HoDJBFTevdtbqh84GVCeLYL5mc4Pv6arWf+1571P7tlXbDvjWCKPU7thwArtVFnxWFmxVCNx6aui07a1gdZJWUFdFH/RUnbXNpXqIySwvzKK0W5aP5zttv48rly2Lj8IN52wmdteontD59Ko6mMxn1EtJywrdFSGTJJcNEfW236dqDZiyBegtYrVQk3pbIpvDiq6/gj77zGrbvnkLfyKCAIlk6sWQcDd04tw4CMEgqvoFA24/sp3o8rdPRUUa5r+g0f9TD2LE/fY1v9uStvkEj4FscVH/2QYlBRVcljIhwufOQcSzXkU8OS1XUC8roRdwZqzPJnVWdB8g3aIR+zz7qGrGfh8XZkcTzGkB40QHC3DqAMGPG9Fn6LXtj+scNEH7y6/bsvbtIUGFsdRnnTp2SD+GdW7fUQ2hy+C6n6gIGHcgEhAwI2I/nAaGrEEpAxkmFBM+lvHkbqLKXhYd/glnJsvoTCkODePbFF/Gjf/MnGBgZEUCs87AnuKQanFuAnrYnQQ9HUzGaDw95NvtmlSG1IJhqkFSHrAoQkjpleJYXYxlz/rdj1axTIfRgMOqd5IPRh2R8fifVvW5QuFlw+Xu2mCMfxxup6766JFogTuAu1wvN+JH2cbX5nFExsmaS6ymTXI+LNkrDuSba9SZOvP8BfvmzX+DOtetYnZtHfyqNPKma8qi0744qoaM4huF7LKgQWp+gCcCY8awlOBjIiozlwFo2l8PA2Dhe+vZ3sHPffsSTKfUPjo6NISV7lATqrBCyEkclzyggFBaNVtA6AZKOqYBy4itjkQAsApSCjGQHGHQjqfnvauICxwZ8eaixn46P8sqiosT6pnl+Vl6vvm2UHBfAfW63TlzV057n6bjdFEJ3nWs2+Mg1x2y9BgIUesuwQijqt0EDd3yboqYJx5D+F/YLM1FFQMS+N/6eoNB6qszIm+bt7O00q5y1Xw87z9d/NO9TdHw6Xy9a03zUK9vTJvlTFhEuoWesDSY3eN+N8yxabyRR4qnMXCOslHP+86AkjdInDVhRTKbZxw3U1Gfrg/9OQOhHwECWJQrUa6g1xyOm05/QT3Nbn7YuLEFhgkx2w42pQUAYem3ynnogSNDR9TfXP8s5Ioo0q/5NJhOtp5LXw+EQOPYVAXpvEny2aC/z6IFMvEFAOKceQgLC+bl5zD54gE9OnsSN69ctoeUJmQ5V+71S+2E6LVo0gbwqua6nyeyYHDNC1PcW6i1W/GOottoChK0EkCnk8P0f/zG+/yd/jPxQP5K5FBpMonLfTcRR5zi4KrOdwQSD9m1A0Ow55G+oT2rCV1Yh5JnLddnbOPrV9Pt7oj35ZN+4EYhu3p4d4s/FLkDoGQTWTsFksjEHuIeFgNCzWSK7euQ9Hn367xt3BzbxgX185Af2i05Q9xjuR479USxWcO6srxA+AYTrxjrzp95sz969I4+2yuoKTn74W3x65Qpm7t2T+IKooq5vgBnkoA4hQMiMvDOnZ4VQgJCBtgVvRk+i36D1TDHoKlUrooC2EwkpjCKVxND4GF5+7VX82b//C8TSaYGEGisTkX5D/xk4BRiYU1iG3wy0k4kMpUiRTDqBCEW8DdRqFASpKAiMJ3jwG3WFlgXsKbReQt97FZlsQWWwGwx+CSB0AeomZnrnU9YAy0cdOn7lT9zTC/hknBIDERKyB4Ue/ASjHbEHIo2NG3OpVNQz87mcWZDUm8inSROMA9Uazp38BO/95m18euEi5m7fRi4eRzbGCnY8BIWexqgPZAFqlOfvRWXsz07dkMGsehkdBdodCgywaGzeNzKKV7/7PamN0sRdgHB0DGmKdRAQyuA9ITper4BQAa4Dnx2ALJivkWRCgGICSB2KYjiaqszFs1nU6bPISgnV09pm3m19ZkmjzGkdcv0mRDOTbIun3HZRrYOg3wFsPt16MIV47fuhst4BdFCSKZuxYNwwQRSq+6ogf2/X5ytCrOLwd+m0PZdrvyFBKfYLxiWIwooh7yIBEamkbA9VBTOgtT5kOXbN8rWA0H3WABDaXYp+uUf4kL6nddPrg7V+xIUN9w9VU5UQcXQp10ft57hAmNYIxWSYX2lqbvAl8vKBTeleUpGU64NJEJvLplYppWcBKqMS+unK5/sASvRr7u/OnzKgkhq+d325Hrw4ZVQfjHnKN/sWhYxcIBYAQ/u3QKL7W1g1dAqpBENMKMUoopPRtfI+MRHCZA//TYo3WSikTIteTSXeMHvY663Y8ON9hbC4MIuFuVncuX0bN67f0Jl8/+5dQSxZS/A8ZXK1yT5Or+XddoAwY8rBLnD1bAABQncNoo2326iyFaPRxArFpdJxFAb78Wd/+ef407/4MzTiTTTjbcN4jjJabdQEopMCyh4MJgwQ2gPtZ5trzANCri0HCI3vs+HxsMUfTQX19tQnj34yAhsZAcckD7gn2r1c3BsCQh8Lm4WaJYed1YQyW5GztvuseFj2cCMf7slj3Aj4QfSRoTsw1oxP5HGqEFo7wBNA+OUTKTZ/6tftuzeuI0FT2uUlfPj+e7j62edYohy7hDQ8ULIA2DeLu0YhUZIIqtIyqE+KOmr+R6wIxuTnVG821YPEoJKVP/YNrlTKoo72Dw/jmWeP4dkXXsDzL72kvkEdHQxa+dZ8T//NY16BhfVzcQ3y0E7Gs5QXQSJmghESPKAKHoUUWgS1dROTMdM6BQz8uwVHfnL5jIL1joSBqw9+XR9MJNA2kBA2HxmlyVd6HMiI9MFEg1q7NevtElHw5zeYh038h9/gte/15ZNh049wYGnjzzdFR1ab5FXtvcN0mZ19YQHEcZRRefbFY/II4+ixQiiVvUZL8utUFeXrPbh9F9c+/Qy/+vkvcPn0aaRaLWTaDGQINEipsuepYsF5rkJJTCIT/AetTeg/yEqkj6dDXy3XCyUrCZuH/Mk5nx0YwCvfeUPWE4l0RoIyY2PjSKWNmqg+WhYyKUzDaotAIqsPdtisNyfCWRJWxTTWjtbGv5vRtoEvKzZazxBfmMBHVaCEy3B6KwY3uL4/UpL7bahvSb1VQSXVxGuaSNl3y1gDqhTVjcpNxc7V1aJsHFZXVmVjQOP3pcVlAQoCC6/fZB6lNoa+ythBGQSNw+PI5jIYGhrA4MCAri1fyGPLxATy+ZyYAH2FPPI5sgJMCZOMAFLCKXzC5zPw5O/4k+ORIIjwIMH1GXNsjOpoVTIDxZb9JZVWYh1OJdU+oxM6iYgJBe0hbm8wDNvd72irI9onGs70ja+cXh5pfV1G57P9IBQE8iwKr55pM9iqd3ZvfY8dvTdNjIb2PjGJ0CRk80MhGrYUsAfRaMtmcF4q0bzexHzm5uZx7+49zUvOg9XVVZRKZa0tZdc9Tdu39zkRBz8vTPTL5gltMHjvC4U8coUMsrk0RkaHMDY2gsHBfuRyTAj5TD2ThQR2vHaCf9oOVZUU1DJzlTPd34DeaokfiStpPhgbweK8r5KUC0ry4Y7f0RAZCiUREK7OP8DqwixWFhdx795d3L55CxcvXsS9O3fMfslVS5sCZ7SaMBob7zCTHfQVVa9sYLvk7UGi50gbzXhMlk/FWk3CbgOjg9i5ZxqvvvEaXnj1JbRTQDPeQo1VQVcAlF9jjDR9MjM4txKUH0W76b4FCtmrbXOF86LFuaHqKteh/dzol+WWNxdNhx5zG323zsTTxp8V9bPb+LM2fW09n7cb/0zfxEduKtZxZ7Ylo6zlwda+X+fsF2RShWcCCyHGTDCGg9u3fH9uh4pod/zmTvTNTeFv4u34Gj/zRiqExlCgvVKJFcJznZTRbNr1ErJvMEXKKHsIs0hnSRlNI6EzxO+pJtal1gmntcCf/tvHS559Fh2IaLvD1zhAPb9VbP6TX7VvXv0csWYdxYV5fPDeu7hx9RrKxaLFChJgcJWcCKXNzkca5FrlzYRlOHAEhexfsAxipVxFqVqVeEUiw+pfDAvFVcwtLerfk1M78L0f/RBPHz2CqelptJmZdkeGxY0GCDmgnSIclu2kKAIBYSKWsaykwCKDPPummAwBYhAoSFTGA0NXYXCYMMxmW8Aqz7iIIIL+OwCEHpT6DLzLaAdURDt8LTNuvPJw44pmOr7onnX7x230/kbdnTf6nK/wuEjVaiOvYoqO7luCEi407lYZdS8WgsK2KdTGoSoWB5cqowKRNIdv0MMLSNNEu1JFcWkF//1v/gYfvvUW/QeQorImTdZzOYkSqUpBQ3sBQuvC4994MBDUmBhJ2Ddkcb4lC6wIFMqIebZhKt+HF19/HbsPHJTtxPDIKEYdICQopKon+wjLlYp6fdS/RlsEByh7AoSc1c2m1inpnvwiODOVSN/zy14pAjwCwoR66rxasK/+sPKvzUxjyR5CrhcLwrnZSR2V5tWtNBqtNEqVpqpDvAf0sFstrpqx+dwcbt++g/n5BYHDe/fuY+b+A9eDZiDL0wQ7+zSMMuirVLwXSQLCbBpbJyewZcuE7tHg0AD2798ngJjNZjA+NoqRkSEMDrJyxeqUqUGmkrSV4folCClJ6CqV8uyAOuoNAgN6mLJvjPuE7x0zIRXuIQSDZCDIvptj49Q4PFg0aGd9lvblZimBuP/PdRI+nZTRRxslGJWP9HoG6NZb6dVBOTZKjsUJeEMKJgWUtF05Gil7swX22lRm5Ziy+sPkgwFDVgu5RBrNNqrVBsrVOubnl7C4uICVlVXcvHkTV65c0RxnBY5zg2bwxVIxBINBX6Gpm3owylFlssIH9rQNGRgYwNDQIAYGC+jry2L71CR2Tu3Alq0TAoWcN6oCpxPo62fCgEJjTJRUUalwLtCj1qjSZIqQRcJ7x3vMhCavW5U380sSuKLFkeZCt0PRRjY7TY1gQgTCOgEY6EoqEhAuzd7H6vwsSivLmLl/H7dv3ZYp/d07d7TfKc/DfuZGXXOV5673JyQ4lDF9moGL9+F0lQwfyDoV2XYyjsVyESu1MlrJGCantuHIs8fw1NHD2HNoL2KZuABhpV5Fi/Oa60iWFmzPYA9/Egm6u3JONBOyMWmTd9omWEwjnkibCnI7YYJu8rD0p/tGB+8rPG5TIH6TZ2ePZ6Bd1df5Xl9hHHt+6ub3td7VZDcJ4l1rg6/+KZp1/qN2Z0xlmSwZJW5dUoLxAM/NcM/vTtp7yeu1wLDnYXzyhIeMQBARfsEI+TloLL9aFBCe+ASZtFFGs4G4TAgIyebKPK6AcO7jf23fvXkD7VoFy/Nz+ODdd3Dz+g1UyxReMDU2I2S5qplv6ncboNFGYwq6eDAxKytTXEnNx026v9FAOp9T9Y+KZfQeZP8gewWndk/jR3/6p9j/1CGMjk8IKAi+MUjwur3qG+kChC5wUP9HLKNvBj+S0w7AoAlTGCj0PkimlGcCM1Z87P4SAFY84KujbvN2gR+rEZ3+hb7aYZtT97cXarAgw7/beptm9+8ioje9qFRt8pzZ7P7T81noDOnNrN3QuBeTCaCyG6eoIbSKShIkskoYn2PZO2oGGSBkL2GKfW4UhCmW8NN/+Ed8/N67WJl9gFi1IkDIPhsGTZxkPBBSiRQadfaW1ZHgc1stVClQwx4rgkW//fsicgQQdhtWJ/MFPP/Kq5g+cAD5/gFVCAkKSa3jRkMAyIpLtV4X+OD8ZQV9oxXCKPgQ6U+fr6UeMa0RCdS4KpanWjlbDP5d/WD0YHPVSoI9F/sGa9z3UHnat1FjkiiVgZXVJm7eeoBbt2/j1s1bWGBFcLWo4N9Xfxj8c7qa2XlZqpZca8H7+DPUNeoHlUIPDBS42notFKwqVCqXVfUgOFTgjhZGR0YwOTmBvXt3Y2pqG7ZNbkE2m0Q2m0I+TxEfUgP5/qwa2jerE6KQi8nO/kla2ZiNiECprwA6WjDnR6BKKkBr4+spkZ0r1iZtZ7qnM4sZVghDuvRm192XPY/Vm3aTdD7rkfMMiVa7LvVlCm3JliJQ0GRvIfdKAmizGypX6urNJh0/Hs+g2UygVuXeyGpyQiBwebmI+/fn8PnV67h85XPMzRH0LWmuleg1u7Ji801U75LmBCvw7HNjRd6opK4i64OxQLTJZeVVUbdsbSZDwBNHKh1DJpPQ4c05MjDQpwTBtu1bsGNqO3bsmMTExCgKhYyqxkoYmKiswIn664LeQKsEy9vPSoj6ptk7kxhxJa7WOSy+7CY4QKiqfYABwvPCZkeEZdKoYmHmrgBhtbQqMHjt86u4cuWywCF9Bs1Ogp+N68wAoSydWt6YPq0KerRCqKpGRHSK67ERb2O5WsJqvYJGvIWtU9tw9Llj2H1gDyZ3bkMj1kA9VlffYJyCcWkmlGh1wUA5hXQyg2y6gEyqgFSCLJ000KJ4E0GgJQzAijKYlFDIbXOuR2P6jQzxeo/p+VwK7k/v7/h7/169X9Kmn2Fhm28d2vjLWGJuM1kXx8za+Fu5RL21NHGP98lItTnpdZg4SjrVet9TbOyZIEm8pkffreXfiZZEDxfz2Dy0GwiuBwy7iy2WAK/XWygVy65CeBJpVQZzeFIh7Jw8sZkPf9aeu39XthMLD2bw2/fewa0bNyVrbZlNLyrj6Gy+QqJEiGVR7RBlZp5ZVh7aVmpnIMgFxvoHzeXZO1hi03y9LnXR4S3j2HfoEP74xz/Gzt3TyBX6Am04V1NzoJDRm6nQmUy/q9SI0pZEMsaMZAqxlqd7mZGygUFm+U1gwLyQQjBoPEHXfxTQUoRE3QYRJv5t2Bztyh2upm7oKkbuUPdT1HPQudmIxirqXmSzCwQsvggYWrbJ90n1su43lRzt5Q0ij+2V0eMTDL5S6MVSukGhf4uwQuhE7JwNCf/uM+P0ImSpgj8THFuqglZreO+tt3Dqtx/g6oXzqK0uqXrNIFT+hawwJlPIsY+OJvTligJACk6IeukUxGybD++TieK4/qgun8RkLo9jL7yI6f0HMDgyqh5CehEW+vqRyeVM4l+UUVPwZQXeBE3C6uN6t8Hefe2GSGEnBoVMUhBYWUXPHi310Ei/owmEWEWMlXUTjIpIjwRUTrOM4eQjqCuuFrG4VMK9+yu4c3cRt24/UKB64+ZNgUACKlEEq1UDtqosWv+hPBtV1SBVNirxbesmpFK4K3SATIIhJJs5miuBBANa0kRNNKaJ/r4CxkaHsXPnDuzYPolt27ZgaKgfIyMDAooDA3lViwgGCAbNcsYoawr+qR7ZqOk+MxPMYESVZ1fNl4WNs9rx16JPHVRfDazYVwj8/L1ab2V/vZRRgsGUfXMfZ/801Vu5IxMQ+jFhn5gTaTGKZlyquOx3LZfrSKVySCXziMXSKJebmJ8vYnGxhKXFVSwsrGD2wQLu3n+AGzdu4dr1m1haXkWFCUU/AKr4mk0L7xuTL6RiExCSguN7CwMhG35aiTZZz7pX9DNla0sKxeK8j6zeE8AywcGKclbV4vGJMWzdOoHt2ycxuW0LtkxwHfajvy+HgcE+5HMZ1GplAUMmDwwcNlGvVbWqCTi9OFGNYiuNlqvMcU1s4itC8esGhcGrucfE6hXM37uN4sIc6pUyrl29iosXLkpQZn5uLqgGEhN6/0Eqi/J1WTGUD2GGlFECRwa6JoileeqEZjVb223UYg0s14pYbVaI47B9ege+9dJz2Da1DUMTQ6g0K6ijxhSKUafSrKDyZRJIxJLIprPI5wbQlxtELjOgORIHAX4SrQbXv1HNAaPKCxCa0eMmBrG3p/hx3sx7bebs7PUMDM62Rz8UQeSybofKBoa11/HwGhIbeOnOh/hqec9PXG+n/ZIXcbGkZyT4nIydX/wyQGhq4o4+D2MmscXDJ4xCKxqf5ew6DyTitonP1/MYPAZPWNOj+UWLx8bc2wtZD2EZZ72oTJoJejLFfJWQbSgZpFNOZZQVQibVHjfK6N33/rm9umjG9LP37uCDd9+VwiiDpJiy4UadtAZxR6H0EuFO5Uyy5hSXcSqjnnstOXP2EiYTqIO9CE2UGgYGaXO859BBHHn2OL79ve9hfOvWkI7nFUodJc+omk5LzqsYuvIeg2ozHWCA78BrywNClwX28uOqCoaAkEG0+qsCYOhZHN1ZhkjA54LBqGIbn24KlF51KlTPM0BogUS4sXa/fmTD6No87PN2BpwbWvpfY5/BZjj8pv9nYET/HzEXJ1ALYklb1UFu22MWTy2xbGQMcUcbpaEcq4XWLtrGpXPncOajD/HOL3+OldkZ5Ljo2WPDKlOrjUwqjb5CAfWK9T0RGFJMSZUiil84uq8/JgzEhhCgu0KYyOXx1NFj2LX/ACa2TmJgcAh9ff3yI8wVCgYsvZgOkxyu8m132EDSw786DxutShkwMnC3AJxBsSkMJlChh2KDfTsG0EiBES0UcVH9CA4rFdIsGaynJQbCy6WJKwEh5yspfqSBXr58FefOX8WFC9dRLDVQLFrlh4EnaXzMnNYbrLy5xJHryTCc6yBSpD8jWkezapu7x26RyC4ik2I4KxBBERCusaB6I4VjqoeSmcAkFJNRcVWHdu/eiePHnsHevbuwdeu4qkgaJ9fDZD2GCQX+plZqzZik1vJ97Bb5ShGH16TFBTxcz4BZF9hn6/7yinLrA0I3oX1CYUOLeXMPYoUwlcghHsug2aBdipmsB5WahFHnRSM1vVzXMJdQv7cM65sMjHJIxDOoN2KYm13BtWt3cfbsFWVbr1+7jZmZeayulq0PkxVvVtVItyQoSVpCzMAegZsBb/pe+g1RlYHAG9BRRt1xbpl711vsGCO8Z2R9NJuk/gLJlPWtW6KgIREY/uzvL2B8YhT79+/B3r3T2LNnWv/NObG4OI90Oo4tE2PgkqAlydLSvASICnlWQ21G1uiT22hpn0goSbKJr669+GGgUNTYWhlzd2+htDCHVqOOy5cu4eTHH+P+/ftYXeZ6S4rlYIDQqm0cZ74m56+pjGY0JqwaSvTCUUW5prwwDn9fQQ2L1RWsNktIFFLYs38PXnrtZYxMjCDbn0G5UUKtXUObCRUmZmQx0kSMqt4g0yKHQm4QA4UR9BeGHSgsIAbS8UnHJmPBKoR2Bvr2ikePgkJA2Ov98qrRG3+evdfmgv7N9Dlu/JOFj9z8Z+x9PLhgjanS25fO8fUoW729zMYeHQBC55nqDnLfG89DwHrDrPUpSLLW2Q/v20g8CAwajUOgaBFf5LNsbn5s7GIeh0e5sdwwKAxjbBnT1+hDWMbZMxfw0UcntXetBYTmb57J8m9Gu3/sAOGtt/6hXSutYnHuAUgd/eiD9wM1My5sJfW9x5BX4XNWFMarpNeVCnhOmdoWtakwJuTrEc8kUaxVUWnWUWu3UW41QEfBV779Ol78o1dw5PhxFIaHjCcaVNx8cOyafl0QrTqfyh72eynmCRA6CX7f6BtQ51xG0lFEFXa71i8ebqqseLgRKBZG+D3rVGW0icuywlF/ArGJsGLAMdM4MIiINC0HgfCaCuF6INFtOH+ogJCJBoIBLyqjn539hN6iQiPhtEiMyWsBm9kHxKBaAukeoo5SxsCe8OD2bVw49TH+8X/8P3hw+wbSiSRyWROVIeWK/UG5bA5NAppqFQ1aMCig9T1vncbo0Tyg/2zRrT+eyWLvU09het8B7Ng1jYGBIeTyeYyMjCJf6LfZpPWRUGVQ3XpuHlkBbYOAUNVp85mjjQq99fg6tAZIqHcoLsBnPVihCI7sL+L0luP1cS1xnqbMoLoJbZpz84u4c+eegOCd23dx//4M5udXcffuIu7cXUA8bn2WqvIkk8jn86oOEkyJwqt5b/RLVnfMhsYdjxoAn70LAymNgVdyFTAxERxWUlVllEiV64cM6Jyues45QHAca6GvL4eh4QFM7ZjE5OS4KIOsFm7bNo4tW8YxNNSnqqESLU6R1I8jq0QEEsH+pR5NAr1INdAAACAASURBVEULAHgdBNsCH9oXXf9p13kcAsK1IVFnD+GjPchJFWUvV6ydFiBscbbFrOrK6mg7xsQZe2JqaHIvdL6NTAw03Z7PquDychnzcyu4cfMerl+7J0BI2vDdOzNYXiqqitiWuqgpShO4e/BnVGGOq4FEWiLIx5B1yobRr3yV2Fgl1rvqZd19gBal4RutzCqEVvn1ojmu97PJeU9RmSRy+SxGR4ckPjMyMohdu6awa9d2bN+2FeMTIxge6hcwJLBE2ywROI9UQU7ELDnUpGCVgaBNf3lQ6CuB0dYCV7FTBb1aVoWQXoRM9Jw9cxbvv/celpYWVXWlD6EXkCHdVX3UKaPNEyByfJUUElOALAH20VsfJvcFE10z4FxqV7BQXUI5VsXAxCAOHD6Al197GfmBHIt6qLeroo3GEqwgc/7YffU2E8k4aaN5FLJDKOSG0JcnKBxEOtUvUEjaKKnmpI6yB9W27a8nMNYa3MxbbSKRummwFRGc63le9Yy2Njf2inV6fS9HTu71mvza7+15m+k6dGeQY+UE8l+OGWZ/9TGsF3qzeIN7mSWJ17J1TLBwnd93NRH0dn1PHm0jEIm8eqHkOi0QisqsrpZchZCUUVYEuyuEBIShD2EqwyT6YyYqc+1X/28bjTpm7tzGzauf4ZMTH2F2ZsYOFOclFngJKXXulEZ1fwwQKognIFT1zKu2WWCYy+WRyGawVCqiTNXPZBwVKgLGgD/767/C62+8gW1TU0jksh2A0LyMHCj0CM5XDr3YjA4X6+7o2PsDJUCnAhpJ4IUVNz/JbBGbmYBf0D5siy5um5B8nPpsHBDRJhbx0fIUUkecMxuESL0rGhCGVIJoZSj63900hB42h00cbD28evDQzR6GQeV5HUDYhR7CCmHgWGBjpHtBk3j2sAoSKu2Hdr0RUHkbq6v47PxZ/F//9b/g5qeXNadJESVtlLRo7i2kj7YpIsLeN5OxdVUhy2j76pUqe+4Q92DQ50H9TImlM5jasw/T+/Zj38FDGBgYFBWBwjJ9/QPmc+aqdbRWYfAcV0+c61/7MkDYkRzwgJCghTYqFH3I6KfqYQR86stgpactMRslaOIpiYBQBTCZohhNQibVxWIVM/dncfXaDZw8eRqffHIKN27ewvLSChLJrERFarU28gW7JlNjNAofFSVJp2HAqU00wWqj0dVEvenI/Iardb34UAErqeYU/aAtRLOFfI6URVJYywqIVRXxINJV+QmOjQLalKhIoWAUwoMH9uGZZw7h2LFnsGt6Cv19eUcRpKAIx7CJZJL7liWHTEjAA9AGGlJdJUCgYAnpbzEF3xYsdUdL4d4RnFuRhRUSAB69M5UYE6TttVyFjns0K6nMfJL+x6pok8I7NQPenAlcC4ijWmugTiXRZkxVwMtXruLkybO4cuUabt9+gHKlSbyCRJLJlYzsfwhoZHqv/dFonARmFGcSMEFbCr8ELaQ1spLH9ybYZ/VKdGc3/82qhEDGjOu9/6hR7xvqbOfrs1IYqpX63iVLxtntMbaIWghaTYyNj2D39E688cbrqiDn8xn09WVEJx0ZJjhMoFopik7K12eyhUwZLqbQB3QTO2VAhXYCRt5b0a0LXReTmNUSFu/fQWV5EfF2CydPnsRv3nxTdHZSQj1FXjRxqeCS7uwTMPQSzQgQ2lhyPThAqPGycZa1TKOO1WYRS/Ul1FINTO6ZxOGjh/HiKy8glo6h1qIvYRNIttgGiAb9OxuW8FGllAmAVhyxFkFhAbn0AAb6xtBXGEUhP4JErEANaO0ttKsxRntUhGkTY9jDUzYNCANf2Y2/2WbPQEUgvfIx3eHY69PCpMnGr8t/vl4/o1X6onHMxt+z1/fyYKHn8QhiWQcOfTioF/QJpsg1CCzafh/24q5XtequGrpMtnvdjY/Ek0euHYHu8e64aesPmM5Aiu3VUSQgdBVCxkEPA4TcP6kySor8YwcIP/v5/91OtFu4de1zXP30Ms6fOYOFuTnXY8WAzvcY+R7CLkDo+ggl7uqqcAYQDRBy4GOZFIp1VghZGWyjnU4i1VfAX/2v/wmvfefbyPf3I5Ziz4HBKPF+A0EXH/xbNUl9T6KL8t9mW0C6oA5uAdRoJSIi8OYqStoHtOBdf54Decr2Sxo79LWynkPOM9+Qb5lW+10AAWypO3AaBYRBL6KKTCZr3wkQuz3ZuquEVoUIsyO9bBKbSY/28vrRx/aaQoyIFHnoFlnrwTbsCP1BdZD3ytEsef9lNcAgKUFqXEI0UVJGKSjD4I3/ptDMvevX8NO/+1tcPnsaD+7dV+VAlFF6tFmZTIBQlUUGaBS4YOXC9SjqVjuQJcwp+X5LD0SPB82tVAZbtk+pQvj0kWMChDShHxufQH//QECr4+9qTrFMVhqquhtxzp8d69WXbCb5v7ienJiJynggyCpnnVWNZArxBAEMhUAaKFdoocHqGKmjTikSCQmHLC0V8eln13Dx4hVl0WZm5rC0tBJQSOk7ZwV8Vv0z6vGS4poCd1Z5jI6mxJADTgSIvEcjoyMoFBggunA/InbjD3QPrPyVsXrKa1hYWhI1NZuhaAVFqmoSPFHfJ6u6tRrY5yUA4vqU+DmyNOem5QAIJmlf0Y+nDh/E4acO4qmnDmJiYgwDg/1WDYrRy63OV9d68zLSHnAK+OrabZ1LuEp0Pa/k6teCfXqjoEbvU7hWrEAaqZhudslt4HlWabPtw9OeTGGWqZQIsVWUKFaUjM1QqTYwO7eIzz+/jgsXLuPTz67jxo3bWFyicFAFJVYEwUqVzSPZC9XrTvU5gWqtIjotwQkHiWDC0wW5x9I+YmRkWOtQ/YCOMsyfQb+gLCnc53a0USYdyuWSelqpIK017Cr5ftHY9Tn/O1Wobc+2IK6FQj4nKimrhlu3jGH79i04sH839u/fje3bJjA0WDA6aqMqNVp560qglTT0TQhe2EXo43nBIv40q4uQIifhJqoeV0pYnLmL6vKCKoQff3QCv/71r60qweSRslPGjGAPIcfZ2DkE1OaryHH3gjKswlpfKCuEZlbP16rVq1hprGAVRcT6YtjzzF489cxBPHXkKdRaVaxUlpHMxhDPkCoKPb5SLUuFmfLsbEFlgbJVZ0dhFqlEAf35UfT3jWGgfxyZ9CCSiTzlriRExISUeotd+8QGpu/v4CGR4HzDr7bZc7PXMzDYDTf8yYJdplf04564meLsZt7K8vdfoZre44hsBkRaDOgEE91FmgWFRaD+81tSydFmgwbDrkLBGnGZKHDxgHBzALnHoXgMHh5dZ13j3H31DkPofKqxzYWU0fOijK4HCFUdlMKoUUYfS0B4+af/rU1F9s8uXcSnFy/g8yuXsby0hJRM6K264Hu9PJgJglZr7gjsJ+hCFVD+nI8VqyHsIazF2vI6Il00PzSI0e2T+PP/8Fd44eWX1a9COwpWM5QNdtXBAFx5UCp5uNCXkElKxWlUEW3W9dMHBrbG/SK0Td7/f7AxuoUsSg3FFvR8A4Rekc8EXcJeRB2sCr7DjcLEDhyF1cJECwudf5eUq2iK7oQ8Oo253WfsAMD+05papFUvN/4VXO1mz7aNv5U9chPVSFPss7HSCERaJQO46PqxFc457Kx77syp2QfDXiRmcUgFFSAkuKNtgpXHRPVafjCDD995W72EZ0+fcTRnBnoU3WAuoSkQSWoYgSV/R5l5UQSjAUzQyxgFgh4curmYTGN4fAt27d2Pbz3/giijXAMChAODRqdkBSqVktIoKyr8bx1OEUC4fh96BHDYwKsCwjnKqgu/qOpLlU9W2LyqKbP0tVpLipA0DycgZGWnXK5hcbGIO/coCHJHwf/ly5/js8+uoVYnbY702oKAAitzpI3JtoKFE1aD3OdnIDsw0A/aAjDIp+Jj/wDBFquhcUxu3ap/W5Y6bLfx69AO9PCQ5f1lBbPWaOL+7BzmZue0vmrVOpaXloN9ghm/cqkkRVj+3QCCKYByPJigYlWlXqsIQExuHVcf2ZEjT2Pfvr2Y3r0Lw8ODGOhjgoBVJ3rjWXXZLG0IeiL0V0cXMnVKoyquazvh1sR6yy/YliJX3Oty6+nxjt6uQFyKsqwONeUjGIuzx4/AOYNmi4JDbLyvGhi8egNnz17EyU9O49bte6IRK7nA3lKu2bj5DxJk8DUJ1kjxTaWTqgjy3nJOEJxwThCE5fI5Ven6+gvYsmWLDl3zrHWKhCrwW9+uxV4GmAQSmy2srK5gZXkFS0tLuueskHFeUj2uUqFnqLPMYFZYYmgGMDW93Lxj4oTzghYUA/057Ny5DQcP7sWhg3uwb+8uTG3fImopqaO0LMmkmWzibtVEXAnDHr4i9NBgn4zQqDnHvMIhr4XJlValiMWZe6gszaNVq+HEiROqEIrG7M8wvq7mon1bL7EJuqkCGwWEnjIqQGhJIyZwatUqlhvLqKQrSA0n8fTzh7H/qX3YtWcnSrUilkoLSBeSSBAUJphhJxgvor+vT1LtrTpVTtto1lglTCMZI3V0GH2FMfT3TyCfHUY60y9BmWaLth3+ftKW4us4mGxP6ZVQaOd4D/fYtmH3Xr09b9OVxc1gT7e/9vrUaOTU29VFiFEbfOLm36vXu2yUUJ250kX04n3msWmJTc8wMNswO6LcnAoKAv7ccj8f2t/WGYducDiePGzNCEQU/DqKMlGA7p/kZ5MlB6mLUFylqMx5nFgHEGYJAgkI0zkxLFJMKKcTj1+F8OJP/qsA4fkzp3Hp3FncvXUTpdVVmd/akEZhnrcJ8Dtm2CTODGoIHXmDnBAMRSrYb5dNiya6Uqti6/ROHDz6DF7/wffw1DPPCEbKGKLZFh1Fi9Iff1prLpvNAJ6nE+lczHS62h1aNbSbFfWA2DxxkELzxInh+P6P4LoYfNiB6gGhVQTNK4nUV4JCGVk7/y4ewtx6GOCYUELEW829b2Do7LLzXlKdXW5UdlTmKQB/EX568Du+kN9AnH1A7yR+l+l69HuKnYW9HjN2Xzzg92s7Cgz976h+6IZWLCUOE38GFULSFB0glBiN3ApaUgtlj2CGPn/FIm5++ik+evcd/OvPfy4QwQCzkM0JABJEEhCSMirBBo4/s/jymeuMDtx0tADAVwkjojdIpJDvH8KuPfvx8h+9isGhIc1ZUkYpMEMBF1JECQopy18naE2a2mi0h3CjgNBXsdnbxmtiYK7jjv6cKROKYb+gzKLjbJTOyR+s1Urg5q27OHfuEj766BROnTmvnrCVVVbb+Fms78e8OBMSqUCMq7SOerOioJKCNQpE00nsnJrC9u3b5RG3dXILpqcNbA0ODmJkZASFvrxVRbQtqMzhJqc7ZP2h7BKqtUYb5WoNM7MLmH0wK7rHzP0ZfPbp5/I2nJ9flPdhcWUVjXpTNE9WEel1R6DKz5VWgJxGo15TQFutlNRvNToyjEOHDuLY8aN47rlncXD/DvQVYkjGSG000QBZczibAwJNH7BbtYt0QlPAXKsyGujPrisb8/UCQu5jBOUGGFotVvKaqNZYWQfS6YLkt5OpvPoEHzxYxPUbd2QdceIE6cJ3Mb+wiFqd1GYCipQAFuct/81lQvVQMR+4b/KesqePSp3ZjKqw4+NjGBsbxYED+7FreifyedJ4BzE+Pqp9lxUsGQBHkmzhrmX7oK+eUdFW3yurWJxfxOyDOdy5dRs3b97GrVt3ZXdRKfsqeMopXIb2QapGqtOhiVJpFclEWz2lhXwGQ4N5PH34AI4dO4znnzuGwYGCxi2ZAFK8pjYTBl5dcIP7qgOE1mtu26SSPj6Z4DxrlVyhcBLFcEpFLD+4J1GZaqkoyui777yr+WbsBVP2ZiRriQk7w+SjmKIlB9XxOJ4Gsn0/p+Ur7UNwflcJCJtLaORqyE1kcfyVY9hzYDfGtoygXC+hWF1BMh9HghXCRBuVaknekVT2pVQ7AaF5zacQb2WRQA7Z1AByuWEU8mPI50aQzQ1K0KhN5VFhacf+6RlxbXC8g4d9lXPTPmUvX5s/AzfX16fP1ttHdAX6TZzTLonXy3iIReM0HHp53tdJKfbJaL8mfbU+EET0VhReKDDQ03CWSBaVOPqFFQ06mVyRDLfX4Oj5pvUyeo/DY33xJMiMRWIIfz+ii8MezwQ4YwRTGTVA2C0qk83mzZQ+nQXBYepxrRCe/4f/QscgnDrxES6cPY3F2VmTDFdAzA2LGWFTGbW+L057N9BuQRhcM0qN/belZKUkyUw/qaSZtPoHy+0mDhx5Gs+/9ioOHz+Gqeld1P6TwIbk8GPWo6AMjk5RIgBbbjQlZ2Y6lkyYOiMPPKZ42O/QLCPWplSNmxAeYNG0LsitGh3Af4U0US5eVlqsMhgCQlc5bLHiQvqbiRWwMuV7iDwW8kBQhr2BmamB23Dz4fVEQWC0YTmSRYpEjVHvqF6WvGUfe3nGJh+7mZ5zgywB8O0UlXFCh4FDoROTcQBMSQAGNzQip00AlS3ZF0VekzNpZ1WQgJC9XxmCrXody7Oz+PCdd/GTv/8HLC7MqycnS8XRZNJ8Cx2A9G5jshtwWcFI+sOOgQ4gaBu/B4pt9uVl89g5vRevffsN+RAyYB4ZJUVxEOksAVlSwjKUr25I7MESDJsDhPb+rM5QOISAkJQuKmhxzbLSVqnW5SOXzuRRr7exvFzCjRt3ceny5zh3/jIuXfoM16/fQbnCfiMGljnW2/R8Lzwj/z6U0GqX0T+YUVA/NDSEsdFRjE+MY2rHdmzZutUF/AMYHRtVVahQyCOTTYC2jwInvg3Zz08Xo/hQRQF7DKg3gXIVKFbqqJQqqgAtLS7j/r0ZLND4fGEZc7PzAgUP7s8KILDXkRXSWqXmeg2BQj5vgXSb1a8VVQy9nyFBLKtDBw/swP59k5gYy6OvwPtjwh38YoBAnzeCbQPBpMdC1DzesE6VUbsKvweut/xMydPW2ibCs94WaYwJrLqAvPX0mBWA7ADaacTj7AtNoFRq4PqNe7hy5TouXbqKzz67jlt37mNpqYSK1F2N9phKp2VOTsZCtV4VgLGqYFp+keMTw9i6ZRzDI4MYHR3GxARFfAbR198nG4jR0REJteQLeQwPZ63PtenmhSN+aPz8+HhGN7f4plW/VQFXP0gZSwtLWFpYxvz8Eh48mMPs7ALmZhcxq+8lLCwsY2WlqH5ITireV4fKVFkX7xENZNJx5HNJjI8NYXrXNjz9tFGLDx3ah2wmgTT7S1Fjnrm3uxYBhEbnJhg0BUYvvMSf/DfnFat2jdIqVudmsDr/ACsLCzhz+jQ+/Ogjo8Rzj1DfYGjcw3ltlG2rkIsOT+Ej9gt6mnvEbsLvmazirjSXEB8CBrb34djLRzC1Zwr9QwVQA5w9hO1kE7FUE/Ekq8cVVMolZLO07Mmg3YwhTrXRdgaxVgbxdg7JOD0JBwUGC4Ux5PPDoo0ixn5jv3H2Crd6m/Lho3uvDgZHZq/n5ibPwOhc3/hVuspHj5/RA5+Nv4+LpDYJCI3t0tvX1xezhLFWNyBkm4UHhRJF43olg8gOZ2fhYkWCEAA+qRD2dqc38eg1RZTuqmD3bPMLxCrBISC8gI9PfGL9g96HMGvWEx4QUpiPScrHkjJ67u/+czveakpd9NzpT1Aprkp6n9UVmnSzuhGAwQ5AaCGNlhYBnw4pqxJaj4MLi9qsEEJgsMUqQyaNZ195GW/8+IfYMrUDg6OjgRk9sZ2MoNWf4voInXqHYhJWCHkwppJBhbAhsYAy2s0SYm36SHlAGFISDYRFxV2iIb63oQgrg1Ku8ybW7ZpU+ChHzp4SBkE04a7KndkyfJxwBIHcTChWYqXnjAQ+KLiQiDO4pqkpq5G+bzD6+SJg0FcHDVO7r1631k0suK/7Kaw8+cRCB13U1Ucd0vaVMqUclBtoo8X55pUKKTChPp84mjVm8YFMMq35y/6yDCtlDNwrFZx47wP8/d/+Le7fvYflxSUkKU6SpJ8WDZWNasqAi6CQQjOcxwSK0a/g86hqzDjT/7RHtWKkPycxtWs33vjeD6QuSgA4NDyMgcFh5Pv69G9eB0Ve+OoEhPLpiqiMbrhCqDlin4EVu2q1hkK+gHxhANVqXf1g7BEkGMzn+2UgfuXTa3jzzfdw9twlXLt2C8srFVSr7Pki5TMnv7l4PO28CBOoN1ooV5ZRby6hHS/iwMEpHDhwQFW2gwcPqvpD77fBQQvw7ZB1BuBx2UOqMiIqjgv8O+mivkfXwSQayTaBaqONBM3Lzf7MF0aogSVz9Af3i7h54xbOnj6H82cv4vz5C2jUqLhaFXBkpbCQy6MvX0A2l9F88JYEpkoakyrp9M5RfPeN53Dk6WlMT0+J+krAJ/BH0lvKzQUG7lIhjamH0WizUQnycE+0vXHtunX17iCJ8EiXXYzVzhIarbLGPZHIyitONhKJPtRqcSwsVHDj+n2cOsVK8RmcO/8Z7t6dRTZHT9iUkhb8JpDI5NJIZ1NIZ5MoV4oolVcVGOULWUxsGcXRo4fx/AvPYt++3di5cwqjY33g0uK+TgY35zt7AAkKmSzwOkNM6jA5p6qrfB9t4zMlUqvWEkh5AS964HEzaNTYN0pqL8EisLBQE/X5/LkrOH36gqxS2Pu4slxUYiQRp+Ilf8bVS0jbiuWleXkREhBWystIp4CJ8WH86Iffx1/+5Z9joD+PQi6ORLyGRIwJxx72Yg8IXSVQ+0mkQuirEqzisQezWqmgUVpRdZAWObP37+H8+fM4feqUqtWykSD4c0JXnIdM07LKytdW7ysN5PWTjBRHf9O6M9GqJhW+5QNZxUprCfmtWYzuHsYzLzyFyaktSOdTiKdjiKVaqDSKaMbqSGYoDkQqesUpOicQa/GU5v9yAoSxZhaxNudXP7KZYfT3TaCvbxSpVJ8SD6xOa3/Tcdsjmul1kfSiQtjra/9ePH5zRuw9zd3IdW5GGXYzIjZRcahHP8wWhzGu9HuLtAicXyqrSow2gt5eZ5tjIm2+hScCCh/WR+jj0YD19eiv7A/zHaLFFOuDt68v24+NkSfKaLGM8+cu4MSJTwQGMxkDgtlMQf82QEjKvQeEbKl4zFRGz/5//7mNZh2/fe9tnDv1CZr1miorDJ4ktc0eQGdgrSRfIM0rwpT1BLngx2ijBg4l1qhDKolWKomVWgWM7AYmxvDC66/huz/+EfrHRiUow/5BVgkVCLjki4h7Djw5rRirELJXjF5WpIxSVVCd7axoskLIXiJ+eVqmA4KupySgYupACj0JvS+XqoTsJWRmvc3MeA21egnValkBEM2MeZCyR8vsKvjlDjf1GtGzKyXRC89HZpMqQWEymRYw9IIHHSA1qBpG6aRhJtD6GDf2pUeu+/Aveo2HZVf8e27gAO96yMOf4Xng4c9ohdCPqBfmMLqur8oBDfYYxayqxttIuXz1e5F2XKUwCJDLZJXVY2IjTUDIe1Sr4/zJU/jFv/wMt2/dwuzMA5SLJQkS5UixIrBn4EpxDPbfsaSl3iWKFdltDkbJ21+oaunoYO4zEk4SzGyfmsb3f/BDjI6NiSpMg3p5Eg4Ois7JIJDXwtfkfA6a2P0295ABNPznlE9jJprBT0bqHrPw1UpNc4/UUAJB3ytGCihVI//1l7/BBx98jKvXbokiuLRcEmBj1YiKo5SK17+b1odFKoW+c3Hs2jOKA4e2Yc++rdixY4cqPsPDwxgeGZJ0v8RSPXBri9mt/iMCVdKzTcrfe6HZYWr9sV2HbCyOZjuOeovCUbx7pGYGLRxBv2mlDBRXGph9MI/ZmXk8mJnDjeu3cPXza7h44RIezDwQYCO452Evj0nnIWW6VHFkMykMDsQwuaWAbz27H99+/VXs2rUT4+PjqNKDTiqOjjpMgZS6Cc+I5qtr7V47X2wsEeTN3bzuYYVt6PjrOCRjNJ+voR2rok6qazuNZIKAP4NmM4N795Zw9bN7OH36Mi5cvIYrl29icbGiSjFVZWlFoqvjPKNpRYvCMU3EU22MTQzL9H3P3mlM7dyGLVtGMbFlBOPjnA8D8vZk9ZD3Ww4IWj8t11/YlumveUPa76MHfNDzFyQg7c++L1x9d404mvU2UuyDTBjgrFaB1ZUWFhZWMTe3jNu3ZnD9+i31xVIg5/r1G6r0cjETFFJQyHiPzFjU0WpWpTbbl08rMXDo4D4cOLAHB/btwJ7prRjoc156HRts9P53zYUIILReQVchlEK1+Z+ZV2BL5y2r+wSE1eVFAcK7t2/i4oULOHfunKmLynbFCWY51VvCZwnHsJfQMQXYL0qKN+eolEXVtxwXs4Xzn8lM9l6vYhkT+0aw7dAW7D2yGyPjQ0CyjVQuCdqSLq7OodYsI5tPy6aE7BkB0ib3W+f/286gVU+hVadScwapRL8oo4ODWzE4MIFUug+xWFY9hFYc38BZEhx13Y/d+Dno3qynd/N715cHmeucxREv1Y2d1BuIZR/6Qr2MQ2SH6WXo/dMeHlB8wWX6mGjDIxFsWz0LxKzb8rmRC/U6D0ZvVQwRjwJCtkx4Gxuzmuj8bA4MfpmgjCaVT/hH4sUeh+bJwz0g9IWU9QDhevfdfNS9DyEB4ccfExDmI4CQ/+2M6WU7QYZVWsyXxw4Qnv4f/0e7Xa/h/bffwtlTJxUgy9y3VnNy346eGSGD+pCHa0EUMAa1DFKl7GgLRRWQVkvNmaSLLhRXkchnsWPPHrz07dfw2g++j3ShgBQz7fSucj0Wgcinp4s6NKDAmRlPGoWKMmo0UgYp7VZF1UGKQljA3A0EfYUwuqzUbOa+LShoSwOVCnoMpMuo1koolZYFBqmwRtoMKwwWyIabcrhRmJIo+5kICsVTZnCepFlwAYX8AJIJ+sARbCQCSXiaJsRiNBc2FVLLpvJKXE+j6KwOlfi6g0VqgW9XIHbvLTc69h4LvL14hxf2UJVGqirh1firkmR9cA90h43mGemp63w9ny2LIlJfr11HTdV7MLk3NGkZz8KwotDCAwAAIABJREFUz6oMuJtgBD4E/15ghjRRBaoKrizQkD2AACHFK6x6QzCQ5Hyot3Dt0qf48P0PcOXiZdy4eg0ri0tSIc0SwPO+UcyEVhRU6GQPjuayQyI+gPdgUAGumdQTFNp/W428Wm9i67bt+PZ3vouJLZPI5/tQ6OtH/+AwhgkQk2kpjCpp4pQG1d8TxAjRsQwLxX678/kBu6tMYBggJOijeAzFQpiVZ9WkQWDXTmBufhm378zg7/7+J/jgtydQLFXC3jAmWZxhfaNB8RkG/uYhOrl1G7ZsncTElmEcPbYXz7OSsG1YQJAqnh70sTIolWBfsXSedrx/DFhJ0ZO5tTwY/ZV4UOiv1wMEjmeCMh4SO7E+XOONk8LO4FjCrG7AiHV4rcw5XblMpdTLOH/+Iq5+RouEOyiulEy2XwbzJvDkleQoxJGI0WuugsOH9uC7b7yGZ448hT17dqlyxOJgPN5EIkEFWlZAa6KOGyi38FZsBltMtiu4OR1WuqJrwv6b9yw4vtbEd2sPNqO3M8HGahW9/szawU3+jugyUL+l8qouIKZ7yr5RVgmrlSaWlqs4c+ayvmkyf/PmDGZmKByTFS2f6tL8KWN5sd6p+lpFNpfE6NggDhzai8NPH8KRI4exe89ODA8PQC2rsmuwpUwRIw4L+zZZFeR/SxlTVh+OWRL0dNuZYVUsVw107IuAhOt68LS/c1myguwAocC5S0Z48LiwCNy5Pa++kTNnzusnacWkkVK5lmwAit4Q5NcphCNKMyvHJLKkJI70zNOH8Oyxg3jlxaOY2kYqZMbdZa9GbawYCpKZFVF4S2wucB+zyqcHHJzPUjOUMi+rbwTKNZTKZTRWl1EvLmNl9h5u3+BcPqdvVdfbXEvsZzR/W84DnhkGCDmuTLrYHPFg0AA5bV+o9NlEo0Ubl5rYLitYxu7jO7Hr6E5M7p1A30ABrVgD6RwV9mKYX5pFtVFGLk+bEJ5ppF7V1AZCIK7zoJlCs55wgJAJh37kMiMYHdmO4eGtSCX75EnIxJQ7sdwhHJ3jwc4WngEPg3Jrqn+de6VffCYO0xv89PdnLSBcL/j0a9oF+96juZfIfbNU08307K9Rdt7YBw3FVDb2+K/+qPWC+rVJt473WS9vECoHBjMpeJUI/dAYW9Zfq0SKs2aR4jHbg/RtDIlQPNC/uweFQeDi/tD9ebvm91cfpMfzFVwxSkJuwgtO7EcsRbcOgwDW/9va1iikVqnUce7seXz44cdWGczmkcv3IZ3KqTLsVUYlMJMhw48VQibVkurL5mP4LRstpy/gFcmNjWH7uYmkdU7KzVTM/2fc5NjHf/O/t9v1Ot79zZs488lJUXDUJeL0yhXsOql/t3ZcvBOTqqOBQf9tUv/8oqsV6ZzJTEqAkLYTfRRzOHoUx196EcdffAHxTAZxovBUGnUZXVP+3Ti/Pg7nm6layIFWtpN9hDqCzfeqVQdaVcTbNeoQOjoKK20Grizscqb10WyO+msofUbKIS+EPktFgUJmwcuVFRRLi1hcnJUgBS+MPYYMtmyDoLGS7ehRcOgDTVOrSoL0JtIP8rl+DA2No68whHyqH7ROb9SZuaBwAaW8C4jHUgKJDOpbRMg0BY7RA40iGV7K2QJkH9gqMJB3mNEfWI2h0IDvUTHQ5Ly4HKDyHlvy2dI1MPvPqmj0OKV3FCsz9i2rgpj1RzqJVav8tGj7wECfd91r3LuNMqCFRiq2vhrq1ouJ+pj3mzZhVs4o8EJBGGZq0qwIUxilgmJx1Sk/2ec2jzHNBLsPXs2VfabufxyfJHumai3M35vFjc+v461fv4mTH32MOpvUGk31EJJamrGIH21637E/Kt6W7LwvW1tuwqqC1hLDKnUUDHK+sWrZxvDoGA4/cwTT03uwbftOJFMZFPoHsW3HTllTUPzEXoNz24NBA6BmPmFjaIDDX01n60KLPa9Jas5TkZP9raTEERiyspNBOjWAcqWNu/fm8cEHJ/DrN9/BjZt3MDM7ayIWLkDMsIE6xYDR6IFMehDwbd++Ay+//AqOHDmK3bt3YGy8gMFBUioY5KcC6fyAz2kRXwAKtSkSSPgKhlQVDRRG1Ub9rBOQ8ckJ9d4aKPRCHHp5VeJJnwvPXtnENYyaWlytyoC2WKzg0sXL+PWv3sL5cxdx7doNVer5XBb3o9UmwcNWG3059rb14ZkjB3D8+GG88PxRbN06RIiPeLyqipKAaIyelaw2tqRMS5o4BVcIVPi6XlXYB6W+FyVAsIpAzMMxqrgYhK9rACKnqVV2aN+RzuckOEIgIMDnelptHhFQmdAI1R1T3FfiWVRrXCA83DK4c3cGly9fwz//9Bc4feYiSqU6ylUKjTSRSmd1A8tUbo0nkMmmrL863kY2l8Lhpw/ghz/6Lvbum8b27VtR6GMTPu1NzPbAO+vokwjAG8AK7reraHtmSUdlUPgpJNr6XvUg3JLli42ZkpGcIc7uxAfz0ViZbN5yCVJIpeDM3OwCzpw5h9OnzuHcufMSJpLysw8KpTrIKhx9KU2kiD2l01MT+O63X8Rzxw/iqUP7dP/Zf6ifYpWwt7QsoMU9lb6o0f3akKCdQ7o+3V9TzGYgQQBMQLiyWkR1eV6gkIDw1vXPcPHSGVy4eEZgLBEnFZ6zhD3HpLmHHpOtNivXdSSS5jcoURmdVUxuMbFBcSWCxgY4Vcl+WW4v4unXnsK+5/ciM5IWrTqZ4jnLUmMLtUYZLb2m0b+tBdO4PLaOWmjUYkjEskjEcojHcoi17Xt8dCfGx3aoOog2+20dzatjbrugLQjZfeLQbSRrQKEPwKMJpMh/R5k00bOnp8gq+gGjQDDy3z4T5bcgXVu3pVRPb9rbg6NZp40+sytA3ejTbO6usyH19AIbebCfC/7er3cf3E4QSQqEQ+GiMBfDWBxmSRcfnIeiTrwkiwkVo5FirWKDS1aK4Raq+JpAjsUY0f0qvKqwL3xtMmE9gLuR8XjymM4RsHif94JAjTGE2VoZfVfJMacMK4UKtrpZaCtRPZ3JiOPUqbN4+533BAjzhT4MDAxrDrDHkHZISt4XrGVE/aSPGyD88P/839rVYhG/ffcdXDhzxgChCyxc/UF7uYFCl4V1c9yAIJvL7SdxVQAIY000KFOfjjN6lOXExPbteOU738GhI0ew+8ABtBldEczQ00wCA8ywuhsrcretP95cW6z20wzCWxKUYcaZKqOxNumCpEXxw/HkCv2oQmAYZnV5kLfkO1ZFKstrrqNcWUKtvopGkxTRZZRKS1gtLgl0msqiByFRQLi2ed2GxwvjWGCbzfRhoH/0/2fvPWPlPNMssVM5V93MHEVSFKNIUYGisjpHdU9P2JmBdw17Ya+9wPwzDBiGfy1gYGHABmx4bay93v0xoeN09/SoW60sBklUosQsUSQlZvLmeyt9X1UZ5zzv+9V3ryi1Wtr1wkOpUX3Jy3srfOF9n/Oc85yDUqGKQr6mAfwUh+077LTmkAQ3VAb5ZiTX06PbtEI0SXDC6spYOhnNqdjiYmfA0xcaLC6sU+1yrmSiSeBEwMBMKoJgMh7c4K1gF3x39I43x6EBBbqUAdl74d9pNEJ207tEaqHsEqyaEU/fact0v+xkW7XqGVueFzPZ0f7kJEiUTGXovslq0oUm0zyCsrJM1kw9OMdJptaZzDqZmX9Nk4HZa/mv1gzge0h1k0iFSdSn65i8PoHf/vopvHrgZbTrTXRapJZCFJhtR5aNDDBncrpsTpAVMsMhYybtglREin8QiEsOlnRfrUFQqVWxdt1t2LBpMzZsuF3yu2K5ipWr1iGZLagAlMDanaf+kLptPg5yunaGWSwJc7timPcFbV56qZ4CpPUbLLyQRxCk0WqnVQxfuDiJt946gbeOHMORt0/IYKYd8rUJCPnnhmRyLBJZ+LEorFZL2LBxPbbccQe2b9+O9bfdhrGxIRRoDkOjCTUqHD/2kf0u3iSxe8O6q27uwneqte9/XOfdRbg4psqAov2+d6Iz0xd7eBCmpJEOJXi8P5JyTSUzdNLFaVy9Mo7r1yYwMT6lIjydpBtjRrb5nXYCmQTlIgksXVLD2vVLse/+Xdi2bS3WrKbsly7GbRTyXIdCtJsNa0Ao7oLg2PL42DzRrcS1is0gGoHwzohc95zxlu4Pv+U5KKgi1hdEC7dDHkN2q5WPlElrFo9yad4jalLpvrZD4o93t5sHUAZ6FSSSRdTnm7h+YwInTpzCkbeP4fBrb+D8h5fEBpqpl7mG8tDyGiErlc2lsGz5GFasXIpVq5dh69ZNuPfe3RgYLCvfMZMlULHX5M3pP6/eipYXA/mR2Zj/c2RAFpfd+qzZKHjGdRcMUUZWKgKDlntrxmc2H9cH3i5HjN/vkj0O0aTRULON9949i1Mn38Xb75zA6VPv4ezZD3XNEGDp2tF6xz2HhSIbdF0MVbLYvmUd7rlrK+67ZxdGRwdQq1J6y7WPAKuDDgEhcwsVKWqh8TZbTiUI35sDDT2aYbnPp3+n1LuHVruNGc6mT40jmJvC9NWLOPf+SZx+7yjeO3MM6QwZjDx63QySYKQK/0yzI679XHNaeiRTLqhe0TBddOTAm0U2TSaU61hbTC4boPXMPHY+sgMb792IRKmnQkvzsrowuccZ68hGKNdCGa4ZTW/Nu5DRHNbQ5COVKGqOsBvmsGRkNcZGVwkMJrQu0YvAg7e4jC4GCiPmZjFQ9PeC/31v6uEbkHGHR/6MW5tc0f+ZS+tPNA7x4IB7Dvc0ngdvIPeZX/EW/8X4eV+8N8QBebwhYIfMq7ScQC0GBq1eFM3hTGIMKFhdxiaLNVBYWzq5mwODVGF4F/qoGHVNy093ouKb4/8XoPrTvav/X/5UjNiw/NqkVIymJDNShBUSG90yEKPJoBsd4/wgcwipkjl+4pRmCAn2KBOtVAeQyXB9SshdlI9CoSi2kCo//twtxRC+/G//197M+Djeeu01vHfypAFCT6pRpscNgIycI3miJV1NRGMJBQo5M+TAIS+4TqqLLjdG4grOLyQTWLtxI771/e9j7cYNqI2MoEO5DHm9Dn/WZh78SdQN7u4hon+bg7AcJaOLWQQR+XtASEMRZhF6QGhmOI7DdFyLk4hqUwvR6TXR6TZRLKdlKT7bGMfM3A3Mzk2g1ZrT/CA7ryQsaa1PUEK2w6Sm/UXpZjmBVsIbKOSGwQ0zly2ZsUOqhIHqKMqFQWQzFYRBEs0GC5w8UkkyO0WBsCCgAUOoh+ZcoqiGvkNn3JnSgJZjz6SLd6AvaW6pMsfptFW4KHdRm7031WE9l1E3WcUssuY02WEnmEUSCxsefwd0o+6bxMHm2MfjEm36LpuRuXc6Ya6DSqksv6MGObvxfE8dFdU8/xZ4bqYHfC6xdFkWZzyVzOpquVkmk5SyG28KAiu8ZTqrYHkzbeHfU900cokcwkaI+ek5PPPUMwKE9Zk5NGbm0ZydRymbR5nysUYDiW4HeTqZ9EJ0O2SejbUzAxnHEEaA0ANBxrMk3c90UaqUsWLlKmzavBV3bNnOKT8UShUsX7kGmVxBck2CSgXSewZF3RTX1vJ5mE6a6ESOVuqQtXWAsN1to5PoIF/ktVVCp5tFs5nA7EyIU6c+xKuHj+I3Tz2PiclZSUkpxdSMbIJOkZwXm6NnpCSR1VoRq1atUID73r33YM+ePTJYoVyCx4KGGzna0JMZ8bSP0YN+V5ZulEV0P0+u6/LPvEObdfmsgHfzg26H8jNV2sAFLlyjw2sAdZy87DQm03TzZSy0WcwrhlISNTJiSVy/NqvC/6nfPItDB1/B8eOnJb1jxiJl3YleFvXZEIVsBUNDFTQak0im2ti6dT0efmgPvvudx5HLkgWqo1QgOxOiwdgCRlt4QyKCqg6Ze5tZ4AbF+4mFhs6x625abmQEZf0nj8jDjxO5qWDJcVarjWaL94DNZJJFD5nHGVLubqDZZ0WiV0KjmUUnLKJSqeHSpUkcOHgIr7xyGG8deQetdoAmN0rGn4hhdu6XnP0j00XmP93D4489jEcffwj33L0Ly1dUdC/W51toNOZQrZXkPGn/+WZMrOTQDWkqAEUluG6WmlbeOMpLf7xE1OXNqjlFNtnnz8bDriOWxu4Zc+/k+kDWjtePSSVZLPAl+f024zbaHczNNXHu/AW8+MIB/PBvfiopEY12KKUlIExxgM6pSmhMlOq1UMwBO7ZswMMP3Ye77tqBjRvXqkGQyXRRLJKpY4Yl7yN+3JYcOfn+6fxpzATPLLvWbNy446QZfTYAuzoXNCtrTo2jPTuJ8Ysf4PTJt/H+uZP48MJ7SKUJymjcQjBIppusGwErGU7WQFzT20ikAmPPueQy7D70DCHn+NgYbOln0pkeeuUQdz52JzbduxG9gpn6kFnUxCiLYbmw8njytU0hoxgmB7g0Bx2wO899K28MYbcAdHMYG1kjQJgE32fOMTIxozQtGXEAcJOxgo9jCL3RgLVabP1ZlAFnzUjK/k2q2xfef5py+JPARwzU2lCkA4I8t18Awk9zdD/+ZxY3AuKg8GbnxIPy/vbjx18sZ9AHzBswizOE1rDPOMm5mTFFSh0BQoLBRYDQrTmffs7xC0D4+a6H2G97MoZVFoG71HBs2icE3GzkxbKKLc/c1n4lyHZ6mJubx9WrN3Du/Ic4e/a8vsda1sZ5qiiXK3oeKimo9qHBDBUitxwg3P+v/+fexfPncfr4cVw8d85ElpS8pLhxdcz4woPB2NyUCg8HBAnCxA46gBgBwnQPAZk4uroN1LBl50589wd/IKYwWchrWi9kB5ctfWly1brsYwo/oyNdroFCDwi5GfH9sTAiQ0hAx8fNAaHFZvjNzSSAHhA2UCixaGtjcuoqJqevYWr6OjqdphhEMnOU0LCwDAioQs5X+f3FNqQFnU+3+XhOx3gdW3wIssgAppMFDNaWoFYZQak4pC5v0GLBwPnCrAAhwVcYNFWoc4bJ5pbsBjHZrC8yXYEtk5yE2APWT2ID3abO2R8CqXbQkPSyTUDYM2c/yymzjjiDzDlsyznHdCovEJsEC44MujRx4DwaOwMCdGQGOJtCDGAzYn1A6Ngcx9gZKO6zhAYILeeRM6BkPrwGmwWJCrsOn9PmjWxOzcAh3z8/j81XmqmRpJU6KW4TiOQ7VhCkKJVjQHKri/Z8CwdfOojXXj6MSx9cxPSNSbTnGihmcihmcwgaDSS7XRTz7Gyz82+AUEXnAobQ5XNKPkpQ5wGhmd7ki3llD27ZugM777wLSKSRL1SwZNlKZPMlxU0IKDhgpc+iSs6zaY4GdveZF40auLZ7hEYfatTwWKYyCDt0SiTQymF2NsSPfvx32L//NUUK0FCGYfQsPGUOQhmYjislGAnUBsvYvuMObNlC59CNWLtmFZYvX+6YCau5yJamUiaTW/ifHKQMCOphjLNnqnhOfYFq/+4BoRVXxiaZMiHaxK1j4O5bu7bt2rdrz9YCJy+P5gcS+pxcTvyGwOt7braHiYkZsUMEg28fOYozZ87hwoVLNq9LlqWbkfSNBAkkEQ1RLqexdcs6PP7YXmzbul6RBIy3SSbIXqei5hkdbW0+sV/kah5YckY3P8brJHKYXCyGdOVqXHm06AgbwGEHNFQDxYCSHTMV5i4jVe9AGXQEpozcGEA7yOHDD2/g2LETePXwazh58hTeP3dO1wLfY6FY0huQjJibbBKo1srYuPE27Nq9Q3OCGzeuQ6VaQKWcR6mcFNDgveiVBtbMcyGhul3c9WsdGsnY1QDwOp7IJciUIdYc8Ayh6+pH59eDQscIO0St+4XXsJ/PE5DxbqR+vMA2Lx0jjX6y0dbF+PgUPjh/SZErR946Ksbw2tUJ1Os0ZSrovUhazOfrtpFCgJVLR3D7pvXYtWsrtm/bjNWrl6JaYXeZ1wvZQoIvnluTXbNYYTPTCkgJLSMlh29WErSyOCFDODszi8bUBLqNOVz/8DzefvMVfHjxDG5MXBSjl+hlBAi5l4B7CbutPT54Y3BfooEQGwPOdEqjAG7OkgyopHDc15oolTMoLytg24NbsW7XWnRy1mCQ+Y8viAUIrYkqQKiGFc+htS30fB0OdORkVEQmMIkikr0iRgkIR1YIJAoQKjzW/+f/vAgALGAIPw7EOUB2UzMPBwx1H9me43QV7oU/Ime4Sb0aZ3IWM1ExO2yDGO7/be8xFvjTvMa/tzL5H9gTfVpA6I+9Hf9+S5J7nzstbk+IlCyOIYw3Z6jqYL1lXgVcq+15F8hFFU/jmw72718Awv8Ilx0ZQo5B9KjI4PgS9yBz+FaGrSN/uJdoyMw1AgUPuj1lF7/11tta9xtN1o+WC854rlKpgkq1prWa67HNEOY1CnLLAcLn//d/2Tt17BgunDuHG1euaPPmDaKZom4HAYEI5aILGEInbHKA0AND/5UnqZMmO9hDs9cWIFy9fj1233MPvvadbyM/MqzCoEV3NbI5vIml4+bm1u8U+kJRjnBRAWjLMDd4PytDh7gkZwE/ERBasW2ghV8DYwh7TXBsptOtY3ziMianrmBy6rpkcSyWNT9htZ2BF83nxdf9mwFC25D6Qj8zkCGoYheRnd6ByiiqlVGBwlSSJijc6Nn9ZdeKXVVmhjFw2GQ6nO9iwW2HyqRIpqkmeLKNW5lgvFnoutdpo80w7nYdjdYcmi3mcdVljBOGZEZZHZnRBx3kKCvK5UsoFCrIpAvIZcielPRnFspkCDsChcZO2ewiGRBK5Gjs42Yqo66tlUBWPCyUjao8coCQXWgZw3iJmWpBieAcoDVgaDmRnQjUctG2oWJ//G2uRfEfel9kO7nYEwxmBQp7YQKddgdHXjuCt15/E8eOHMX1S9fQaQTIa4Ywg7DRVHODgJC5mt0OCzFeLyYF7UtGTZLq5aLRnxMGCDO5NEqVCrbv2IW7794rdi5XKGNkbBlyhZLNDlJO5iSFMrRgxlskr/QFtS8lneuuZLB2/6mEZnJ2OqnGSqPexcxMC61mD9euz+Jf/R//BocOvaUges4wcn5svmHmSKkMgUAW5UoBS5YNY936VXjgwfuwbdsWrFm9EvkCWe0YERjVSZ6tdmZEbtheQI9MvwOEulbdubFN2TOD7vuRlNDxDS44Ow4ITSJoHX5jBh1gdI0hmUy5dUFyauYNhXwdrl8sUk0yyFkyKoFJOl+9cgNHj57AoZdfwcEDL2Nqag7NRge5bBndkKY8DeRzZPi6qM9PYmy0gjt3bsbXvvowHn5oL4JgHplUF7VayZohDLKnBNfFk2jek/NV3hXVzz/7mYaYfLJfOkaWUDEZ6WLIbTMU+k/rM2f7aKcd2HUgYGhXKI+JyeoLSCYHMD3TxQsvvIrXXntd0RxXr13DxOSkmMZUJoPhYUajpGTaxOZMoZjDmjWrsO+BvfjmN7+GpUsHUSoBU1MNpJJdDA7SQZS3QgetZl2NNtp1a+0mMyu3JAOCxgpyrpnnvZ9JYi7C9nl8zpcv73SXeZmK7/I7Nl03ogQHCfQIfB2r5edS7VoxNYmTIURNRhoUqaTrmSMp1UX87+mnD+DJv39KbqTXrk3q+vEqA1vOQqDTRjmfxUCtjM2bb8OOHXfg/r17sHw597IW0inOHfYiEyIeG5u1825pdu16ab8YQ13TBIRdzRTPzMygMT2JZLuJq+fP4eVDL+DatQ8w35iwBiUVGj026CS76X9VE4B5rGQAubZzLXZ9VfnX2By78DroODuH4ZEKlm0aw8a7N2DFlmUIs8xYtINjBbHJRXlurfHmmm+R5b7LJO5SqkUFQQboZpFESU6jo0OcIVyOVLIoQGiMvX3mPmhaBAwj1tCX+YvB1SLGaIHkPP5v/T3H1sr46/yuYtY9z02f2/9u/LWillaUz/y7XuGLf/+4I/D7AkIDaH480i+P/ZFHdx3EQLoBRueJQDAoUGiNELtVjWiwpoitWdFM/xcM4X+8Szdhs/GsWzkmQUygDOBozbAFz9bVpFg+KiIkFW2HOHvmLJ5+5jmND0gmSuf/TE5yUbKE5UpN6wTrR7KFjJ4QGFSc3C1kKvPb/+Vf9N44fBgTV69hdmoKPZezxXkCskxtgg1pqy0IXregC7yNM4Rx6SjPTJjuCRQ2yOZk0rh33z7sue8+7NxzF3K1KrrJBJosIAlwMlmxLJIsuU6qNku3oXpm0LME1ul0M4QqOgJatNhs0wImKiat1KLgWSwDhOqmJloK2260ZjA+cQmz8+NoNGbcTBVfp+2YSDOfUThwZCNjAGGhbbptZlYEuw6lcxTthCwAyBAWxRLmMrToZmbTECrlYZMBkRlU48Oc4eS+6eIPpGeXjNIYXOtmOdmsZjzIppE1YDe8pZm7ec5B1qfRaMyKWRN4k6MqN/s+y2ZyUeqmi3rkM5wRqiKfqyCfrbhNn/Izm5FSF0bziywMvEtHXEobB4R8q/2ZTruH3UyKZg9ZO7oh7p4dZzpYas6zG6DVnkerVXeA1lhOfl8LhMtIk0xPsmNGftCMhhJdspwMn88jly4KFNLO9iyZondO4MVnXsCl8xflQkrjGb2VsINUN4EsZ1b5Nsmixs64MYWeFex/9VmdlEmLsSPIzmaxc+du7L3/IbFzBISDQ6PIFcu65hk3QVShQt9ZxpsbrGNMXLwEr+novtB1bJmFgtEEGgIAaczXA0yMz+LVV4/g4MHXcez4u7h0eVwgnpmYuTylqsymowy6i3KliMGhCr729S/hwYfvx9JloxgcqKJY5Dwcu/9d5HJm4EIdvpmqcNW1YW41ZDqeHTMwKADgd2QXSSOrf99ltRUk6q73JZILCzqBQWlpDdwY0HLzzc6IR+uCVw4IGHIOhPN8NFkiKKOMk9eWb2IAzSZw48YM3niDx+iQhsw/+OCK2HBregRqBDF+JgzqyGcTGBwo4stfeghf+dLDWL58BAM1Mm9snJE54TEwtl2Opeo2k93nPcgCnW+f1yVn85zTpGNIF9refQ02AAAgAElEQVSnLIBDH9l4yd5x7pTuZ9yseFz4PXY7ufnxe8b+cg3QIJsA4dlzN3D8+Id49rmDYgbHJ8b1M/zPs4oy6XKKiyVLxnD75o14/PFH5SK6auUylMuct3AusmTsmdMqUxyyhFQbuMxadvbogqmGukmCjTV2XXZvKOOAh31+zwo78tA1OsQW9vljK+odmOD9R8+tDkGKi1ZQlzjWMLCOv8s9ERCz60ANg45lf/J7bBZcuTypPM7XXnsLR44cw6lT76E+39D1J/OnMERGazGv/RDDQ1WZLH31K49h587NWLGMeXvGDKqRmDC3T9t9+sDXB8VHmMqZH3DfazVbmJmZRXN6EukwxOWz7+OF557CxNRldHts5M0zHcrW4a4ZfiW4nkkN4QBhKkQHNLdxdr/ap/tMOxtQSDQRdOexYtUINu66TZETA2trCFIm0fdSbtvTuEf0waA5XRtDqHvTJmg1y0iGvdfh3sb9YgAjgysxNLhMwfRkDiOX0QXd1BhQixpOnwa8LQRkkd46Wlt808w3Ij3A/DT17Cc99+Lfj960e+Uv2MFPc4Q//mc+JSDU6ewfe68SioDgAnO8eEPA96BYu1jDWO7u0XM5VQv3tVjDWX4I0SX0aRnCj2tmfL4jdMv+th/XIVLgXu8aiaqy2Vh3kzasNVgTcASJ7qKcG7x46TLeefsYnn76GeUxr1mzzsVM0F00h3yhJFDIs8y9s1qroZAvmKHMrQYIf/Uv/4feof37MT8zjfY8B+MpfUkIhZOVapMhIQiKGELXZeWJiFxGneubYwwJWsJUF0G6K4YwUyjgG9/5tgDh0lWrkCkW0aVzJIsGzlnk8mIJ2e027bd8RS2knhu7Cl/f3bVCw0wQ7AaWoYxjkKwjaHN7nl2wbZkFhdvk5A4XykgGKdp9T2FufhwTk1dQb07JVCabYy4bHRKbCEKz6Sb7RqBsr+vlKR4Q+lvVWYp7YOukK2IImd+Uyolx6wT8VFkBrsGBJRgZXoYMM8KQ0awLv7KLkeBcAo0ICJ5d50ofhQWHToD4Ugfy2OVlF6WFZmsO8w06pRoYbLbnrdvLIpZP6QCh3FIFLVhYGEvJ8Gq6nhYLNZTyNRQL7KiQESGTSbaTBYGXwvr+qy/y/Xvya7bv1vqF2Wb9eC5kk+6iCyjFNflo2wAhVVEJzm015fbKz1Gvz+o8MFCaHWzL1bL5JLGWZAPpqOc6P5b/mEM+w3DpmkBhJpnF+NVxvP/uWfz6l7/GuXfPIkHnPhZbYVdgkA/Gp5iLoRlj2JyKa4j45E1JGu3aMtkoJW9dGb0QFPJq27FzN/Y98JBkooViBeXaIAqlKnKFApIECZyv9dcSwbUKLgeqYlIzd0f050g5i0ROvMvfpylIUuzG6VPv4/nnD+DAwVfRalFiy1lKd006KSGdBEvlHFavWYk7tmzEI48+gLv23IlCgaHWjuDpWIdU7q8KvXcumzSxUWab2XHLljs0y30zWbHa3Zt9cLMWIJDTih1CbeAO7Poazj63a7VoQ3ezVs4lzqTibr7Zy4GcfNSDQiToqplTrIfiW3jfSOJsRbMaD5o9AM6fu6IB85deOogjR44rt67RNCbLaQXtrNKAKdnFjm13yHV0z56dWL92BQpiUHkPkmmnrLgnJ0hlFgoQcp6NYMix6Wmy1ZS2EHzZsfUrqX3a/v3T/7O/3kwRwfVRgDBXQNDh3zua/2M8CDc1gkO+JmchFALfTODlV4/h0MtH8fobR3Hx4gU0mjSqStpcLuN7KCBsNRQUPzI6jC1bNmPXnTuwb999WLZsiYLl2bcQWyxWsIewTdmsk3C3W5J3GyNo7KCp+TwgNCOuvpbL4on6uwg3dMtwtbPvmKeobWDrhqCjB4ROxM1Vj7MjxhS7i8sxhLKRd5m1AoaObSaRq3OSyuotuUx3ubCePPke3nrrKA4efAUffPAhblwflxlNJ+gil86hG7LAqKOQT2NkuIadO7dg73134ZGH70OJge6JEBmZv3TQ474pqaU1lXiOzQiJ0mqnNlATi6w2mdYWpmdm0JyaQjIMcOHMGTzz1K8wO3sD6WwHrdasACELWQLCHgGhRhHctZ1ikydAB2QIuRhqDsDMrrQ+MO80hUSahlINrNu4HDv2bsXAqgryYxkESc4gxvNAnTGYZ2BUFHtVAK9Lp4BJ0IyHAJXNNprXcL8YxlBtOQaYQ5guiSGkTFe/pXPhFomFeCouu7lJ3RsvsD/yix/5eWs0xV1LPwkULn6+RX+30/bR/xxjxH+IO43fskX75/7gnwcQ2jmKTlPEHMXPu6PNJSm0+sr2BtfYd+ygN5IxhYuPtfKX56cBhDdrDPzua/ZzH75/yE8gybq5wFoUCBuxNMxKyRGUtQcbYXRS5trEPZDrbL3ewOuvvYnDh1/Hq6++hqGRUdxxxzarEZk5mCuiUGBtVoqYRbqM5vPeVOYWYwh/+i/+295Lzz2HoNUC4yeY5aYcphzDiz0gNEAWlSyOo5f1twubNWxiIJFMYpDsoJ3sIEh1URqo4k/+7M+w+957kM7nFTeRyGRkKsOuJQs4A4RhJLMRGJS9PL86lzmXxeUNK/RVckOyFxYqbxuBgaj+pI7rxS8AhJTYkI0KMTl9FVOcHZy5inY4J/Yw5wBhi2H0nLsLWnL443FhZ94CwV3hE2M8PHDoS0YdQGVXl26XlCmAxh8dSUg5jD84MCZ5TSFfRSZtIb6U+JBFlLkLu6+UMUleaWYwsg+nnDXNuS5jMmmQQyMcRmZMz4xjvjGNVmseIeVGPRoJkCki0OWxsS4YZ+Qs04yabG7sPOYFZFJFFHIVgcFycRCF/ABy2YozM2BH2BXbBE4xa+f+kH+/iWeSUb8w++tIUdeSq/JBG3Sxfh3mgYVIpHjTU/I6h5nZCczNT2K+PuMYTgOx0TYs4GQMkYokOdXyc/DvaclfB2ojqJQHUc5X0Jpv4/KFK/jVz5/E6aOn0Jiuo9vqIRH2kCUzSxDRMWbQA8N+aR6XCDlAGHNA7Jq7EkLKW8MQ27bvxP37HpIkgbET+VJVbqOlSlUdKEqlbdtxxjV+RsG1O41pjpn5+HlMuRWm0Ap6aLZZ/Ic4duw0nnrqGRw7dlKB3JxZzDBsHgnUG4ximEOxVFBwOMPEH3p4H5544lsolrLI59MCiSQbyYpk0pZlxj9z8dUMEa87zp66uU+f02QMkBWLvFUVLaGHL+Ldv7k91QNCDxIiVsIbzThAaNpsshr9nc5z8nY5OQmaMx/hz3OhpxRETCHNQfgQKgVaza4MZzgPTFDYqLfx4ksH8NL+V3Dw0GFcH59yzReiBiCnzKEkSFZn0ykxhd/4xpdw7z27ND9WoDsxmEvKeTGLpKDEm4BL0TA6LCYhZV6ed+jVZiZAeDMQ6GXtVmb2/7M1UAV1IiXHzIA6YYJgsuG5AuoNA4S5fBHz83VcuTaL3z5zCAcOHcG169OYnp6SOymNsXj/l8tFKQ2oJNi65XZJRO+9927ccccmuWiSFZSZk38bvLbDAEGrLuDLZkbQrKPdogydzTybxbF1Md7U8EZJVrF5ZtR/7ec2xVlB3znwzTy3fsRAoUm/jEHuO6u60jzB80xHVsqlM2Lj2TAyo6KkgJ6pfJm3yZ/j/gOcPz+Bl/YfxIH9B3Ho0CtmUtBJqlnH9ToMWrpXCPyC1jz27t2Df/5f/1OMjtSQyyQwUKPjZg/1+WnBVppTqxFnSl9Xtbqi0q2dNEdoNsgQTqM+OYVes4Xzp0/jqV//nQyOaFrjAaFYDTXl3Jws41kUhdNGl2oXtGwXZJwG52jIW3aZIdlDMpNCMhsglQ2xactq3P3wLmSHkkhUOhEg1D3pGi/enIZnwOY/bWTBxgBc4zZBOSiZdcpZ82IHq+UlelD1kmUOYS+nJifPvF0fv4tJcxdcBMTiP3+z3138vahz5+qBT1Mpx14z/uMfy1z2702bLfeGap/mtb74mZsfgc8ICCPM52SDsaXTmGz7T3WIU25ppISAkMSB1iobQTG5dH+OXy0q32ty9+8nzxB+3LX9BSD8XFc9s5bTlgPIWqbVagkQ5nM5lMplNSIpEWXeMJcqMoRcypg5+9Of/lxr+cVLV7B69Vrs2LlLTTJeA8ViBcVyRXOEFjNh0Wq5XFYxFLfcDOFf/vd/0dv/wotqm7NzG7baugEIfCgHY/HAjT+aSXByUXd7WR6UI08ICBVrR9vyZAfNZIhstYDRZUvx/T/6Q2zftQsJ2qRrdoqzT9y0jCGJgzdBOhZRHhQ6asHfrOYu6jrQ+k2zxu4DQhsoX2jdYBJEM8TgV34ue4xPXsbU9FXJRYNgVmYyHNGhs1sXBCl04WsjlTEq2gxt/A0e7xj5TYWv3Jf5ecZS1ttiCpPo+XlCxxIWizVUyww+riKbpSSNdvh0lcvrqy1cNMKh7yu7IMyH4owjzUI4R0jgOq+4DIKnqZnraLZnEVKyq5iADlLsXrtOP5+Dsz2yFhdLSAtz0uxpMwdI5CRtpVy0kGPXd1CPbKYsGSYZTM60WGESH973m+NNJjfc4myeKLb4Et9QouffY4/Hu9tA0JlHncxgg8zgFFptsoPNaA7UZlocY+RllJ6NdXS2zesY6CZDyNiPodoIEp0kpsZnceD5gzj6xjs4e/ocuk2yg0mk6QjbTTHpy5gMz+QsMPzwrEX/q/rnLEwpGSUgZK8+CHD75juw5+77MDK2BLXBYWRyRQHD6sAgkrRPZg6Zrn+DhHZd9TcPK7zMItvYAGfQQ4awy2sxjenZFo4cOaEOGDN2pqZmpJunfJYAgkwqM+zY2FiydAwbNqzF/fvuwY6dWzUPVShkJQ0lw8XjyvvekRkWjyFASHBjrqtEOl4O6JlBz3L5Ld0TNsYI+n59HxhGjFE0UxfbxbWn9jNEozuNqgAVp/2OvM2auYaRj2FJ0SCpILBEhjSd5axA3uIoYO6ZKtM7wJkzF/D2sZN44aWDOHbiXXxw/gI6AV8gibTk3cbNdgIezy527dyK++7djYcfvg9LllRQyHMJI0PI+4jgkNE3xgqa2YnLRJXs12VtxuYnfSFpUCg24xxdA35xNYm2JqC99JHXuebDOE9oYfJeJnv23Hm88eYJHDp8FO8cO4tGi4wlmy6uqcSM2EwCtVoFq1cvx549u3RNrF+3GkvGmM1kAIYqhC4dTDnMz3nhMECzPu9cJ4kP+Zw0hTLpM6MwxOa59+8DJCJ2OPq+Y4pdJEfU3fcDQfFn0Omyc6Y13QES7hHeNMSPEfh1me9BRlUMEXbuxQSDvCb0UJPFGg4mPTb56PRMGxcvXpYT64sv7Nf1cP36jObjuh12nflZTTpK0Ldu7Qo89ugDahLs2L4ZlRJZMs6s1nVNSF7LzEJJ/ftsoZho81uWWx4LmelpA4SdehPnT7+Lp5/6ewcIUwjacxpl5DVpgNDs1nlNyF6KYDAChWQCs9pjw15CbHKb3gDpFNKFDorVJG7ftgZ7HtyJVLWLbqGNMNG09oRAat/gaYGM1EmNpfnwTTeGzjOYvkOjhwJK+WEM1pbrK5uI3C8+CghvVhr291Or3mMFdFTU+2LbrzL96yIqUH4n2Fz82ouNYuL/Hm9k+tdaXPAvvm8/V9l7i//y5wCEfoGJFNpuvYgBej+frhkzru1SCfi5fW+EZvODlofrzPE+NSD8pEbHF4Dw817c5p5ts4NShjkzQpq/SJEilYoZgREfTE/NyDiOgPDNN4+g0Wpj/fqN2L7jTu0BbByXy1Wpa2QiIyMZKoxsZpAsIZvit9QM4f/13/zT3sv7D1hsRCKBsNVSAZfLcgM0wxK5uXkg6JxGo65LHAxqHeesYc8AYSLE8IoxrN2wAV/5xjewedtWYwZphsCiiblviYTMDXiCzN7e6mGBQc6ERTMHLFTpMuRvXDfvIObCpF0mfXSMXAQIbSE3RiEOCNtAijrBFm5MXBIgpFw0CAmimkimaLjSFWZVHqP0OmZYYBunv/k9IOyDQd+NkguiChgXQZFIy/Y8VHZTXg5XNAkwGWYKAwOcTxrC4MCIulfdMItklzMYHMxnZ5vFHE0kOAPYdoCQmuoQ7ZBgcBqz8xOKzZiZG1dYMpL2OZQVyELGSTUt1J29ZNcBY7EkY4D+TAj/TJYyky7LDbVcZI7ioIvPoHyU5gZWvHuXp+gELizhFqwFnuWRS6YMW2j7TmBrErxmQFA7LtZ2dm4crWBOeZGUu3qprJHG/Y6zOfg5Fz+XBUcNuVwkZS+dFyAcG16KfLqIoNHBiXdO4c1X3sKhF19GON9BumfsYKaXQlb5dMx2MKYwzmz4fmNUoEYSUrv2uwSENNwIA6xbvwHbd+7CylVrMDy2RLOE5eoABkeG3QyhAUJ/LPrzqbY52jXkZ4U8GKTbK1nVDDq9PK5em8GPf/pLsRonTp6SwUe5UlGnU86RAeVkPWXKbdq0AXfffSe+891vYunSETHKNMoolrOaHxbLR4KUUQRBYDOacm4k42WSXt5vnuxYOAcXOyKeMVQhTDBjbLqe3331wDcuL+3HWfStjV3YR5Q11+fVLLExzrNJLpdIKYaD7o2zc3WT6laqSLIjrHTtPkkRNIFLV2/g5cOv48WDL+OlFw6JOeQ9yhktwUE6U7YIhpsYHChj967t+Ed/8gQ23b4KoyM0XqI8kMerjk6nLoOZrNhFZoyavE8zVD0DhF47G3/nAgduDTNg6O8Sd7WJBU3pMxHIJrh2JKmrTgvItIOe3IlpnMKGwKuHX8evnnwW775/CRevTKJHsyqZTnHOkmCP916ANWtW4CtfeQz33LMbO3ZsQbHAxgBjO0hvkvWjDIfd2ADZtDm7ERDKREqNOcu9yxcIuNkE4VrelwZblIhrCsS/H3E3lOXzGnOKCwfu+5DSqU2jrEFbXZN0iaO1uPLt7LqzzEv/NzPakdmQc2XWvK0cjtOSCSWZP8XnZVQJ5aBtiVDVGDlx4owiSg4dehUnTpxDo075NddIa0BSzdBu1Y0VHCjh+9/7Nv7giW+hWsmjkOP1zrWVhlQ8hmywdJFye5WxpyaR5tVAmVOz0cD01DTmJqcQztdx/t338PwzT6Fen5SUm/OsvI7SbABIbUL3UGs6qFEqMNhGLxmgy5/h/sH9pgOBwYDHN5NCrtzF0FhBgHDX3i1IlAJ0sg0EBIROou5dF6Oj6qNk1Bxz7GCSAJCAnIH3KXRDyvVLqJbGMDK0ErmMjRmIIUQOQdsV155BjnaERUDQN0LigDBSmCwCgBH4c/eUbfLumeNRFDcBgR95/ZuVq4uBZ1yCGiv+vVGdAxCft/C9dX//swHCqBb1TaMYK2jLgZ0r8zxwzLYc0l12rKuFvI9B36jOrk2rNW5GAPRfOV4T3Pz8fQEIP+91LZfuHmty5gcnBQjlUO3MZdjIymeZz9pDo97A+++fxbGjx/H3T/4G7757Rk1iZkJv3bZDdVg2X0C5MiDpKPeIfKEoh1Hu28QiZAlvOUD4v/3Fn/feOPxaFI7QYfHIJZxgjcYRqj78QH9f+We9zT6ZoVs5xgC1k120U13ctu127Ny9G7vuvhur1q1FkkCThgj8VccONslKMtMrwxk2+5+xgwYKreKz9yLrWTJbvgzUW/NB3h4QGghbwBCqEDO3Snv0DWWu3bgguWjYobzSSyyNWcvlnWunc11jvWkTUj7fKMYQxhaNKAfHd7SdfFGzRQHEWKSTxrSFQQ/tdhflYk0OSMNDo8jnikglykh07aHMKcr1GNaheUmymzyKNL1pyhRnvjGJufokms0ZBJ26saAKtDeZqcCky9dR90sMAFlDc93ywNSszDPohQ4k9nIo5AZQzA+hwqiMAuWjttHbcKmPlYhtxnGWQAV4f0GUqMuoI3M27LaQyRIQEvAFmK/fkIx3euaq5jv5+Wirzs68uX65/EQ/J6Lr0M+KGZCILMD13iw6o1CoYqA8hHKhJufR8atTeOvw2/jNL3+L+ckmEkEPKbKD3RQyLHjEfttMlJ+f6QOg+PLmZW00u2BwPc9SF0GngxWrVmPjpjuwYdPtWLJsuaRcldoAhkfHZIhB2sAko3HZaJ/1MmbQAUJe05zflFyXgDCHS1dmcPLdi3jy18/i2LGjGL8xrjtD7q8uYJfnfHRsSMX/I48+qOL/tttWo1KhvT5du8ikkDLj9WGFfrPZ0FwTNfp8PgJEudL6otbLP2OF/QIpYAz4meTGs4NxULiIRXZOhpYpacWXctvikmzTpMaaVBG3ZgYuzhJYUrmQ83EBCi5riJJBWX90aLySQZJzBp0u5ppt3JiaxutH3sHzzx3AsbdP4/zZS87mnzOUZM1ZAHNmoYuVK5bg/r10j92KXbs2oVLhHANB1LxcSMN2S6DcOpdkF3tot9i0oozVxbZ4CjZax8z9mGDDx7dEcTZiZ439szWNDChnHrLmoBrYI5nKY3a2Icnw/v2H8JtnXkS9xVgfnkOnMOjyPqICJIWVK5fgrrt24nvf+xbWrF6OSjWPfI7y1h6CdkNAJp10LCBne3mNchOWtN9myjSz0ePMLxsbHQQ02HHbhXXknYOfu10WyoX9PeTs4iMJcH+/8cyPZ68sz9DW92TPS8S9S6B/YXteHVF1+h0Py5GGtMlHuX6zQ0yDp9A50VFuzOuHLzE1NYvLl6/iuedexMuvvI0zZ67gypUZTE1MYWiIaoOyYoEImikRZUbjQw/chz27t2PlijH02FRM0GzHGc2oaSnrtAWRHDyGdMJrCBBOYW5iCsH8PD48cxYHXnwO83MTyjpkdixnMahdYIPCsracuYIAYYBeMnSAkFLpHDqcR6dclEpfHppMEsUasGz1ADZuWYE77lyPRLGFTqZhDGEMEEYGSM5cyo67xfv0JeweEFL1Qml+FQPVpVgyusb2LtDQq8TIZ5ksaRuIGOBY8RC/v28KCGNALyrwF7OFfXdy6955CWdMyhkvWOIM/Ecq1UXPvSAOw4PPOCD0V5hvanze0vdW/f3PCAgjEzMvV4+xg3bRqYVkSgCbV+ZeQIBouaDO0M5F40Tu2K5O0bPFAaG/dmLs4xeA8D/8NUtyis1DzviJsGL+bquFVr1pu2IyjWKphKDZwvWr13H41cOSirJJfuPGpEz11q/fhDu2bBMrmC+W1SzmnkB1DecIWSvQoC2XNXkqs1lvKYbwf/pnP+gdPfJ2lNzWDeiSxpkZupnRSdCBrEgqGhO0uTUxari7iAEVxCkgSPewZ9992PfwQ1i9/jYMjY6IITTJaFJZbOzos3DmTes7ntrmHTuojcltRmZiYWGhbprBOcv5YsovyHHJqC0Idu+amYwHhByuD7uctTmP6ZlrAAfrFUXRQhBaKH0+zyKOBYVZ3hpbYgWFlbMOEC6wqfYyub7tsXc/Nc8Ki3lIJgiA05oZZAeVIJGd64HaIMqcNcuPItmrItGtysGNMIOStAQZPwcGw24DrYDmMQSD42I5KR0lw8lZPBq0eDBI8wcvGfMY38ulBKAd4LD3lZUNv83NpJHNVAUKB6pLUC4NabaQJjN8/8ompA36IrmOgYBYrz9iPWxAmMVXoHNaRzpLg4hAjq8zc1cxPnlJwJCfTcYdybYBW2esY9EUsY5tZHLTdzONmEsCQk4HpsxtdLAyIlDYbSVw9I3j+PmPf4WJKzRVaoslJCBkpmYk0ow+g4Vp3wwUmmmRAUJv8cOvo2PLsHrtemzZtl3gkCZK1dogRpcudbETLuWQQFIOpn5G0UCR5KLOTdADQV4/BIZBJ49XXz+JQ68cw6FX3sLlSxdjYbouWJrMRKqHbds24/7778YDD+7F1i2bkM+nkMsmIZKJFEnX4hM888O5sFaLOZy2yZL1IhiUejyan10g5LNuqm/D+BlIZxbjjXkiQxFz1nBSDyf/9jEiUdPFzq93YbV8VItcoZGISdkJqH3xT1BkcQNBSHWDZRJKCsLOocs15Fvj0HkqRyk2Wd2E5pnPfngBR46cxPPPHsJrr7yNmemm8kFTanzwniAQCpTFt2rlCB54YBe+9OW9WDJWRrXKf28gDOfQbjK6Io+cG2wP23SRJJikdNXy4KwcNhbQwr4Fu53Nv5uPjbOEzkTIDhtnmcsChK02pa9kjNIyRrlw4QqeeeYFvPLK63jj7WNIZctIZUuK92FgOhneXC6NwcEyHnjgXjz44H145OH7Ua1RpeBy9BJsWjXQ67Z1rikTlUkK37fyJnkt2NpGgEhQrXZGgqtkV3mdVvcvVFHYrI5JeyyGwo5D30XashWjv0fzZr7A83qwhFgyGm7pEWMgI4bZ5T6alNQenFNnzAaNaNgUoAqjWCprxo7NA14j/Deu0XL+bLVx+LU3Zcqzf/9bOP3uJVy9cg0DA1UBQmo4OU/Lx/JlY9i8aR2e+O7XsWPbZqSTPN80JOKxCgQEUwKEBNA8iQYMeUzJxDfqdQHC2YlJNGfm8OH7Z3H40AHMzo4LWOpcdI0VldGYz1uk22rXqUZSHfSYr5ugXDQvQNjiZ6GLLO+VTBKVoSTWbhzD+s1LsP6OZUCuiU66jk6Crqp2zrzywrZdcxvWaKEzhaGLL0cYfL5u0GajKq39YWhgOZYtWaeAes4VUl3CnEIZW8VJko/EOixiChcwhAubb07uE7WkXHfRGgVuT15gIOfuNnsWu+f6QfaLntutYh99DadY8AqkiLX0ZnUeFP6HL4z/4b7CZwOEfh2JjIR8M9GJUrRScV1xDKGXWsssUek4RjL4qAmvNvBA0LuY+munbyB0M0nxx52dLxjCz3vdUu1EeT2BGwEb956g3Uar0ZRGLU2WL5fHzNQ0zr5/Ds89+yxeeP4lzMzOab3P50tSbN2+eSvyhbLiv8gaUjnE0Z1iqSJlEV3q+fyaLb/VAOH/+J9/u3fqxElnnsEZEeb5JZClVlJzer6oj5XB/j7wy6vb/G0Nt3iKkLKjTBKPfP3L+MrXv47a8BByxaKcRVPZLCTfNhwAACAASURBVNK5nGasZJMuhM79lTMXlImyS80ZHiv4fK4VZZvSD/sQZimCWEBYQWmlte/gOZYhAq38YZehJlBIR7a6GMELl9+XZDST5XshiOrIpTMIG8hmbb5EpY7YLHOz7DsX9kV+8R3PB6Lay7v8KQ72p9JIJXgxW1HPjZVmE3xwRoQAmAYRNYKGoTVIJwaR7NXQCchukPELlY3IuUEyZ+1gTjODnH/kQ7N2DM9O2eegVNCgBsEspaY2e0cGSREaAuUsAF2mC00q0lk5oXKTD9tA0KJ7Im/CmgBhtTyCUmlYM4ZkPcgsKiQ5ztj5cjDmKNhnPsxtjjN0dNgLO3UZ/PTAzzONqVlmQV5E0JlFDy2kMzznnJFsRJlYJkvzoNxLVp2boFhBP29E0V9WURoEt0Gzh9GhpRgeGEM+Xcbpo2fwy58+iYtnr2J2fBbZRA6pThKdlt0HsptXMWTXlw+pjwCOeSxE/1EOrUaHsEwSg0MjWLp8JXbu2o3Va9fpUq4MDGLJsqUmX3RxLj5+MwKE7F56JtoBQpoS8bphjEQ3TCDo5vFXP3wSv/jVi/jgw2totuooFuisyg4omzktGZ3QNIYW+X/0x9/D6OgAatWi/j2bSSCdS6MXNBXl0WZQX4+xAibzo/Si3mioIFT2j6JgeGDdjIULo+c1FBmEyGHUGBsDDc5QxP1MVLJ5UNAh+0E32RAhTa3kNsv72GbmDGL6azaFVCatYFoahfDPYnToGaMYDi5A5vZq9LfFULC45xwVf4bMIKUhBGbSgztA2eyEaHLDCVJ45qn9eO6ZQ3j7yGlM3JhDJlVGs06AMI8S5y2zBCEt7Nu3E9/81iNYv24MS5fWkM3SpZQmKw0UuKlQHh92QUDYbnWQz5bUfeQ1z88YcVfOlMKzgzLviRWtmkimg246i3ZAd1HePzkBwzBkB7OIdKaES5fGFZvw13/zE7z33jnUW2SMMuggjTpNw8hmpaFokTVrluGf/OM/xf377kalTLdjrilE1vZzCldv1dGYnxPw4fWeIaigipp7hFNwqGEghzcuXj25BptjrAMTLp7E5j7MlZbn2qTI5kzLDqxAPrv3dBxVJq095MzqmUNfz8uB2s0AiS2P55E69xY5/voWha0F5gLMh2NpZSmekWSIMTA+1Jj7EZlPurbOztZx4tRF/PBHT+Lo8fOYYLBxfV6FCI2GOFdJRpWgsFLO4T/7T/8cDz+4F8ODZWSpeiAYTARIcYY7AoRswHC9NbMZPhcB4dTUNGbHJzAzPi6G8M3XX8XM9LjAoLGLNBrLOmbU7i8+gY4rQSMjUAgIkUMvWSD3j1anhx4tYrMZJLJJVEeS2Lh1GdZuGsHKdcPoZubRSc2hkyDb6XgOl+kZAUI5xxpQpOuw1nwtVGxWZRAEvAEzmjEfGVyB5UvXa9whaCckG00iL6mzAU7/Ig6YfYSp+6SZPr/MLjQp6+87rkGo+4nXo3vEgaAuicWv7d+XX51cMyMCmG6fiaKTfCOyrxLqg83PW/beyr8fB4SLGgSLr5O44shkW24m2Nd/Ub/RNGcum1Skg9YUSkdZg7kIMxIN3Neiddk5IS+Si3qw6O6UvmTONxKi0xcrChYw4Lfy+f2cnz0yFHOmZR1bP6kktNEOyBTz8sVLOHb0GJ7+7dN46aX9Mlkj0cJoCQLCTbdvkeFckh4L6aziwGj0VyyTHSzqbDFRoFjkuNQtxhD+d3/8cO/q5Sumw3WW4Zzby7BTyhytKBvQOsIR/PFMhtg368CK9UkkxZIkizkUBit4+KtfwqNfehyZQl5yURZpDBMmU8i5Bv2e36AdyrcT7OwC1Hjruz+ZJTCZFC879AyUm7uJswuLuRy/QWjzZOE5j3ZnDpeunJM8kSArlbYcMs5WcZZQRRLZKMoK5LLYN/nwl3ck7XIbj1fFePmrthvK3xyYZJfXRbaZ9EnhqPyeSRtYpPDirZaWolxYhnxmFJ2AACFEMklzGAOEZAcbjWkZyHB2kCwh3ebIIopN5OclmlGpbEYgfkTHzhWBKosZFnTu30m9s0BTJiKNZmw+BL08UomiNv1KeQS16pgkQgyu73Uci6UN0z5Df+uOb759Z1AW8hzeFZPTrSObZZRIHTNz1zA1fQmT05fQS9QlIc3m2N1vyPLdmQo6BiL+el62anOEdipsc+CcZooFNHPmgiRqpSFUy8OoFYdx+YPrOPj8Ybx34hwunr2IsNmlCpdeo1poKBjsA0IuQH1QaBK/uOE45aJJdBNMxYSc/XgeB4aGcO/efdi4aZOMHirVmtjybD4nxoLzhuK2aXaiYTuziucsnOzxu5wdIxvDBz9fCpcuXcPxkx/i10+/gkOvnsB8w2bCFA8gox6aX3QxNjaArVtvxyOP3I/HH3sQhQIHpnl3WV4aMSmz5ChzFENIQChJjRVFrSYzH/sZewSFMiMSa2AFvUnJFs2KRben21h7nEUL9GABrIefUSRA8FbSCjE3zQHZUZFSfpNO8LrnMHgW2VxW4IrH0MAhmR8fRu5ML+RizGuMUhPLJ2JDRmDQzfdmCwUwWyHg/JvAShrnzlzB0bffw9/94mmcPnUerUYCjTpBXQOFPGNZeN80cPvtK7Fnz2Y88OBubNu6HoU833cDYbuJLCNq6CBL8Mfoj3YX+WxR3UeBU4XIO1bBzSAZU+gcdKOi1Y08cl4uldHnCAOCprxmY0OaQCX45ywOH35bcSNPP/08rt+YQiqTV048JYNk4nl4CoUM7rxzO+5nXMKj92PjhmW65Gh+kqKzb8gGABsDBG1NXRdislzQPO9uyojNVNGMTdSZp5JEAKeLgAZGrbYZGelcM/vSgUHnsOoZQl3tDgx6Zop/z3CYP0NreBvqjz8k95WLJmdoCQhtT9AVKyccA0piBh1LYB0KFw0TzZ2ahIwZnXx4yTGBt8V8hHIivXJ1HvsPvY2Dh97B4VdfwyzzAhtkUNlUSaFczAskcl7wa199TNLRO3duluNolsZfBIVkDMkW0hGbkndJqs06nY559fl5zEzPYHp8HFc++BDn3zuD0yePY26O2cBtizNBRuwgVyXfdOHVwTxJmY1xFEKRN0V0KNPsZtEkM5dJI5nPaLZ5YCyJHXvWYe2mISxZVUWYmEGAafSkjrF73rsxmmQ7huGcyZt3c5ZsPeS6S/VFAbXqKAZryzA8sFwNTALCVKKAJN2yOZKgmVNZu8ZYOg/G+qy5J5ftffDyi2Wbut/27rKqSRaZzmjeS3sf90DO9zo2XlFVNjvfjxbwYMI5FjvwoMgSZ5xjLJKZOXmTLzsGXItjRW68M/g5a99b89f7iqoFdPIi9VX/39w148hn7x/h2pCxa9ex3mzGK6vYmte6BrQO2yy0z//t7+he6dCvYfxV+smAMA4G/fUd/3prnt3P+6lVs3JP5f7pTWUSCWEVLt5UN87NzuLUiVN48YUXcOTNt3D69BmpQCrlKgYGhrFi1RqsXrNeRnPJdF6AMEuwWKqgUCprrpALBhvghUL+1gOE//xrO3uylm9TFkSbbHYhjaUj2ubDB6R7AGESLjevwRkosUxdMT7s8Ia9LorDNSxduwr3PfIg7tm7V4wJZ6ayhbwkWgSDBIa8MTlDwUItz42ZxYEoOQ6LuoFRhRv3bfm1wOue80WVSUD6HKabI7P9zW0/bpOIQGGAoDOHVjCDa9cvYHr2ukJ7CUBYTIddFsIW4C0XN8lN+3JRFuV91HPzbpa9Rc8Rmj26GczYV9vt/J9N124dLFqkp5BCFSOD6zBQWWmgTNmJZnTDYr8VGjs4PnFFXzlHmMsnBWJ91ESflXOyNIdW3TYYASdJMFlUdAk6CUk4/0RgmEUqWUTQNmCYTBQlGR0eXI5ScVjRFL0OZaMmIxIYlMzXL8sOsNPMRlJDN0siowcW62Sy5lEsJXU+ro9/gImpi5ievQQkGwK++QJlg4ygIENogMf+i88u9gFhtFj74y9gy5nULDLJItIJSkfLGKktRX0mwPunLuCd107g2JHjmLw2jU6zh2qxovsgqSaJ0ryci60VvZJ8OXAYbRKSsTK0LYuwm0C9SSOclLpOjzz2GLZu3y4wU6pUUBmooVytIFcsoM3oDxaIbJRIBmnmIRzso+MswWC7TVtlbmI8xhm8/PJr+Ksf/j1Ov38dl683kSvU1BVvNOeMUUiGKJez2LptI77//W/JAXHtmuXI5+z6ULg8JYShSUX5lU0hY9r73VFtmC5gPJ00MMDF2NgdY4J4TiyQnc0NDbxF0kDex3Kg7HTQrDcwNzerRbs+X9ecIgGiFnfHJBvpYaBYm3aHBa8xiGZAxOiUjIAg7abL5bK+FopFAURuGAIpTl0giMWGB5moTFbgg38WMx12MDg4hGSlJBAx26hjcqKBSmkMM1MB/s9/9e9wYP/ruHJpWqCQCgWeHjKw2UwXlWoSw8MF/NmfP4FHHrkX5RKvsaaiXDh7p5Q/rmGhEUKZFIfUGbHD4+NbCX1n0chURuYy8dLDZmLlIqoinQYxRYFAuswGQRL1egc/+9u/x7PPvoQzZ86j2eoiVyjK2EgOk5kUioUsatUSfvCDJ/CDH3wH1UpWLqnC0WAzoIVOwCzapubjyGgxfoTXPw2HCILo7MkZjl5ogEklso8G4jVEcDM7o3M8w/Nc53luWlSP1nErrgz8eZOHviTUg0JuyBrs13A/sxdzKBYKsgJPFYq6x3Sf6Jg4bpjXIO8hxw4KhKqZaKyhny/lX/V9eyem2pCleVaNBYIB32akSU+9mcbkTIgnnzqA//tf/z+Yn5tXo4RfCfxHhoZQr8+j3ZjD+nUrcc+eO/Gdb38Vq1aMolRiY6kt6WiaoJsKDzebJKZd7GBDzzXLYzY+jtPHT+Dce+/i0ocfoNmggU+gwoSA0LzNuD/YKIUGAgQIO2ospTQPXEHQzaHdIUMoD3akClkEaGNwSRL3PLgZ624fwuiyIlrdSbS7kwKEH2HanOJj4T6mCX8pWjrKZexqnpwjBCNDy1ApjcqVOmwbIPRgkTPxPE80uPLXdl+KF9vLY8BeCgMqLjQmYiY8hhF5Lq357GWCfv4xMgDhiAHdf2kc5yoAAgApEZQrTLWRPa/tKS7SRWw85fTMIcvJeIRyM85AsiHHo6+GhJtBU2PHAcW+ZPXzlr635u9HhlsLRk9uUlu52i86Sl6N7Fhsqwv8pJE1F/lQrADvdbpmUardZhMkDvbcn30erl7AKzlinZF+4fcxDGEcEPLPN2Okb81z/Jk/tdSANiqitYDrNxWFrkFJMEjp6Pj1Gzj8yqv42U9+hhvXriteiIq7arWm8Z3RJUsxMrpM84OZfFGAMM1Gbb4gBSNrNTYiuf/kZSpzizGE/9VXtvfaTQ6s211FICh2TjUvixkOwxtjF13aboOV/IYbkkZLrKDlxhv0OhhesRSbd23H7n33YseuXerAc24wk8+pIGqT7pVhRULyHJ5sylSzrotjgNCsZY0h9IDQ4SrXNXI9YLdR9G9+dTcjQOh6PpY+7h5tZQ42WtO4duNDzMzekONoIsVgdBYuLc0SGiB0FsSfCRDam7Bup2O0vBRF64Qzz1BhZRu917gnUcFgbTVqpeWy9FZAdIabISVlbRnIMKNPERNNxjI0LMnDh4dLNvPRxSge8dEvAvg5ySx6F8mMdaT1oOOpxVLwfdBOvFYZQ6U8qoxCWrJTMkRezdhBy4H0Lor6uhgQssOqWR6yy3Vk8z3JRa/dOI+p2cuYm78iQEgpaZYjXL2mQun7/kYONCyQ8XgJ6cIOXUJuqAZuCQgTvSyyyRJGB5ej20rj+qUpHHzhNbyy/zAaM21FgpRyRd0Dmp1zzoLq7LuHZYv18xD9Z5XDXyqHsJtCk5meybRC6O+97z5s3rJFbpfVAcZO1AQKU6UCwlbT7g8WJrTI50kEgQvZO4IHFqgme6Uh0fXrU3jhhYP46x8/iavjbUzPJ5FIF5CgXKzTQrfXQjbTw/btm3DPPTvx6KP3Y83qZRgZriCTtpk1A4OMlHBOoh2LIfFZgv7WifLHFDpvlvT+YXUWu+7OQdDZ6NvckQXWkwkkOGg26irGyBaRGSQQlGzQGUURXAowiHk0wCTTDN0PFnvj3Y5tf6fs2SSkHP7mgxt9bWAAlaplPHJhJwiU02rIe4b5bBYdo0/TpfNqFslcFr1sWsYbnJftdfKYmmzj0IG3cGD/G9j/4uuYm/GSR8opKSnh7wYoFnv4ylcewAMP7MYdm9egWqHUvi1HSblKunzWRNdJYDnHqLXJr09+AtKbyfRNZfqbpwWMmzEMGTFK9vgZsgByuHptCmfPXsbTz7yI1w4fwZWr48o8zReLaHdDBJSKJ7pYtWo59tx1Jx579CHJXQUGaRoTtmSCQkBIJ1UCEM6U6lp3EmLNurVpLJOUYY7uc677HRrmBGjOz6E9O4vW7Cw6DTZvWprBs6LbaSicjFTrsmOVHdVvs2pR0U+pobGClO7wz/wqox5u0mwcctajXEGPzLBTO7BT5JuFsVZhvxzzkiMnMXbQVE0YgUIF2RvT7GVlPO7tTg7zrRTeOX4eB/YfwqGDL+P40eO2qrvlldct5wOHhyq44/YNePyxfdi2dQPWr1uORM8MZjKU8FO5wdkASmy7JnmieRNZx7nZOcxMTuDs6dM4//4ZXPzwA9TnZgWilMXbo8JBscs6Nj4ewg8FKPAjlUAvWUIQEhDmEPBaY68unUSzW0eh1sKGLcPYuG0Mm7YsRyrXAFLz6BFA+QZlJP33Cgu/nrrPuyD+Jo18vopSkfPlo3KjzmeqkoxSjcHZVu4fbISosRpnCGP7s19LogLdzagaNug3qLQXxzBCnKAzZpELBdfSJugRQNUJr0GuOfZo6XiaNL2vijGJe/86SKe4ptBcwuaPmQ+sHFHdgzbuYZerAWQZT2nfW8wOfeYS+Jb7xT4gvNlHXwQMPyaWxI+RREbWeiprVqbYcKd7uJymzX3bmtTx1cLNtS8AcXxt71oRf28fN0PYv198M6IPCm+50/rv5wPH1mzu7YrH9fiA8+CJJOZmZnHowEEcfvkVvPH6G5ienBbZNDQ0LKNGhtIPDY9hcHgUmXwJ6VwBCTZpcwVk80U1UPlg3aBGpNRAtxogfGx7jxtS0hVgUuOaPZu+ChwqX9B1/t0ibl1YukRKSKm5QUlyGGzd62DFhjW455F92Hb3nVi3ebMxAZxByGU1Y8XQbt2YLDsIDinPSzqpEOeCeLJtuj/SdWuzUAivbRI2b+Ula77Esk3MOrwewrqfi0lG6TJKdpAmLHQZnZ27gV6iJWMTsm8EgzSV4QyeLQbWSbQMK5Pt9RtFC3QjN/12JMNREeHeowOEfamO63qKaSEwL6FSWopKcSlyGeqb08jnMspGbId1TE1fx/QMQ9unEKigY0eU75PHSWdlgTuWvbHI9mNhASBWwkxrNH/BPL4kWUKaTXBO0B4EhNl0BcX8IAZqSyQTYs4UQZZs9XWrmulOfM5uMSA0O/i0mgk91JHKhGi2JnH1+jnMzl9FozUOJCkRDZHO8PizuDT5jxUJfWbVOoL9894/MQ760iGSrEoiqxiNXphBOlHE6OAKZBNlNGd7+O2TL+LpJ59Dp0nsmkEuxfxHZrD1AaEVyLxW48DQBx/YsSZDmEiy6ZFEO2DkR1rM1fYdO7Hx9k0YHRtDbWhQ7GBtaACZUlESQ0r6emQxVJySyWJnuof5eRZqxgjl8xXU6wGOvnMSzz2/H7/41fOYb6XR6hYUKyAGmfmUqa5MTr72tUfx4IP3YPu2TRgaYmaeSUV7nIUNzGCEzI8HZV5j4/CWyWG1s3o20O41LpJksrWBu0Le2B/7ORVgbdryt8UCjo+Poz7H6BC/2TpA4E5UZDzo/10/aEBQzREV6LbJsjFEYNmOCjrnfCgGKImR0VEMDg0JIBIQkUH08j+aV3GdIcskUxquPXy/nAMjMMxnZZ7UqANzMyGuXZ3Dy4eO4Cc/fhJXLk+L3WQcA4sISgATySZSqTZ27tyEe+7eji89vhfLlw0hw3uQP8PpPbr4klWg/JUmN1rDDOD1mzUOFHr7en1dWHgIDOreSqHbs9lBAsNEIocTJ9/HK68cwauHj+DUqTOYm2fjhLOSeQQ9zkqHyGST2LlzG5544tvYuX0Lbrtt0BI4OkCzMYswZKxBy6ISfLNDpilmIKOZUo0PmPOzMgATSQMzs/OY4jmemkJzdhYJSoCl6LAimzJfYwNtZtY7TfrZQC8LVpHuZgzdeJy7BjinR1dQgkOGB6eRIzs8MIh0voAMZ9LF7LmQen/dqj/kM3SdG61zHfVzpvyq9+NMrux6I2PIGUYLsu+ggHYnjWsTLVy6dBV/89c/wjO/fdaMnVoB6vMNfU6G0NOldeXyJdi9exse2HcX9t1/F3rdBhI9yj4pFzVAaEY9oeJJeAwnJybFEs5NTeH9dw0QXrpwAfNzcwLi0ltQOk5AyHWMgDBy27VyU5OnNLXqFdEKsgKEWqkSHXSSXbS6daSL0xhZkcLWXUtx776tyJfIKjYNEH6Mm6a1gq15qR3Vuf+ywObIADN0CQjLpUEZy2RTdMU2iT4BIdUjlqVq+/Yn/ec9C+L8uLF3PnOWr++aRy66Q7uBnWbbFpgC26tLccI5dM5Gk6VutZtyJWSmMNcoc5PsN7PEvToWSX6unC/KcQ2pyeQtm6H8lfP/xvhTaWBgkFJea55+AQg/e/3/6QChu4Y8S+jHQvR3oy18s0/biNauuPrK1iCOAPkRicUjP9Z0iAFQhWvHvSL8Z/wCEH72s/17/qbMs0yJSLWIlErEFGwsByF6YQfXr1zBz378E7z5+hu4evkq2k3ORSexbNlyjI4uQW1gGNWBIVQGhpDOFpBi3EQqJ0BItpD1AoEh9xOayuTyuVsPEP6XD2ztNRutfgg8bx7prHrIcsGngQoXPmW62U2ijZzOZQw9YEHJQk2KPfteCyHWbduEx7/9Ndy243YsXb3KAq5Z2ubzkotSyqTAYGfzbWGhZiQjM23pu002KrYw6tDYpmfsn5sljBmXeAmJl/z4TUgzh/FBcwHCWUU1XB+/IIbQA0Jm4nV67B4RYFkLmDN4po+zosxiDXxFu3iTc8cp+rbbUh2a8eY7nsJ0NbebmzI20eQwBRRylGUOKeqhVGbAegFhr4VGcxbXb1wRIGy1GTFB8MH3yek1InkDsnbC4ltxTK66oBPsoiw0W9mStTldEbn5c06EgI+dXgbWUzbKecKR4RWSjtKAJtGjY6NZ9JvhDjfKmMuoJKl9yah2cDYQZALSABINzDfGceXaWdSb4wi705ohtOgMMwHSEGbUgI0BQi+/jT6sa9trIeeh4MwNu0oZpFBAp02jmDxGBleiUhhBLlnDz3/yG/zsR79EL0gj2cnaz/KadCyAL5JtTsqDQnes/VyhA4TMl+z2Umi3aQBkDOH69bdh3W3rsHrtWtQGB5DNZzE0MoxyrawZN36EFJ2zGK/CuVIWHr0EWgpJz6rwTybzuHp1Ak899RwOHjiMV984jqCXRydZ5i8rioQsT61WwOpVY/jTP/0DPLBvj+YI81ljliUJJBgMKdW0gt9mdAhiLG/Js7C25/Yz03xumpdyWfC6NeVpyEHGr9Vqok4JHCWhjYYKMX5ld97mNNw14TIkWdgy74fuYARqDIOlVFDgQZJRi5sxxskKOz1alCFSRsrZZSdXTSZRKPI5CBIyYgpHR0YkB+QVwd/hy+cLBZlj8PfaZCzRRYrdwEIOucIAOkFGkjfO6h05chZ/+7Pf4I03TuLMe2csK5WwKWgAPUrM2xgdKWP7tg34kz/5LjbfvhbVMhn1FsDZr6TNOJDlovy+TRfnNF/brx9eyu3vV//3/vKie0TMIJsoGTUcODsY0iQpTOHAgcP41a+exnvvfYDLV264nyNISiHoNuQku2LFGB5++AH8+Z/9IyxbNoASFadcs4MO5mYn0WHOnUyIyGyqTafGgVhjJ/OUhNrJwXkrUnI7PT2DqckpTE1MotNs8Jti1H1XXnOAmaw2WT3SZG29pTeNYUw2ynNMA6P6PGXw87qOCIR4TenalKEJi3SywhmxhOl8XnMfpTJnQEq6dgjkTEZp8+kWgcHZEx9qzPuL64j93Ryo3aycA4a89gQ+CTLTWXSTBghbnSQ/Hv7mr36GX/3dr3Hp4lXMzcyLJe2G3B9NKkzTJkZPfPObX8If/+F30O1y3pBOeJR+dpTn6JUvlJxSPs0CplFvSm577J0jOPvue7h29QqaTbK2lJqagQtl41yLZQjmclxNpWOfS/Zh3SIabBS1OafPHSHQI5EJkSlNoTTUwO77VuGr39iHTL6NRLrhZs/jTTU/l+HnuhYCQtYCPK/FQkVgsFSsSTrK3EGajXF2kC64yrVlhq7YtBi7F9+YokW9v1F5Qxuxg9wqVHMYGBAjqmvT6gIBRkUn2b+zkdsOZ9BoTaEVTOtaajBGh9dU0Hbmaq5xGt1m9t6o6OD1wsuebuJkBhleXSkNoFAoI5vJ6/tqfNL8LuEUNB3WSV8Awt+zzF/w478XIOwXX/2a1GdWa+7czqfqSmce5b0qTI1ANQ0VUd7h2QFNPVs8W3qRyZFrKEWFlRWivhD8mK+uHvkdzZDPc+z+wf+unwnvQQ124oSg2RAQ5LJw8fwHOP7OUfziZz/D6ZOnFZNFl+9SsYxlS1dgeHgUJRrHVGoolGpIuRlCZMgQGhCkwyidR6kqyuXo5H0LMoT/xX1be8xhUk6LCmDmOyWYZy4wyAfBIPVr7I5bsWjde0rqm1xgpTWlYMZgU5jq4fa7tuKbf/xdLN+4BkOjo/ZzCQOEZBVbQRDNa/hsGM4hmcRKd7QBQf/VUfhGqjlQqALcmEHbCyQKuwlD6FlFLxe1YfOIIXSAkFCW7pypDDuQbefqacyPzS/x1T1D+EmA0GHHRXepLRv+//ss4YKNBfeB5QAAIABJREFU0ioYJzLNIZ2siLUoFqqoVIqoVssIO23UG7O4du0KZljMddpIZThbxdkz5hKSvVj44tYR5/vysQz9Dd/0eDy3ZETZpWdnhbKtnDbyoM24AQLBvABhr0s5UAZjo6uwZHSVuY2ioILFAKGfJ7TFVYdtESDU+/Eusskmwu4cZueu4fLV99EOptBLzos5VO4iXV442+klX3paUdKxOcLFB9tPCPVk187MMgJDAsKwRbv6PAYrSzFYXYGhynL89EdP4kd/+XM057votNgUoYMgJcyUzopLsjlCuv3pWJE5cSYzzMH0+XyKJMmoKG+1AxWVBDrLVqzAmrVrsHnLHagO1gRGhsdGMDBYk8zLBqYZJREqTBp8HhYeyZy67GSE5ucDvPfuefzkJ7/A22+fwIUrkwiQQ4dzkbTMJ3DutbD+tpUytfjeE1/HnXdupmeKXA7JDrZblpNnDLyTTDmDE3/nOIWmhdGrkvMh2iYXjQxBopw5zgGTDWxqbozSt7k5ZvJxPpEMpAF5gjAWkQRV9shFAbAWBGt/J0i0uBnb2M0F12Rf7aCtjj8bTCzwmswhcgY1nAuyGTTKSZOaG1i6dKkAA5+b4I8ggaBCx9vNkoW8QBnYnuX7KyOdKiOVLKmgOHduFocOvYWnnjqAAwcOIpthkwRoNuvKANVMWCrE+nXL8Cd//AT27N6KtatpqlFH2ObMXU9ulHka1xDUciY7ckf1qoZ4weD/7G5Xd83zeuI8WzKVQzJV0DUxXw9x/cYMnn3mAH7xi1/jxvgs5uYIUjlfx+uH0rkWKrU87rl3Fx579GF84xtfRpG3apfXBOdSCd6nNDeIHp0zCbyUM2JmMlzPxWbRaZZNIYbTd8AmIoH/+I0JnXNmP/HXspTk8sE5jFxO4JwAnOeagNCKM+8q6hyQREJ33DnlMTIwyAfPs53vlv4uqTGvXZ5jjhgUyFAVUalWUCoxR6roGo2cuTSApPXUzRBy71F0kMskM7agb0AjRsEZTyiHitEhqTxa3ZS+ZtLAc8++gWefeREH97+CK5evI5XkuaUFOpnCnnI9y6UsvvylB/GHP/g2hoZKqJY5ix0im+7JiIZ5v2QICfTmZuZw5dJlk97W5/DGa4dx5vRpTIxPCHRbhhpBSFZRDprXTkBzcF76SGMZqQwUt1FCs5VBq51FizNzPbZo28iXEygNzKEyXMeefavxjW8/KDDYxdxHAWGMLbSZd9u7jCG0+5LXQ7Foe1Mhx3uGM3cGBjOpomJ+6IareXSunlRcSF4eU8jE9mtzfjTZvzc785I+/phAn09sdTEBVJ5wvaJrtpmDcEawiXqbMUyMLZrWtSMwKIm8jVFE249TGRnraOHlHhCqqZmgfKyIfK4kQMiv/DvlpJwxVJYwm3Kc8e9Ys+iL/z7rEYjkPzd5gk9ilvtRKWaEZOSFAXzbxzU3GMnc6fLMvcBiftxKG/u6mCGMgUW9Df9e4u+3z6JHYDH6FLEG9Wc9NLf47/ldkb1JNeoYFRW0Bfy67TZePfQyXj5wAK8efBnXrlyRO/xgbQBDQyMYHVki135mD2YZN5EvI8nMWdZMvIclFzUwyAf3Kc4QkiW85WYI/9ld2wn/nGscl0D+L4lUL4F0j39OKLZPgJAhxNJjszBJyU2UduYEeolMSlJRzTHkU9h630587z/5QwyuGUOxUhYjSMloloCw1weEmvPh7IZMVHgz2+wgJVeeIZSpgdd5OxBIUMi8Qy3uURNnMSD0d5EDhFHshAHCdjjrZgjJEF5XxIEAYZrdZQIrGszYpegtCCT3UmafXwzc4mCoZ4EiZsHWEFtI+pEU9hMeEJpKwQUv85hKhskNlUUVnZJKqA1UtJixIL1+/Spm52a0qGVzZKKyig+QBDcOCL0jbAQIY51g/zkEdIyN44bKhZUbPrvfrWYoaVA6nVdRErZTIBmwdGw1li9dJ1t+FgEGCG2W0NhCtzQuBoQ+Q1COgARCLAKnMT17BZeunEHYmUUq0xJDyPNAgEp2i91/W/Aj6BIDuPGF2gcTO4MUguCOBVnTAj1ssZubR7kwgpGBNVg+tgE//8lv8cO//FuMX5vD/ExHIDKbziHPRUOSP87PGXvCyAa6MjLuhF+tg23/zq4x8wIZN8AZKi4uLFSHR4axeu0a7N6zG9WBqiSPY0tHMTw6jGQhp9nbHg1A+KCBQS8pl0h234Mwifn5EBcuXMMbbxzFX//1j/HB+csqUJshYV5GA9Gca6M5yN69d+Gxx+7H/Xt3Y/XqUQETzhfSJKTVJCBsW8MlygLsz3TZLI0xhXYt9hlCxU6wEaSi3DvWGptN8xCaYty4cQPTM7MK2tZaQWmmXLuykm/WagMYGBhEtVoVu4OcOQ/rYlF2hLf08/eVaxzwZ+R2JNtBy0idncX0zLQkqVNTU5ieno7mg3hPVSoVLFu2FCPDI6gN1Kyl1O06gxMzsuHmYs2srh7dXlqzsdnCALpBEtPTHVy9OoMf/vCX+MlPf66iIqSZRrMh2SgBQqMxg9GRKr79zS/joQfvwT17diJszyNoMbIhECBkHEiH0jXOgxHwphTgEc3Z9ouSfuHjZ335ldcD2alUOq+YCc4PEgAeP/4efvv0i/j1r59RHiElyymGkndpxtFAJtfF8hVD+MM/+i4efOB+3LF5ndiPVnNOgerdThvt1pycLHklMVKDjTnOlvIdckMkS0XgwXuBa1Sr2VZEwsTEJK5fvyHJI5seNH0pFsj05lEsllCuVPRI8zyrK0Egw1avOUfryTQo665Hnl8NStssun6GoJ/neWoS4+M3MDkxgZmZGTUaPGNImR/PdbVWw8DgoO43ymX7GYSEhU7VIoLaZLsegNjPmfmM5nglczVWl3EUvRRn8VLopS1H8oNzN/DWm8fw7/7tX+LUyTOKE2HOJO8ta5jys7Wxe/dWPP7oPn3dcNsq5DJMf+iqu83rh1mf/Iwz03NiCNk4aTcaePnQQbx36iRmZma113DuieYmMhGS6zPni7tothpotsmU27rRCtjQI/NZQRDk0W5n0CCI7jXQTbRRG8piaEkLoytC3L1vFb789b0IuzNoh1RjcFTgJvtCBAPjDKG5imcz2QgkkUnTmu+UJGQKCZxy2RLS6YLev5o7bC47ib9JyK2dqxEJgjG51vZBoTLiCOLI4pN+dbLqLp2aevQeYJQT3W5ppEaA3FJkFMHg1OxVBOGs+74BAM1Bp2gwQpDtXEy9BJWxUM7UjY1TH/MjZ3FwhrUkRrRSISNalYN0Osk9sWCxUB0Ouy/qxN7ihfzv//E/DlB/CkAoKX4fEPLa4vmkKoGFvxZc5l6zFmXDS0aBv4MhdKzzzT/HF5LR3//8fsbfiM0QcpmSBi2RQKtRl8z+b3/8Uzzz1G8wfvU6glYLuXQGy8aWYOnSFao5SjQJZLyQpKIF1VbJbF7sYJqzg/kScp4hJCBkQ5PxVrfaDOFf7NrTo1yLXd9O4GZEegmkuLDR0CJgipXJSLuB4J7l2KUJCIF6u6keiweE/y97bxYk53VeCZ7M/HPfat9Q2EiQAAGCBCmJmyguIkVZlkXR1mZZI7flDrs7uv0yE9E9Tz0PMw/zMtMTMRE9Ez09ttq2rIWWLZHauYgUwZ0iwJ3EQuwo1F6VVbmvE+d892ZmgRTNolsMxVBQVBQEZlUu//3v/c73nYXU0eRQFlffci3u+RefQ3pLXlNBUkvV1Y3RgbGtwsiE/KQBmf6D5bqmFjSScVNCczJ0snl3c3YnhE4zYYDQA8P+CeE7A0JzGV3H3MJZuYzSuISuZNRgEQx6QKhnVzfJHWYqlS4ChN113tvQNgJC6zp1wWDXTdGVgm+h0/DpvHunuROy0Mpk0irWuamtrC6hUinpdUUJCONR1KUNIyDs01z0v7a36ESs88sDl1lXBF48VPlWDRASRHDSZcJ6Aj46jlbLLU0IJ8d3KH4iCKeN2qgQeFJnPCB0RgT9E8LuhJf4iQUMD/EVrBQICI+j1SkhFme3u4xWuy7HVL4umYF0AWGfqyjX6gZrau/caAWABdVZVk24k0S7GUeonUAsGMRwbiu2TOzGIw89hx/f/3O88copzM+uI9xhFqNlRgoQsgutL5ugUH/Fgprf+W/8bqDQMjRZdHO6QepZwjlibtm6BTfcdAOGRoa0nggGB4cHEGWlGKYe19wCWYhQL0bBczSWFnWxXGnh8OHX8PTTh/DAzx6RsQyF0Q3W09LQhEUVnZoaxh13fAx33nEztm0bl5Nkrbou7SPBa4P3Kxs7sr23z8Z/dEZV9gYONr2i1sJy5aiJMy0X3b1EEeVUotEQ8GXxWlhbEyisNzipo1YvJSofv+QCSlpoKiWwwL8bSDBNx4auale/0Xd4uH7LBj4rKYXVip6zVCrJ6ZHh3sX1NdFLubfwfhkcIAgdEFCgOQmnFIq/aDaQSqYQjkVQa9YFCC30PYdoNI0OEmg0A9RqIfzsgYP4yY8fwNGjJ7CwuOIcVXk/02ylrAy6q/fvVrTHZ3/vk4oaoEFLu1lBNBJCOhVHp1lH3URgjqpoTQzXFtpwUlr54wpjxZBYgUp9aYih4+0ITp48jwce+gWeefoQDr/wmih7kSjjE8gUYIFcws6d47jq6stwzz2fwpX79iJPinKtKvDCxobFS5AiTpYIw9QZFWBhzbaeCURtyktwT1rjskBZUZ85p1r8nLP5vKjQBN5BjIY+NgFmQyRkTlcO0DvjJ+lP3biJL1bbkBXoth5cc6DVlOkStajlol1jUZFLJRnZ8L14t1MazhCA5vlaBgZEIWXDUXUgr7kcJbnfOHaB40aLWuq1hboH+FItD1HUZbpNxpNoC9QEqJRbOHN6Ft/8xt/j6aefx8y5Ben7zE2XtO2WmgWXXDKNq6/aI+rotQf2qVnDNUEzJ6+RJzikBnFhjsCaBkxr6nQfO3pUk3bGXrDBZuAkgiYBYSsQgK0yO7RB8xS+N+7bDeGREDL6areTmhrKWAUVJDMdjEzWcNm+FA58ZBQfvn4PEK5qv30LIFRz01ZmV0PoTgpvAMTrTgplEHAyGJOuXgZeLoYiFpC+TWDI+440bU5JOUUz/S73cutLWUyMTNVI5VakgzdtsYgInU9ikdtUh0RYumKbSRybO6Srl1GpllCuGF20Ul9Fq82monModiwfi+WxvU7tAWdax+anvQ5zwBbbRfeSxf1EwjSZSQkMptM50xXG6FpNp23GNLEp+ltA+B5L/q5kpvfzF4PAtwOFBgDVfHSAUFuHakKf30qzKNKXrSEo+QKzVr1mWw2iixrKehH++fqbdP3v7reA8L1f603+pDSE1szl/h3QbTwcls76tZdewiMPPoRDzz6LZq0mL5JsKo3RYU4HxzQdTCUzCJHtRXMot59HCAbjKUSZS0xAyO/KKCZTKaoc4Q8cIPx3V9/YIUe+XmWnuCHDE4LBSCeCZrWBVrUhLWHQDpnrqCvWSHviZLBcrwkYIhpGjV2XaAQj28Zxzcc/jE9/9bOITiTV9ZXpBCcM0QA0dyBllG09AUF2YhV10QcIna7J61dMQ+gnfV5HaP+mGsKGhRdRRt8ZEDYpPG8WMbdwBquFeUUb0KraXEYty88mbd7llN0kF6vQBYRvt7D9Qdqvofc0BKPd9Wofv6HZpNDBQ/edRhQU5ttkjMUsNVL8zPi+i8U1aav4xuXGF6PVd03FgTkzvl237WK6jgeEVtyyCKTYmpshuyQ8jLkueOiTQkoKTbMeVi7byPAUxke3IRUfRDTIym3UhPU89Nktdp+DaLB9GkI6jgoUtkWTJCAsExCuXsD5C8dFFY0n+ZiKqLsseli8sjvfnc566muXAusWgLNXsMLBKJ4GCHVkGLW1nUKonUK4k8VAdiumJ/bg8C+P47FHfonHH30eJ9+cQwQJTfo0WZTNOgdJRkVk0czJkIpnAUN+5+HDiWFYtDkuGxbSjGGRHikWxeTUBG6+5WZMTI7LHn5waAC5gSwiUdMz+am3oiv4Jdofp75hVCptTYIee+xpHD70CorrNU0FOSVvdJibWcWWLaO47roDuOuuW3HrLTcgkeCRWEOtsi49GCmvbRWjXttpBkd2/3gnXE/OUBltJHA3JSRQoK6SJjTUPZKuSVCwvl4UGCRNlO+ZVD5m/+TyBhAGBocUVWAOqrLKdVPBjRN1ryvtrduud7hNkiQKMfMqyx7hhEnIG026B9brWFxYxPLSogxgaCDBfSdNSmE2g9HREU0peY1ERaxVRScNYpykVNFSQ4RrlwY9zDdMIxLwK45Dh4/j4MGn8OMfP4hjx04hnkgafU4VbQuxaAhDA2l84s5b8bU//jKyaWbotdCslxU3kE7yvqjr3uwZmf+qrnd/U8to0QR5ahJQlxWKKVbipZffwDe/+fd49bVjuHBhCZnMIKKxJGp1TlXMrOmWW67F7bdfh9tuuwFbtkxpCk1wVa+V1QCyKbGtDd77lrNpa8AzMzzzgY2mlZVVnD173rRt7Y5AP0EYXXPzI0MYGBlGR8V2vz5PllxW8PmoCWngHLW+b5/yESeiCope2DM1UgA7wWmzgUqhgNWFeZQLq1p31OGxWODEl2BweHjYmgCZjFmV0yWV+k1OrLV2fEiRf7cbd17pmbR9hRCKxpDI5pQvWqsD8WgahUIdP7jvp3jwwcfwxMFnpa9mkDFdLLnmIpEORoYzmJ4ew1e/+kV87ObrpdFsNsrKs9R0k2dfKIJKqYLFhWWUixVNQJ964nEDhMUyeEwy/67eoOMwp75mJsS9ot7kXk86vU09FY7EBk6Lgcp5hEMZfX4EfC0UEYlWMLqliutumsS+a3LYtXsS4aAhZ23l1roGxAZNVPdMtbXqjaYsrsEKbgI5mcbIgIxNTGrrCBLjSCZIs8wIGCYTNLbK6gyxDD8DfdLr8bxgA04aWZfxx//mGlJalwqEtcmOSQnsi5p3uiuXymsoltZEgSb7px2qym20S39S4W/mcAYGXU2hCaE30LLJMTXcygcORdFqsQnGc5qvj8Uio5dyyGaoK8whHgwg1EnrTPktINxkod/38LdqCN9pKtgHGx0g7EWQuL2Ggws5i5KRQfdnTqhpStYHCN9mQtgzrnsrINR21H3q3wLC9361N/mTdABn3dFiLBorMh5bTbzy4ot4+IEH8PLhw8puTUQDZFJpDJEuOjCIwYEho4sqcJ7d+xhCpIl6MEi3URrJCBSmEI0nEcQTAoN0Gv3AuYz++ys+2kkl06jQKrza0JSOSqsAgQBhu9ZALBRFzNM8nJsgO6+slyvUMbC4D8KyOGfe0c59u3Dgjmtx6+fuAEYDTQF0YDniPimjBIVmE25FtgChJistCUUvNrOwIPo+QOimgyo1PBh8V4DQR09Q+0jtWgkX5s5gpTCnbiLdRwk+SMvkYWO1g00IzcrGupl9dpf9W5r7+68AhGpbXRTg7SijG8sRv+VYfIMFAPNADGmRmhlPSCYZnHJwiyLw4OdomhLLfnt7QOgB4EXfnaGIajR17AkyecBT29N0U1xOywLpWGo1YCA3JlMZZk9xSkh6q00ISXWl85rbmN8WEBLwMUiZ0y2K/lexUiAgfLMPEDILkpMcAkLS1wgIqWFz0RbdHEL+f2/GIUck6yS7brJoSdQN8aDvUO+YQbiTBlp0cZ3G1NgenHpzGS8eOo77v/cwXn35lExn+DydFg11WPTYYMdok5wK+umg16MYoA5CHcQVSm5+Z7wu+gqHMDY+iptvvRk7dmxDfjCHgSFmEabVrWZ+GrPiaJTSaJK6FNMGxgKw3ggpZ+6b3/pH/Pzhg7gws6RCMYjTQpuQrSGn2b17L8OXvngPrr/hWuzbe6lly7UZlM5suTra1C3JJMS0Mj5MpgsGdb18oeQNgJzOokOwy85cWECLBiAEgaQOrhYK0jpxvaUzWZm55PKDmgbSuUtgMJFwUyI3KZJu1VxKu5MincSeFurAYN/x+xbphndj6tJM26iWSygxz61Q0LRwdXVFIIL3w9TkJIaHh5DNZFwgeFXC8VAQVjQDn5pUklqNB09Irq5RTgtjGcxcWMHrb7yJv/r6N/Dccy+qeOWa4uSM1DlOi1v1Cm752I3406/9kTLohgZIJSshEqKbJHeOhk2AFZjuGxh+++gvLuy+kROpvtPEyuigZlgUYHmliGefewH/9a//DmfOzKLe6Oj18oZaW6f+NoJkso2vfOVufPbuj2PL1KDet6h10ue5QllmQpwe2wTcjIbMqIMNQFEzGe1AWnClgtnZeZw4eVL3Imm/k1NTogCz0RdJxhEkEwjFrAjzgaFe5d2jwDrNHj8/p+nkWjR86LTjLg/TsfpsK/NNQjqRlkuorK6gXlxDqVjGysqKptSkLvP1ptIpjIyY42wmk9W/8f73O6voof3FXZ/7addPUFRS6uMDxNNpdCiTaDEbNId6LYSXXzqKhx54DPd+5z6US1xjBJ5O6kD6bRzIZuP46le/hNtv+ygyqSgSCWbcWbHBxkSlVMby0ipmz8+iXKpqzR587DEcO3IE5QrjEeiEywYGAaDFOHQQN72xopEaCAe2f5BSSf1lrRpBLELWRlZTtQ5KaHXW0eqsYGy6ijs/dRn2XpXG5DTNFWhG1rC9+C1OzRefYz3Nqz6jbiFOAGcmK4z34Z4JNjERyJkzFksLFOaywxjIj5oxGc3q3NlmaTcW3WBAzOn0HSB0HGOLgHJO4aTAU1vOiJ16o4RaveTAYEETQk5Eo7G2c0/1bqKuweXOin5DEf9OSWntxUnwtcQECtnopLmaxWgEoosSEA7kR5BO0Gk7g1CbLJnfTgg3Wer34FUPiV3UGH/n39jro/eYJpr0UobESa8csVlbGiCUwyya8gGwGsF1ptz3jS/jIlDY3TPcc3XvmV9RV3V/t2+0vtdP5wP+c6KMsuFlw496pYpzp0/hyYMH8ZMf/hDLc3OorheRTiSkHRwbHtH3fC6vaT7ZKjTrk8MaoyY8EHTf6TRKFogcR2NxZRAm4hyCmOadbDkfb+U18P674q+cOZo5oxuu6f/jHbV/069i6N9fenOHk5dquWaToDAt+SPSD3bqbXTqLcRCEdB3kdMBf0OJihNhtlFTZjLc/6khjGdT2H/jAVz18QO46q4PA8OmAeJ941PbOFk0U5GeBTmLZgpBSUej1b91rm0iqa5k3xjQJinWFfWAUM3DDYDQk7FsqmC6EXYXezmENFxodSq4MHcay6uzaLZoFGHZgwQiVBVZMoaJ4TnRMkDop4QbLvkGMKjt4aIGVy98uzch9JuRna2ePub/brRIuk3K7p5HbN/iY7eEEzz9XuE/RniY8+JbAWH/i9m4WL3y0mzFCZ6sg8oOttkzsyvjQqTBQpiHI3VRA8hlxjCYn9SU0Cijlo1mepK+3MXuhJDXkmYX7ivCTZnmIKtYXZvDzOwJtEUZZcOA0R+kJ9Y16YtE3ITQA8LudNADQr5wB2C02XsXUMtLExhHChFkEUIWnWYaudQ0Jsf2YHGuiWNHZvCtb9yPQ88dRYcGASpurADwOlW9I5kSOIqtrpmBKP57hIq+CM01DFAbGORGBIyMDOG6Gz6CnZfswOiY0UVzgxQ5M1uNjoYRdcAMWxFBcLIeYG29jvmFNfzN33wHjz7yBCpV3h90kQwhFPBzJGgu4/rrDuDP//xPsGfPJZicGEK7VUGrVZbjZctN0Vjt8LqQDqucP+ljzLHV4KADgl1LdrtOgifO8KlcKslIhBoyfi+VK3L+4jSGbl7UcWVyeQMS1MsxSJJaPTVSfKPCT6odbUvL0+0HDijaFMKtzq4pUh9QNBGSEdn8kmb3l5PL9XVNWxYW5rG+tqZp4NgoKSQjmh5xSs/miSSJSi3pqMgmtahaY6wFTTPSiCayiMWzqFQ7uDC7hL/6+t/hF489jZVlTiAborsl40kZDK2vreBD11yFL3yO0Q6XY+f2CTmRhp35DCeEZnPi9M8bj4y32P4bIHSaZTc15gSz2Qrh5KnzePKp5/Ctb/0DFpcKiFCnxfzLVgerhaIE9OPjGfz5n30J93z2doQ6Fe0J1EUQ9NFlls0BTgHV6HA4nNM3fu4EhAS7AoTKxQRWC2uYX1jEzMwFZLM5RahMT08jlcsb9Y77BQ17aJojKrAPiHbWXwJdimWXhbiBJzZNLFbEWFvumjojI2vEuOvbbQBwKlxFp1pGu2pOtpxccj2SzkrjIQI+UkcJVgepK8xwSpXs9h6MJtoHxp1ZmpeBm67b9v02mQHUunK6HYojHsurSTQ/X8bBx57D333juzh3Zl7aWRYJ/CzqjYoaAPF4CJ//wt0ChHR6HcinkGQWb4NxFWVcmLmA82dncOb0OdSrTdFhX3n5FcycP486J700s+kENiGURpRuwgmEAgOEzQ5NikKi6dJUrFItg35HBINBKK1GGkI0jSmijRVMbavj935/H/bsT2BohL+HFCwCQmf28jYFrt1abmrsILU3nLIIUoVTmfumpoSktXL6x0avMUtiQRr5PBuIk9LAkj7KyaL01g4QcsIo8CXKKME1ewA9J2cZn4WpG+QGyYYtta1lVGrULK+hRKpoZV3gkGd7EOtsAIRsnZlJjfvu4l0s0kIEQ4FBgkJ+cdrJ18P7ihPPZsMct/neEok0MhlOIUYVDRWE8ggTFLrGxm964feb+fo8M8K/unc3IfTbhtekemdR5Yp2Y8KMNq7rqua+7A83BQitxesRYQ98dg+ftwWHvXvnLQXhb+ZF+I18Va48EA7gmbQ0P4/nn3sWTx08iIOPPIpOg4OrMIZyOYwMDmGMzcBcTg7BDKYnFZ26euZEExAqh5AGMom0gCAjKLqAkGZoMbIbKJP6gAHCfzf9Ue2RnAK1WAQRPbNTx3q8HRJVNNKmlQjd4zgdaunApTaEYiqCQE4I+VVHC+nBPG6662bsve1KbL1hFzpDLCh5IZRkIUMZBtjLaU8NlyIQAAAgAElEQVRZYOZYxukX3ekMEFqXWsjEuYj2mpdWTBnlUGRO6RtZsNswr3ej9s57H1PhpoPcCHQI1tBB1QDhCgXoRQtmD1O3wAOH3VOrN/UhmS+/PxL7bpz+zaHXKdoICJ0N8sVSme6EsNeJ8h0qo9W4TrYrYHyngd9V1PRl5sivQVbcnDD5YKaLkenGTdYTgVSMKzvETY6cUQo3TwOd9nZFD2JRAh70KSRi7MZsQyY9ArRdHqEAoZ8QEnQY1LCrYMCaIKYTpk6QXxU5vhbW5nBh7iRa7RKCGK8VqassitjNY5FKDaGZtmi02E8bdRTR3mSwX19i/HMjjaYRJiDsZIBWFrn0NkyOXYHSWhRnTq3gv/7l3+PpJ19V7IDs3fleZCfu3FL1QRhNkJ+N717bWm0jzKiSdg3RMCcEtploehuEMTA4gL379mDr9mmMjY9gZGwQw6NDGB4ZRFwmGPxc+ElxCmAOdyyezs8s4o0jp/Dtb39PGkLGT1DPEolyPdYQiTY0ibj11hvxr//V1zAxPiS6KK3uTcdWMzcuTpMdIGTjRxlafYDQrnAfIOz/TAliGk1Nl2zytoqV1YLpBcNhDA2PYGR0TF9JAgSOR+zG6XOT9YCwTzeoNeymhT6M2t0TXHfWN+orFLraYtMZO1af05+5CaczIymtrWF5aQlLCwtYXVlBOp2UnnBifNwmg1xdnKhLn2SgnSCmyaJQ5z73KWoLckA4gWKpgfvu/xkeeeRJvPjiqyius+jnFISxKy2UigVcunMHPnbTh3D7bTfgQweuEG00HLJJLR1gZU7lE1M8mNXn3u/629MOco33MghJq4uhVm/j+UMv4+ATzyiCZK1YEXglUGSsxXqxgtGxCey9Yhv+5I8/i09+4jqsFWY1KaWeVZpsp9XmZ8DGj03iOPF0+a+u8PEOnDwflpaWsV4solKrKex3bHwcg8PDQDJlvD9+hgRE0ui5iSdjD/g7+f9J9ZGDrIHC7rTOxVr0U+m9cVBPYynqgsumpbTBAYV2A7xgjVJJpkKLi85gaG1NQJMgcHhoWJPCoaEhA6kOd/YDQjN3duvQrT8BQnalOU/gZh4wp47TLlLkEyBb/6UXT+O+7/8Mzz3zMt44ckTAk4VjsVRQpms8EcJdn7gNt9xyA/bv36M8UH7e58+ew6mTJ/Hay6/h6JHjOPHmKTUXyJQhUGSGp8WMxPVFY6kW9Xk0MaF7ZxBCrUWGSw1hAsJoWICwWq+gVubuyGtClgON0kqIBGVEY0Vs39XGZz+/H5ftjSKXp+zDzNO6gLBPO+gL3R4gdCZdcvz0eYBOo+2dUKl75x4t3Z1Wl1gl3LPy2TEMDU4hFs0iFqMTKfcIUmAJsuzs4Z5nRTz/3QNCp2OWhINnsgHCdqeCWp3RUasollZQrRZRb5gRGd9Xx391447cvu2o8FrzDgwaKJRKWiyUBo299JqMJsovgkFNbJtk6tDdNofB/Chy6QkkYyMIQmTJ9OUT/0aW1r/pL6q/Wf1uAWHPSEYtbRnJkElFer0ZJlp8kXMYlqkdz2/WGO9uQtg9Z7wplZcM/XZC+P4sKDZsZUAYxvz8HI69cUQmMi8dPowTR48hEQkjm0xhcnRU08GRwWEMZLNIpbPaT3j+NDj97wOEUUZMJNIIExBGDRBGGVkVT2g6mIx/AAHh/zhxS6fJCkiFIZ0VY6B7PemipI4SCPL/qzQOYkLntHmnJoqjEB7LjVAbDWqZ0EJ2eBAf/+wncMXte5E/MAUMUOMQ0qiX+YOkikZigdxGeXH5h79TOVOcEHLC1Tch7AHCLuJzQNCAIeEPm6D+662A8KIJoZ8SMog3zA2hhplZAsJZNJoltDkhDJmpDMEItWFiJvYBQhXu/d1lX9D1f/c65f7bpW+Y4UtcA0kbc2+s/rUpIjcyFiY+SNsXM4rB6E5G/CbqXlSXfXYR3WFDGeY/F/cCeZBxzNs2HYccMwUOrJuq8HLlgZGGkZCtOFdFEMrIaTSXGTdAKLqoB4Q24fDXpDt96gJCHtwE3hXUW2tyep2dO6lA4XBgERgCkAqD51TO9CksOOzg7YudeMtk0ANCzq8NPFucB7UeDE4mbTSPXGYHpsb2olJK4NyZNXz9//0unnz8ZdTKIbSb1B1Ylpa3XrcZqoGmLpWp+7l2EKExUbuCgB3qwNnd80pFQkgkY5oMZnMZJNNxDI3kMT4xgp2X7sDQ8DBoijEwNIh8fljFPYujWDyDl185hscOPovHDz6LI0dPIhKhfo2TWAKMEpKpDnbv3obbb/8ovvSFe5DLMR6EEyDmDVbMDl/1LLUwTFQmbZmFmoFqdbVdI8UbyBhwdy5s1N2QeEYqJql5hYJlxdVZ8CaQzeVdIPwIEhk6h9I11VEGu2BO1ZcryO2+t7hTo+XpLtBh60CdrW6nZbM1areFUa4Vlu7vLT856tfgkhZEnWC1iiXpChcEiDidGR0ZVlQBqXs0GFDDQbb17rW4APUWqcahmArweDKLNhIKf3/0F8/gpz/9OZYWVrUeOS0iWCHgHh0ZwqU7p3DPZ+7Cbbdch0yKVG6aspRkWqXP1y3b3rvqB4R+TRtVVBNC/YDFmbBZUCrX8cBDj+Lgwafx/KGXUCrXEA44HeQ6Z3EUxuW79+CWm6/BXXd+GB+69hLUq8sy0pFBh+syySgmFJJegv/Ge7z739ptsRFIn2GmJOmYC0tLun4EV9TpcUpIfZ3RKFjDy/+/1wDgFXNRAx70cx+z+9Gbypo+m9dWdBsHTH3ckOjw0gL5dcEfdA6B7ATSAItrmnmSjspsDqjL0rZS60pJBJsxw8Mj0jwyDmODb5Gus+vUbShvrInXDLVNXxolIKSzJKm3ab3mE8dX8eijz+LnDz+JZ555Ful0VgVpubyuCRZzHffu3YUr9u7C7t07JZ9dLxRw4fwM5mZmsbpSwNLiChYXVnQvEhBSHmCZv6YhZgYp6aJN7s8EhOGk5MX1VgWNDhtCdPM1TbZyaFvcl9PotKKoV4uIBCXE41Xk8g1cujuET919OXZe1kYizdXIhi33SHc4dQtdf8f5+9D2O2/Ewn6jTl9F1vA2temvsSnc/uyad8rs7cSQTo4gnxtXeD01hT7onWcOQaFYJaJnmoaQUgkyRPScem+UcHBCaHRRnhPlygrWi4tYW+dkuIRmqyaXcBYtdrZQH+mdJL3ZmH2339sjF6gp6u45Pjdfl7TwaoAykJ71iZk7MaOXRjnJeBbZ1ASG89sQD8iS+S0g/OchhM0DQp4JvE8J+CyiJSKKIE3ZtNlSO+iM0Kw/yb2V7CquDasten9MAtJlnHjTr74S6633ytsPBHq/xLe/3i3A/ed9gv+//Gk3jGHW6uHDh/D8s8/KfOv8mdMoFQpIx+MYSGcwMTKKsaFhDA8OIUVTsyhjmtik8oAwgk44hlgqjWgyI0BIc5kwc21pMJNIWiZhjEwQagg/YBPC/zB8R6fRMAdHUoOikajcRCl0J3WUNM5Osy26KD+gerMuAwbqlwgIW+GOwCAPTZIsB8aG8Xtfuht7b9mPxOWjQJagixu7gcE6KUjMHEslu+HMnDhaPcEN1yZSZmhgU0LrzjiE5b6LNuqmTnxs12m02373TqB9t4f0BzYltBB6gsKamxBekOMojWVIGaVrGTcL0qy6fGBHPZWeULQD/+eiDeHtwKB7qDk5ehC2EQx2TWVct5qPo5GDMp9Iv+O14KuiI6wT9VuH0xls8HlVOBnf2srpjZtd/0a3cePgxmn6PE6PdOA72pYoXk17HTzwg0gKsVhG9uehThLTU7swkJsQICRItLgM0sw8FdGX9n06P3Zvw1wxpIXSEKKEtRIB4SmFCiNC6i6ponxT3h6apkPeXdSPbn117fUAXmfSTwnh58bryEIjKdMFGstEQjkMZLZhcvwKVEsxzJwt4G//+nt48vGXsL7aRKNOABVFiKDQPEpdsdKbum4wRtSzNBFqm4U/QbW3tNeVUJfL9Kg0g8gN5jA+MYq9+67A1PSUstS2bt+G6S3bVAzRbp66sKefeR4/+tEDOHXyHBYWVkRjsly6smzjcwMB7rjjJnz89o/h1ltuQjzG180wbE4GK6hXyxJHJ+kaS1BAe3VNB+3k03fVgxb74idzZuJg9yHXJiMlZmZmZSTDQpuF9eDQMMYnJgzQ5nLdCYxNBk0/7Baih3T6zsObv4P3Ps0+OEXyOWUGhWjPz/vaBaNTF0vDHpdhSLdiOftQq+bofSykSYNVeLr6JZz6BWgtr2BxaR6rq8uajFG7mc6mkEgntJ9RMyvCrEwHWsqsYlFPWmOzzUI8jEx2CInkAE6fmcfjT/4Sf/s39+LcuTn62aBJN+Y2tYSBAGcmFcEf/eE9+PTv3iYdYSxGsEg34IqZYBnv2IHcvslgn4bLAyizUY8ImBIccEq0ulrBvffepyYB40cqVTpbWgHNSSddXW+4/nr8/u/fgSv2TGDrVmrJjDbMa8fXKnjF9x0OqxvKfZeAUVb8Kq5alhOZyaCwuIz5xUUsLa8gk8vh8t279e9CNzUaetAciq64BFbmztmdEnp9p9/DWzS84VlAV8i6mgqeDtRlPzhXUO391IxEItLlErhSq6gXqOETnbBrDOSzz9PtfaViUZpCUlsLyysyHsrRaMBNCXPZrMW88Fzib3N/7zUkenc7n0pbDvdkMlsiBJNGi+eUa3a2hBdfOIr7738QDzz4KBJJdqQ5xbUAdJ4l+RxjZ7KijFaqa5g5dwZLi4uoFIvIprNqwDHH0MAEqZZ+am5GK2wEUCPalBsndcNsUpBCWkGzQydjvj5qj2v6O6eXpGnSCKVUXkE0WkUq3cbYeByXXZHGbXfuxpZtzK21+CUxMdRQcweT+9Y7OfoL2h6I8oWxOyaMNsoGsrL8CKS4X9vwmGAqEaf9+xBSCQJCOg1bHAWngWysiJ0SNiqpTersXFNTVmQDo4zytbbbNdQazK5lzI190Y2aU59onPcBKU7mA+DprlqCPTJCl7UiIyPVGv6QthgMgVuyNTilJw3WNUwNJJrhDIFuKj4uY7JUfMzlFPdaPb8KAlzUwn3XNXw/XHrXP/Tf4IHvF5RRrdV9MvtLn5DGrdD+T8HovgYIuYbZgHOAUGvL4ms4dOC+w3PMTPm4DxkDyfaTvkZkXznXfaa+mm1D3dfHSOt9zBtfX2/9vV+f4n+DC/4ufkXPffhXrcqN1efGX2mfxcbr3feIbsfO1cvu+lIe8OMf/QgHH/05jr7+KsrFNSQiIeQzKQxlMxgbHhIYHMoPCrOwkqAzdxsR1Jvcy01DSDBIUGhaQlJGmUeY0KAqzlzCWELeAMRDHygN4f869Hsd0lM0QOE2x2KIhxJpPo6SqLLRHDVQb9VRbdYQTcbQiYZRbtU0WArFA00IhydG8eU//Qr23HQVMJ4CktyYvcrKzAQ4GaQInsUD/xidzxaH0ROdo+AG3YI3YfBoqztbcxMbf2gZ9aRHKey/u72hjE0GO2EWaGWsrs+iUJhDYX1eU0Ie4pwSWtAtO0jsDJt9eZcmSA3cW26a3o3xThv3hv/mFv7Ft05PMmXTw36hqndE63fCe+v96zdT21Lf+lIv/jeaSHBK0FFzQODc5TOxJhegUueWByEPck6pOCnMYHJsJ7JZCus5GWQ3NWbhyfrA+G4Jxlx9zildhPRPFksNNFplOcI1W0WslxYxO38GtWYBbVQE1nUt/BeF4VoavoXX079JX+Kndv3TQoEZvhd2DtnxySqYvt2kEUgOufQkRod2Yn21g/NnV/HQz57EoV8ewczZZWlxOk2+F94TpiexDrIBGnbHje1o+XwC9M4dUaRWL8zSGneREiQoKjC7pbiJRCquXELmpvHxdL2kO+foyCgGaMySTOPs2Rm88fpRLCwsY3VlTfb0mubHW2h21jA2nsYf/8mX8LGbb8CObdMyvOm0DAzyOzM9tTW612fsNze51WTIDkqCLb5OZghyH4iTXsgA7HoNq2trmJ1fxMzcPEJBoAiHyckpZb9ZlEQKoWTCGcW4nDlqNpyREtcsjWfUdIrGsLK6ioX5eZw5c8ayCwt8XxYhwDo/oFlGp454hEY9YTSqVaQScWzZsgXDo2MYGhnG8NgYYkPDACMsFI9A4xtzuKVrcpTXPJ4EqI8uFjA7dx61egU50vZSUYRiIbSZKUnwLYq85VTJtClCbVNHhh5cP6lMHkFyEGsrZTz3y1fw13/zHRw7RmZBWTQygaww8xajSCVC+MLnP41P/c4tmBjLIZ3ify8jiNCwyppj2u+89orTEGlb+g5J58Ip7bUKY9IEU4rAmJ9fx1/+5bfw+OOHUS41RPUnPU8umqG2qLGfuOvj+LM/+xKGRyLIZDllqWg63JCxkFu7araZqZdVXhaLo+KqzWsVIBZPCAiuFJhX1xQg3DK9FdGkuUdzOsc9XSBQt6UrrDzXnRPYelUSAaL01fk5ZwCzhrPnzmFmdhYdZlu2LZtWr033DnNpGXXURDZNC/EhbJ/eiqnxcSRctmeIDQgvLeDvD3UExPzONj83j+XZWSxdmEWo0UQyHsfU5ATGRkZ077Wp2WW5GQ9EL6upMWFRG9FQoIYoucPylo5EJHcglTAcoQMt8xZzWC+2cObsIr797fvw3e/+EK12DG01xtznwR0z4L1KZm0EjUZJ1GKCczr/shMdOBDUanTUNOW5KI29shJNTyczLW02bmJMUESqJ2mUETbBbBpGUMSJt6jBoQ6qtTWkMyEMjyQwMZnFJZcN4cPXX4qJqQQSyZYm1+02I0gsu9Y3FCXJUDaj98Tt6+f4KaLWTC8X1hpMtifb2nbFvLZFRlTQcTQnGr41MR1g5DROj48iFrNoh3g8JSo29wozbNBqcFS/Jur1Cqq1dRTLKyiVV+UsSrdRAsJIwBqDa97LDvobtr6M9aNB75zOVeOnhtbI4+cucyQHCJkDyvcRREjZNxppox5CPBjF1PgVSMUnjXmhLEj//u2+MmmHB6TO0fntT+Z3LMX1Tt6h4fwu6vh3/RBfQbxvMMYxP3q1kIFDtyu6PdOf/f5tmGGcNXMsQ1QulHITtmakzL+82ZPf43gOd/WpGyeCtjf3/bm4mNM+fTHo672et/+A3+OneJE5yT998TbYoP7TD/9nPcKamb61efGvMt8Of/362ksd1gJmwqWaw0nETKtu01wxJDTNdSYtCGF1aQUz52fwg/vuwzNPPoa1lQUZuUVDLUyND2FybAjDA3nksjxzM2rgt1j7Iaqmbp0GgYydkMOoAcEgmUSMrJEkQWGAgGYyiSQSpLSzsUYJ3QfJVOZ/S9/TYWfFDmJ2T9jdtckSi4ImR+pBSHKtZriNWruOWqeOSDIqaVW5WUUkFUNmkPShEEa3TOCLX/1DbL1mL5AJgJif7LnWnM/gkhbPllJ/NKjRMQ3c9QzB+/7usoO8ks9eqVFApIMQXcVy8Cy+0gt2+Py+I8rIC9K3SBFdR7lGbcwCFhbPSstGAGKNcuaeMJ8rrNEzF383v6Y7tbpot3in+35T7b2+X7TZvUTP0+t4vdt7XnlMbU6LeaiRxmMAkcWmaTsIiDgBZAgxD8QU4tE8JsZ3yFzGg0Ee7Ebt7IE3rwVjHUBLdh7YFHW3W+uoNggISyiWlxQBUm2sooWyACGnuSx4qB0xQO58J1xRYkcr36uzy+9mC/Umhp0OXw/fE2/yNOrVjqIzopEsMslRDOW3YG21gdnzBTz/7Ot49eUTOPnmLNYLDdQrpI5y4snOt1GHbBrDQ8Z1kt2mxaKWxbl1yUk1oD28xYk0HCD0Ylevf9Xq9XlYbuZNqt7U5BQGBwcQJ2VvvYjlpRUFgNN0olKuiEaXSHUQiVaxdccQ/s2//Ze4/roPI5PitaFTbx2NWgUhBaOHEZJmjC7C6utY9IkoX775QofNqOIdKtWKcuSkE2bLhOYX8wuYJ71tvYTMwCBGRkawbds2AUP+UcEvQw1XsWjtuK4srzRZB5WK8gEbtbqyA1dXVjE/N4eVpWXpv/je+B4b1TKa5RXU1pcQD9XVj2dgdyaRwPTWrRiZGMfg6CimdmzH0JZtSA6PIpzJIYilRK+TCUeliVgnjCCWpNsVUCtifu68QqsTuSQ6iQ6a0ba2ingngmgzhKBJHS0BIa+fgX5O3cyxM4tIckAMxVdeeRPfvvc+vPDiGzhxalbZhe5dC/BRN3j3Z+7AXZ+4GZdeMoGBHD9Huo3WnB7SFYbeJZegU5ug3Jz0OwRI1TbgNI1XIYFwJIPCehNnz6zgv/znb+Lpp19BGMwG5UQ0rHzJINLG4GAan/7dO/Gv/80fIp4iYFgTLVt7vBoZ3GN7TTdjLTijK6eRJpBnUUtToJVCAeulMsIMgM/nBcS5Pvjfje5rDRHfQNL64u9noHithmatjHajivJ6AadPvomZCzOidJ49ewbnLszqMGZWLZkjZhFvYdK8FpyiEToko1HsmN6K6ckJpEkBlYZxCplsHsikgFiAZgSoNS0XkT+/VljF2twCFs6cRW21oDzDibERjI0MI53LIJSIoc4bIkHzoxiqdQOENFyis3aUdwu3Kb6/IBDgptNqNB63TnIyg2YzirUiHYC/h2996wcoFFqoVLliDRR6Y6CQ9OoELFV02jRv4/MQs5F9E5XJCuvTOhsL1NKrwdTbuc30xA+W+ZlLrGHfuUeGG5qKtdrMFawikQwjHKUrXxkTkwPYeekkRsezmJwawo5LJpAfpE6G5/460C4iHKq5RCXHCvDMgK4NkivsvBOwd8HdYErlmwG9crl7TpMOG6FuMCWWh0Lqed7oHtOYVlNFgkCCwUScE0QyUdipN+oXm1RiLLTbKJVpZlUQECQwpImPxVAYEAxp6um+95uPOdC6kc7n/AFY66gr5HTrbAM6QyWeZ40Gx8XMTU7aVziOaoWJWyPYMnkl0oktajqymcr715uQeIMi33Cxe82io9RU3MSfLhx6H0Bht5/7HoDrJt6SPVSSEGuumvFPLwfTGsB2H/aEAr1/U3NW1HLv8Gisrg1NdQHy3llnzYX+yvMdAGB3d7/4XbnXsLlL+O4/mk3Vixf92l/Xa9rwMXlA2JMF+f+shpL6Rf6FOGNIt+bFxHGMHxkmUqLA+sHFA/nNj/cSf1Gz3sCJYyfwygsv4+cPPoTXXzmEULuKeNBGKh7C9OQwJscHMZBLSyLg6/VGOxAQbLQC1BmHQyCYzCHM/FC6iCaTiKfphs58wgiCWASJJAFhGlHtV/EPFiD8X6Kf6rCrzSKUhQhzskjnabTqIF+X2glEQ8JZBIT1UIN9SIDd9YAqpgYGxoYwvXMrMgNZTExP4ta7Po78ru1AXK1+t504So/PEOvPyeswK8kc3Xop2f7n+oObXZj2xWHODgzaDc4FxIVlVBQ/obJRjgeEPESZUURAWES9uarp1Nz8aVTrBcVOmAuVFU4+rFavRFRSo5Nu1jXqV3VS3mmHeKeh+zv93Oafy2IT+J55E8qmWfof4gubrikDTTlTMQXxChDGckYZzY4bXVTaNgJyBwi7e7AVGqYFZLHpHF87ZdQbRTATslhawtwiASEnhHRG4KFuBQ8JyWxQuDGE0wP6d2lHb7eJIFDoncR41UhDcvpGxFArt2UIEYRTSCeGMJCdQLnYxtJ8Ga++/CaOvXEOZ07NYWFuHStLjG0w7QiBJWM1LHaE90vgOOrWeKDBSqNO7VVCX+SukwpJWqSm4GEglogjErUsNEaG8F7TYUaXXWraGOPSaCBJcbPbIKuVquzpZVVP63tqbgXC6hgcDnDZnil87U+/jANXX4V4zFwk28zlIyBsNRGPMm7DuFtR5ybJv8tYhP8m6iVvcAPdfG3mJsyJUlPg7dzsPCrUNgUxjE5uwejYqNwb6SRqrTzXcXfTfpfXoiVKtgFBLJ0gTxx/E0ePHkEmncFAPo+JsXG9L4n+m029z3OnT2Dm1BFcOHUErcqqHMSYsxGj3o3Age5fyQQmtm3D2M5LMXHpZRjdeQkmt+xUTAcNOMLtAHHS7UhbrRogXF9fQa1RRifWQSvWRpO29NEOEp0AiVZEgJCAqfdWOOEkayEkels0lke7E8fJUxfwswcew+NPHsIvD72GaIyxBqSW0UCF76OIO++8CXd8/EZ86NorMD6WAdoltBprjorJ62ggUIxYAlEFK7MAtfgANuGa7aYxMuqkGPO+SuHCXAFHj1zAN/72+zj0/FHRt6PMiSXNmwrZdARbp0fxiTs/hi9/5W7EElUgUgRAOh0Boc/1s3u9y5byhj6umeRLJU6q1pjzV60JuHFCODg8YqBF8RmGUizA3rIdOYkLuFXWKsqIRKuOk8eP4MTRN3DizWOYvXBBE+I6M1MBDI2OYsv27bh8zxVyqCVlh+u8Ua1h/sIFnHrzTRx/4w2pKBNBgGwqg5GxCWzdtgO7r9iHqd2XoUXZQiyiQ57rljmTNFJCpYrG2jqK84tYmJ1BIhZFLp3C8NgIYvkMOomoQCFn6E3ud7RAIUBj8aDJsU3lmK1JvWmpwoxUgkFq4EktTgPhFL5//wP47nd/hnPnClhaaqBetzBzGRNF6FTJfayGcLiBCBuOPD/aTdSqnNxSB09tdlS0VGPP8HZkQ4VNMzO+IAXdzE/4kfPetTw1aqEiQUsGNvFEGLEkXUdbCOJtxBLAlVddjutvPIBMNoZEKqqc3VCEdOEqopEagkhVBi0KcNe5ZnuVBiyOka9rrYk/p4aWP2gusp6l0Zt69Uh+fXuyQJlzbFbmYM9hXAW/076KhSIHZMoW+LnFkEwwuiYn19gYYyAQwnJpCSurC9IONpsVa+Kqcch9i8C7JpdXTQn13H0mZF3NND/Ifn1hL66o1eLPclvka7XJID25yBawCaFNCWtVOkqPY/v0AWRSWy2mQiZN7nMxwr2bEvohugEb8kT8tX23KOH9nBDaojNw1cVk7/aFbvpxvXrPA0JbF/Gg6EcAACAASURBVAYE3/Klg8r+veuz4JzQRXvXfuacgvuGDN15o+oQdWQ2/Urftx9wUojNPl+/OdZmf3Yzj1dclW+wXLxAHCA0yYkB/v5P2q/jbpNEzX5r9ijHlTWo0/I3K1WsLC7jmSefwSMPPozjrx/BwtxpJII2hgfTmBqn228Sg/kksumEmkgWM8IGYQSVOlBr0e+EcRNZxNIDiMQ4IXSAMJVEPMW6LKx86KQDhLEghShruQ/ShPB/ynyyI8c9R/VhUatw2zAUdB4kogiSMUTiAcLxCEIxVrVhtCJtAcNysyJAuP3SHRgeH8Hk9CT2XLUPGB8GSGWJuGXg25tdEn9v6ZmZg9O99bfAumQBv1nw9ncEgg3tU+v2WDfCxOld2mi300Q+TE9DKMpoqCzKaKtTRKm8hAtzp1CprpihDCmIsrm2Dak/NN6DxbelYv6qO+r97Pa8h+eyOpCFiu9COy2LNmWn7WAWE63PW5y4kVaaRiKWw9TkTuSyY058b7lNvAZ+mmeXyhWgLGq0GdvnSxfMRos5WWUUy8tuQsgcqTJCEXOVoz6GeVOkHIqKYyIsNxl037vxDy6mxAWq2/NaIWJBw0bzaTXIxYsh4HuIDgj0VYodzF1Yw+J8EYWVqkDhyTcvIBZkEI2SwpSSdo928AyNZtwCJ1/SvzkaBK3JOUVkJ9mMTc1Yxt69Td35b5xCCTSRktmgppUDtqALxIIIzX1YHIXQqDdEE01xkhLwGlhHrR0qY+euURy49lJ8/oufwZ7dlwnM0Nyk1aBmjAY3LcSYU0ZaX6elfEQ+hu6aQiPUaNEgipq5Og2VSLNMoFWro1yuSHPGnMGFpRVEkmlk6eA1MSk9FsGZJBqMJdH7CSn4XNfGZQUxNFzxFMyIqzAQneHcTVFMs5kshgcHkSJlIxqTgymnhGurS5g7exwnj7yk70ukFdbqiFDz5hyLGQWQHRxCfmoKE5dejp1X7sfe/deKVolwnDN9/U+AsEYbZQL7sgBhpVVBm2AwEUKTbrDUN/HRTU6DLWJDB5hs700DRR0CQ+rDQQbzC+t4/tBreOChx/HTBx5DOJIWgOE1NiBdxo03XI2P3Wxuo9umh9FpU7tXVAEoXbJiFky3a9pd0+xqks5lQT0e429CbJZx7cTRCSVx7Ph5vPjCMdz3/Yfx6iunENbE3qZHQSiE4eE0Dly9B7fffiN+93dvQ4jFPggI685d1BWnTp+n7aprrOH+4tgbWtOtNsqk8rbaSGYySGezSOdymseziacfZiyDDuAGmvUaonTVJVSkI+3SAuZnzuGN117Bm0ffwPwsNY8V0XJH6Ag3OYWRiQmMTU1hcss0Mtmc1hX1pc1aDTVOp8+dw8ljx3D6+HHMnT+vySHtxMfHJzA9vQ0TO7ZhfOc2DE5NIDMwoIKCWhN2oKOkgNYbKFyYw9lTp9Co8d+B8akJpIcHEc2mUA2RCcLMOq7hAFHuEzKy5OzXnHFZ5PMxbO6okxwNZOQTDtIChWwOPPTQM3j22ddx6hRzQk22QGaFgQpqZYsIh+uIBjRQ4yfYlBEOb0MasZCeFAmYO2iRR139vNuTlQMqmlUU8XgUqVQMyWQM8TibCNZkSyQjiCfDqDfZZKsC4Tr27ScgvEaAkeYz9Sbp+C1EmUFIFkaYNNOKnrdFExdOyUx+a0kxoi0TDLIxYY7TBIR+H9b97grCbqFnp2bfbMmopSZNsX2tO8UhJdNTT+Wq6xxHBRw57U0gk87KyZhUWK61pZUFAUI2edgsjMppla+ro9xauoQLdCtf0SFbp9G0GsEVGhcBQmXTaUJo+5ioh2J5BGg5QEhaurIUQzHlUcYiE9i25WpkktOmgXSMke60xB2EHsPoxOJeqVtxc4Dk/QaEv34g2D9ysimhoEOXXeRlJ93C8CJw6CKlHK1bZmPeYd25BMt53dH0u3vdW5hmm4FC79Nju0yvzT7f+0Ub9fd9fzPIXqvd+Rspo34tSabgGCVsfrPO4f8Xv0AGQNyXjH3FBbE4N48Xnj+EZ554Sl9Fsj3q68gkw5gYzWP79BiymSgyyQBJ0v/ZqAuxgdNGpRFCsdJGjXEx4QRiqTwS2SFE4hll5pLpEU0lkUjGEaZpmJsQJuNpfCAB4X8Y+50OqWGkCspBtFGTxo8d0Gw+q6lfMptCMpNEIsuvlL7XOw3RRQulAjJDWUzv2CYwyIM2NjYCpEmZaRog7AeBjg4qVztnedKjJtjm2D9m9svLME6fvLhLmTCzDi0/fteq63eh7DNt6GbTWcadTQlJNakICDJ+olRe1IHJ4FsejBrSOF6z6cV8t2NzG/lmb+n3+/FWBDvapSajVgzb5ILdWk7/Auml2k2bEgYRWrDnMD66VbETKk4FukzH1d0ZuvRVmwBbtpxKSrRbdTRZjKCCYmkZs6KMmoYwHG2q60tA2GqzoLLNQ91p/fGGPxZv0FsjjkbsKSGOkseOczRIasrHfEF6GbXqgSihpMGGO/xv/iuBY0dO44VDr2NocFyBytnsoLrEa+tFnDl7DufPX9DUi0CHYNUotmE060C91haII0eeJh+8p/j6l1dWBCBZEKfSGdEyK5xi0CnRaYTMGIXUJNPbtWmr32CmWRIEirxP+XyNVgHXXnc5brp5Pz75qVuxfdtWFeUEewqhb9YFAgNurorEaCMa8Hd30OKbFwBhIWWOoNTpKcw3lUGzXMHa2hoWl5axWuAEvYKB0XFMbd+B/PAIUjQVUcp5E/VaRQ6pjKFpcyLEKxOLKyuIOrETJ0/pc+L7ufzyy3HgwAE78N3mH4/GEEun0eLn2Kgrl7G6fAFvvvESXn7+Sbz2wgtolsr8UHWNOTmhno2VfSQ3gOFt23HFhz6MG26+HZn8CBKpvBXiBIRci6R60UCg00CrVsZqaQXteAdBOkC1VUXQAFLMS6ODoK6DGQ1YtItpCVmw0mU0lsijXO7g1Nl53Hf/g/jmt76PZps0Ytc4slkxrty3C9dfdxXu/syduPSSSTnPciLD/YOTNK7QIGIW+5wO8XryuvG/aXJHSqE0DYy+oJEIgW4Sh198HU8+8SJ+8ehzOH5sRtNFHqrUpBEwbJkawifuvBm33vIR3HjTh2Q8RF209uJuh8Yd2d17pr8o04hYBStfU7VBsxI2CEPStibSaQRxRqTQ5IQTGWtsmBmzo4nyJmH13Gri5LEjeO7pp3DsjdcVJFyvV5HJZqVDPHDNNdh/zTUYYgxIJmtggRtuNIZasYhOo6nnQ7WK4vISfv6zB/DME49jdWlZWs9sJqMopFg+i1s++QnsvfYajEyO6zVx0i7aEF8fMcEFNneOY3lpEfVqBRNbJpEfH0V6eACVDs2NzEyItNiApiZcM/W2tITSB7tCVZM7gqJQB1G600XSWhdHj53FoUPH8I/fexAvv3RKxjOiDzJvj3rsdhnl0rKmhIkYXSo7zjRJhFuZPEX1eE7TC2qUMceUZmKkSrJg4vSY/z+T4XQ9izHSX8dGMDSU0zlFOnQsHkYQB1bXFrBWWka5UsAlu7bi6gN7EVZmKRkLDG0PIZmJat9tcP/tEBQSELIZyuvacYDQzlUaYbFRzHtPbVcBJcuZdGRW93dbS72eZO+c9LmObznb+mic5kjqJ3o+oD4sLfXIyKhMm9hMW15exGphSbRRgrhEMlD0Btk9XGNkPnSzLT01uysh6Z842bnXdY12YeWczGof64ZMM3KL2wI1na7pCTaxwogFNJXZL8qo9h2nIeydfz7z0hooXTDcl8P8bs97P9B6Dz3fd/sUGx4nGrhzgX5Pv2ATP2TksR4V1A1WrerbMCn0K8xPli2r1mf+eh0szzc2MZQl6oy09NkLjJt7+XtlYG3ibb3nh6oO8Prud/tbVLdZg/rX/adrSqfj5KIV2acd9JfOvyJeYza/eb7QN4BNLtY1YkS1O6p1+N3u0hCOHj2Kf7j37/HCL59XxESKGvJkBPlMTNPB7VvHkSYYjBmLwpzwo4rSK1bbWC/zHGNGbhKJzBBS+REEiYzoopQqkG0UT/ZPCFMwQEjK6AdsQvg/7/n9Dg0t+MVRaTKVRCqTRjpLa3yOUhMIxyJCz+QBcUIYjgVohdtodJqoNCuIpeLID+WRyWeRyqTkyhZJRBHLJBFOkFZneiQ5xHn7cN6sumEdLOxRxt1p4pdPb2H3bRXd4Zy6Cr6jb4Q3NyX07pNu85dNnNeV8TvpiASFnBTWUKsXsLh0TsYyzDSidTW/+jUFdmgYpW7TfzYtDu57hs3e3O/puVih97L1zH/E3VwsXAUIjTbTbpE6SVverMLpR0emkUnTcttpN7umPhtnqCwyTEvoNKESerPQ4BSjKsrozNxpVOqropCGAwJCdr65VurOBZEFmtOGdrcMfz08pZifXZ8xkaMk2UzGpoQEr3S+azUCTQcFCJHUF0Pp+e/rhSoKKxUEYQv95pSoxay3elMgrlozKig3NlLUSuUyysU6apUWqqUG1tc5RSxpykbQSA0df85yN9nV52uxyQMBh3SbBB4uglPd8Sifk5ukBYTLaVYmDOQzlXHzrVfjltuvwU0fvQYTE2OWN0h3Q33RrZcapY7+TooaJ4S8BgSOvBW5GevAFxVMNrWaaFSrNawXS5ifn9ekMBKPY2RiChPT20TZFN9f48g22gSeMtDhxMs+i0q1htdffx2vvXFEVNpsbgCXXX45tkxtwdjYuE0iOUNwoJBAkMWXDoc4xWDrqK7M4bmnHsUvDz6OxfPn0SgWZSzDVcWCjaCwxgI+l8f05btx5TUfwZ4rr8H0jl1okeZMEbnWIp3F5FCCdrWE5bUlhEivy8ZQqhU1QSQgjMnp0AoFPofpgPj5EBy1RdsMYlnUmwGWVyq4/4cP4xt/948oVUhBJn3POkaRcAs7to/j6v278cUv3I09l28FOlxH/JyU9mdUJd8JczaWapK45hYdbpodKrgbAl4tGjWFYnjiqefx6M+fxiuvnMDchYI5zpJ6TA50u4ltW0fwuT/4lMAoYw60f/nMPutluYK9t7/aHtpj9muqrTxGM3ohe8PrB0kb5SiGBRbXLbV1opXRuEiZgMwIbKFZKWN5YR6vvfQinnricawsLSi2hGtv+46duP7GG3HJrl2Y2rYNYeYYErz58Si7x0xi1+Q5oKsRWsUSjr72Kt54+WW8+uKLWJyfV4ODhkNIxjG+fSu2XrYLu/ftw8TUFIZHRgRcNeKqNoBSBY3iOs6cPi2HTzY7CQazo0NoB4SyphMkzVt+wo2OQGGMkzC5kPamZAEn6pEQyhVeT56VIzh5ehYvHH4T3/7Oj/DC4eNyITWXTLuHqdGrVlYRiZAOHlEUTLtFcBhFnLq5aMJNi2kEVUIQaSKdjMsgIZ/PIZ/L6yubzQoQptnVTsQUnUK2N2UMpEoSEEbjYWW8Ntvco9aRzacwMppHg7mFpFNSK0d6ZZRfHSDaQlsUfqOLWtyMgcfuF+mNDjhZ7eemyd3GrJ3Ovxqw9EzhlG3rDct00NiZrT2BYFyUUe+wSgMwAtComAQExbzklUoZtRrdjkkXZYON0zwDd6R7GhXaOyn3xRMZB6ZXwHbjlfqjKMxwRMDX3QtscCqXUBm4ZjLG72yOJqKT2DJxJdJxA4QeRNpk0e63/klgP112s3XEhhposz+8yce/tQLb5C/Y1MO9QZubKrtpclc/uAEQ9gN6W4taO2x8KrrGRQgpiJ4GJQYK/edulFK/4f36gdOmPoYND/aNhHf/G3pDxfehZXDRvX/xq+x+sn3GsTYlt8k7qb5sZuru17nJDGwH1snGqNUwMzODQ88fwg++/32cO3Ua5bU15NNpDOTiGB5IYYhf+RTy2YRAYUsNVcb3RFGtNrBeaaFUbaPeYqMxhWR2GOn8KIJk1nTrzBrkpNABwmg8kEleIka66AdQQ/if7/6LDoEg3Q3ZuWVeUzafk+ieVDLSY4x+ryhPufKJxsSNFy1NCkUv4bg1Tk1FCKVqGaEgjFQui1gqgUQiIXDJ70ZPM+5213nRuXD54Pe+9uIGObP3M+o5G/WWoAeFXa5514nSHV56aH8OUZ/BTKgmHRvB4MrqLJZWLiAaI5WORTK7+aSPkLbYdHQZF7C98YX+k3dtN77in3xk3/vaLBh0P7r55+Lmw81TbVBH2SC90zQwnK5xITTrfByBTAKpRF5AcHhoUsDQrLktkFhmHH0ceBa6YnI4DZsHBIbhLUSYlFFmQparK6i3SgKEIQcISeOVdo6bhnOos3Xgsg67XUS30ffcZ1wHnpotTjdJ1zKHOBrNtBuBaD90vouEUjLpIOCtVdnBT4guykKAQFD246I0sRtpDnQ2XaebXw2FtQLWVoqo1xjbUsdaYV2OivyiaQppk6USp2C2jqRFJLFJzE2jVHFARfBBAwNNaGXuw6mYgXPvzqfPIajiU5++CXd+8nrs33+pTGiatOH3rqJSRNG6n7zHJjqtpuhyMkwiTz9C6ioBcUOdf74fvjfSHgnomD83v7Cg90ed1/D4JAYmJh2Q8YDbgxvjVrLzulpYw/mZC3jhhRfw+pGjmN62Hbsu3439V10tjRg5/qbxIOUEmqRWyiXFH8TjDOLmouBEr4Y3njmIZ3/xKI6/8gpKC4uyl+YVJ6AVCOfPRyIYmJzC1kt346Zb7xAwBBsYNDbiIDGalOkIp1YdAsLCEsIxAsI4SpUiOrUmEqGYZa7KaNQaIwS95lRHvSdjMiIIBRk5SVZqIdz3g4fwV1//DtZLjFCg5ojFKqm+bYwOZ7D78h346n/3BVy59xKEQColKdD8fFmsUxtGTR/7MEaPsVx3AnI68UKRAo02ASGpenRMC/Dgw4/hJz95BKdPzaGwWkM8ynVM3WkNnXYdO3eM4V/88edx4MBujI0OyeHSJiU9doXKKYcC/VR9Q9GqLro5f9a5IMMU28ekHwzRLjNk/42UUa4fOV+2m4i06gixGG/UUCys4MTRo3jp8CE89+yzokZygkmgtm//ftxy2+2ii4YGBruT8X7dKfeOkDc8YheqXkdxaRHnTp7Ewz/9CU4eP4oWqaedNppBGI1IGPmxMVxx1X7s3Xcl9uzdi3QmBzCcmoCQGD8SwdLJk7gwMyOmbiyTQnZkEEGa5xLXHTco0qtDCNOxtkX5vFGhlXnrmphRSiwiIRTW6c6ZQm5wArNzBbz++ll8/a++i+eee10GVvLVoUkNQWaYVOl1ZNIBRkZyoi/zeuWzGaQYwRCNo1ysoFJaRizaklMt4ypIzR4ZHsHw0DCGBoeQy+UEjKi7NY2UK3rdZI+giMaYiTS1bB3TzMpspYFqnTl9jKmgAVBDwfYR0kjjbC5Rg2exOAYCed7VRV1tS2rBqTW1h/yInGuja5B6cdDFJWj3/2uPd81A6jXZBJShjHMy117oAGG4BwYt9sGo99x3df57NpDcTy2CQjTPPmdpMw9x+aobfAT6waB/dd63wKaEpJzyObgHdN+X9ICUQFg8Bk1xJAtQ5mIcydgUpsb3IhXfYsZr/XRYZ4SmtrVPN3BTQv9vmygHXDPH/cSvG8t00ef7AC669GJzZJWmtO8o72kIL6aQehBorAbT2Pqgeptoy7neOYIL4Gvqa+v4N/mPRUBt/jX2O9L/ut9fF1d3n6hvrfQniPSTx71+WEMHau6dqQx9TJw8i/KR9bV1PPvMM3j6qafw1BNPoFxYpZ0JhvM5jAwxYiKPbJoNNWAwn0I6yfiequop7huVSg1rlZZoo02630fTSOaGkRkYk5ZQjW3q3WUQRufoiNynU2maJRIQxpU3+oHSEL70n74jyqix1ULgYUfQRvtVLyhnR5RgL5ow10R2rpnfVWvWUG1UUa1XUalVpTmkloi217ToZsHArDJOHzPZjBwJU2kGP/I5AjFDFI3rLfmddXtvAtd/M7gOZF93TweEGwr6EIp+ssrGv/NQejsBOTeMGpqtsgxlCAbn5k4jluhImN9oFmXnTQc3Pq4lI0DfvdzcRrl5kNbj02/2xrYh4WZeHw8sK4SNPmp3sHXeTMvBC0YXTbqJRiIJpFMDyGaGMJgf1bSQQ6hGs6NMLfK3laHYDakyQGigMCS9DLNe6OhHgwNSpcrVAi7MnUGxsiINDEGiDnqZ/JhjpezM1Xq1A98HCZO+4LuJRmVwdqROs0LTDYIDmr6Q0kpnP040W42wwB+BII0CaDRDOmm1auYwiXhGNFO538nsgvcKdT7mksflJ6p1nRO1ooo60r/4GZTWGUbO9x0xU5XlFZw6eRqF1TVNlBKJlDYcblylUhXr6xXZ2jM+gbljtXoL1RoLM96cBBvGjecaFD01VMSXvvw7+Mxnb8XOnePIpFOaFMkXM0RAS6DhgBr5Tm3GEpi2R49xLpIEVgSpvO/5XPV6A+ulkoK9qZWkpougLjc4hDAz3DQuaaBBN1KClwSLbuoDK6LqnT5zFs8/fwgnTp7E6loRn/7M3dh/9QHEk2kkqBdMJAV6TQtp7nCcDIpqxUtLYNGuCRSePfYqjhw+jOce+wXmT55Cls/FiViNzx1BMwgYUIIgm0VqcAQ33XYnrrn+ZgyNT0n32ag2FSCtU4N0t1oFa8VVORITFNI8i5OgoMOZMcEcARtz/cwWmxMjA0DMfQuk5eOksNGK4Tv3/gD/53/6KzSath8wbJvNEzaP0okIdmyfxNf+5I9w4KrdiEX5edf1npdXllEqU0/Y0fRDGkUFKkM0QerD4kn7iiWj4P7bCdE6O4Tv3/8j/MN3f4gzZ2axVqgJGPAaK/cy3MTll23Bv/rzr2Df3h1IJWluxALbRQF4iWBfFqrVRN0xhrYZGsmILst30uYUkK8hhkSa2YOki5uKmo9T6C8LMFI0ZRHTRGN5ATPnzuGVF17Akddew7GjRzUlzjAf8cabsHf/Vdhx6S5kBwYRzmS1TzVDDAxms8WmKqQFyo+MAJP0YILCRh1LM+fxD9/+Ft587RWEGUJO0x0AZVYB8Zh0pVdfey1uuOmjGJ+YQjpH5oKLIqIed3FJMSdLqyvKz03mM8gOD8qwRICP6KPVRtBmyS/lsZsOGm3WzjeyGgiQ2DBIiMpbq4dw4UIR/8d//C94/PEXEI/n9LFyH6SesdVcRyhcwyU7J3DtNVeqeMmkYxgbHUEylkS70ca5M+cwM/MmcpkA+VxMtNDBgQEMDAwiETe3Te4lAU2EggCJOPfQuJ3X1AmHoViVeqOKeII0Y9PTVWslfTH7lICPk0Wu+2JlHS0GuFPrH3Aibl8GCA1EEgwSHHIK50GjNXP5312Gm62atysJbXqj+t7v/zYhN8qe/Ywd4d6Vk6wBpzd0mbNBlIZgYTTqlA5Y04nFG3sRijl1ERzUDZrLqOnelVnbpYs65tAG+qEfafbqAkVvuMgNa5LYREMAUEZpnGzw93Mvphkfjcm2YHJ0D5KxSZsc+mZX3/Hb1dE7t1gnltvwuW3mjH/fsIyQ02Ze2Xt/rAFBmxDattQDhRumuo4Z5F+Y7dPmDO2juBQ1wUYa93yxX0yfbRFR9p76m2Hv/VX/+n7SM3c2+wzvJyBUlbkBs/YWSz+L1B7S+2+Kl3baczqLc1LIs4ymbt5JnSyQe++9F88/90tUeV7Wa4i0mxgbHsD4yACmJoaRSjCeqIlMOo5UnAw2Zts2NR2sVOtMnEK9E5V+UICQE8KBUQOE8QQicRrNJBWxFcQYsxRFOp1BPEYXYcqiPmCxEyfv+1lH1DU6Y8npMCbtCm3knVWLAJy+4iyGTGfILxZ/LKzqzQaqdJRzGylvQnbMSTsjuCPNgx84hZukpCbTNjEkKKSjHn8H/6cDwq2Zt/ZFejQBz122w4Z0Hn+w9JEcNrQn+w8sR0lQx9LyBpvNGpptdlKrWFmdw4XZk3JwDAd11BoF2YUHURYBFekIQk5PZ4h5E3/e68a6+SbRpjdx321mK50baw8Q2kGqkOEOi2WCCdKUkkinOCEcQCqZE3hiQDeBECmVDZqtKE/GHPK4NpzcyNwUI6ScGiAKoh3E42HUGyUsLM0IGNZbZYXWWxfYcvssUNsZyggQWkaXaU4cncdPhrsTQnb82XkK0GnSoIWB59T1mGNoq0ntHMOvaXFOy+I8gkhSU0G+NoIK6xJx/SdEZeLloDsotYD8uwrJVhPVWlXTLlbSNJuplqllsaw3OoVyYjg7M4viWkmfk2zVg7g+N9W8LerBDAyWyg3ML6zg+InTWCvSiZWaHnb9bVIrEyas40++dg/u+dzHMTbGTSwql8cuIKSBDF8hUYfsLAn2reCx79Zd9aG93Ad4CDGPjZq/1dWCJmTUjm3dth2BAAF1eeKcokPTGnbUSQWvVRQSOzs7g9defwPPPPucpozpbB6fuef3se+qq216FiVXP67nIDjSVaQOLBq1iYH+jZ8Z8xNrWJg7i5mjR/Hw/ffj7GuvIxuPolOvoVUtiW7XjkXBd9yORtFJpLDnwIex79rrsO+ajyA7NIZ2nUZEjEhwa7rRQLlSRKPBe74ugxcW/ew78DsBIXV8BIVm/mKOsJqcduJotKJo8oBBEj/40SP4+l/fK/poqVzvam2pD6NObMvUKL7w+btx2aXb0GqURBlcL65jdm5OzQORZhWTE3b+Ppx2tJGIR5HMJDA4ksfgcB55sTYGkckN4Ec/eQDf/96PcPbcHNYKFe2t4VCT5TKCoIW9V2zFX/zF17Bv73Z9pqK4aaLhuuLuWO7fiqzL6/ZF3atGfTWlr9FFI7EYYinqGAmISCsk95th9DTTISBk7iOZFA2snzuF40eO4ImDB3Hu9Bk1FnitBwaG8Du/+2nsvepqDI1NIEimlSHJ3L0GmyyeAu7WJad/4VZLTrlaw60WinOzuP8f7sWxlw+jvr6CEI2C1LKzNcBMqamt27Bz1+X40Eeuw/ZLLjMdqZvGMwajsl7CuQszWK+U0IlGMDI5hrGxMTSp4WQB2Wwh2gkhTlo3bx9OjMSOMet0L9OiIQAAIABJREFUTbc0TaLmMCVjmWYrwPx8Gf/xf/9/8ItfPC/HZSc8RLXCaWAZ6XQI1157BT55122Ic0IdDWEglxHAa9SaOH92BnOzJzCQjyOfiyKbScp4KZPJIhawMCH4p96GWmhm9sVkxkRwyHXA+7CjfL6qpoAeuBEg1hoVGa3IRzUIoVavYr28jjqn0JoCepqoTd0Y6i5nHeb56Tv/jdxNe5wBQj7Wr5u+9dMHDW1tWYNOkgEXaWXLzB9s3VGUZcaJZWIadt4b1ILKJEI6bQNvrBuUkKWoOe7DZF0YSPWAUEHyur/6wGC3MO2bENoublNMJz/xb8EmSzYh1JSwHRFbRK2CcByJGKOLpjEyuAvxgMH0fJwfwW88hl3v2gHG3mM2UUF0S+r3AxBeXFVt5nW+p8deXLOJqPQOTqNOY8bmkTdgs+flGjJAaHo6qy27VhaOHuHjzd7Ta30ffui9lH3+Zb3XUnPzb6vP16N7r2+UFPaDQccLspgiTgcblK44UxpGTtQbqJbLOHb0GF5+6SU8+vNHcPLECUVnJSJ0mQ5hcnQIE6ODGB8dRCoRIBJizcC61XTy1VoDa2sl1Btt1NuB3EXbkaQAIQ1lRBlNZAQI6XUQdYCQjTV6IXBwJUBIMPhBA4Sv3f/DDg+UZDol8wtSR2O01GaRpwDtDsKcFrLDrsKvilqpiAa5uiFovEogyckSO6HVqmml5FBYrqir12xRh9KSfkYfeCaFTI7PxfwPG9WSgsPf5/neve5C77DoOoP5wqGPFuodjRyfzXXevG6hHxB2t/quQUyjQdttHqJtFNYXMTt3Am1lFHJRFdAJVRHE2J0s6zBQHh0nTJsFhJu/297Hn3Ch6rzepF2IV+g7dZ7SaNMMHoacEKaSWeWzUZfHzqnADMGgACGvuwHCrnMijQo0JaQJhdE2Kdyl7iWVjqkjvbpGU5+i9C+tTk00XelaBAjNgEGNABXTRikyob/rCGsa4A4RXX4uKtIFCQg54YSjAphJjnSEdSCZyAncDg7SsWoAQTQFaBrIn+0dSpqOMI6BlvA0LlAjxaICBAw5LazWlLdHKma5WEJxvag4hVqlLoMYsZFoaU+TG01KUzKsGRwcFRCt1FpYWl7Hq68fw08feBinzsxguVBUGHYQsy+Lvijhz/788/iDz92BbMYKfhpmEIRyamQTQt4KpiU0Ix9PF+xZoWtmaG5JmupTGzY3v4DFxSUMDA5hZHQMo1NbLGeQozJOzUTrNCqqGYg0UFpdwi+fexbPH34BL770MsYnJrBrz17c8NGPYdfle5DM5GTVTyJr1dFEWNDKTYxFfY2TFAaI05ihiXaTIHMVq+fO4vvf+AaOv3AYedL1GlW0yiUkSQONxVAPhwQoauEA+YlpbN19BX7n7j/ABMEAO/oNC7sVXZ0zrGoF5RLpu+tIM4OIxj0MHO+QTsz4kKqaRNZJNp6zgtfDKdQaYdFPOuE0nnn2Ffz0gcfx6msncOr0eRSLnM4GSCZiSCUDTIwN4bZbb8LQQBqLC+cwO3MaMzMXMDs3L70pJ+SkpdC1kICAIJWUl1gsQCrDqewUprdPYWp6C3ZcsguX7b4CB594Cg888Ahmzi+gUOAEmpWz5dvFom1ceeUO/A///Z/pOzuuzVpTUypPs+81/Km3db2a7i7TK9A1JZR2jlmEURmukFrTBYQyzjBAqFXVqCHo1IBWFYvH38ALhw/jxz/8EQrLK8gPDAiQDQ+P4jOfvQd7rzqAYHjU6JzqErHHG0K9SUoi94ZABibhVpM7Sy/TkFP4hTkcfOgBHHnxOcyfeROdypoI/REaBKTTSGRyqNQbqNSb+NKXv4IbPnqL6MPgfs11xoZGs4WZM2cwv7KEIg1mtm7B9JYpNBqclNOMqYlYiAVIBGFN4rmMQsoSJROAU0KeV6QRM3IkmxtFtQbMzKzh//6//gY/f+RZ6Y81V4pG1f2OxZoYH8/itluvwxe/8FnUa0XUygXdP9wTWo02CisFrBcXkR9IIJ0h4OMUkFIL5mKRrZBUHA2/Rxzt2igKBGzUUiYs+1E6mj6zFLXjOfmsyyWVU0Rq8ErVImqtGhrtOuotsmTIgKGm3sBfJEodfUd5hgSIZGzQW5zgq804B9es00Sny77plaS2vnwj1899rOlr1L2Nx5uZzhhV3nTUpvUT8BYrx8cJ+N9lmkc2Uey7p45aPIQmhF1n0b46or8c6AJa8wdwQSrOdd2BUl1JnjV017YzhJr6gO6nqUFkkluQS29VHqGJlf37dn/bUJ3b/7G3Yrq3Tf3p9cw39WPv9cEWM/LPgSbv9plZG9jnsfHpLjaXsPXUNTJy7tzKq1PJ4qImnJGMJtHeT6Bnoqz35I2D3u0rfL8fJ8fUTZrKmBlgb/r+633N3gui/1k2rueu3ri7F3Criuhs4iRwdXUVQwMDSKTSqK6vi0lF7eAP7/8B7r/vPhRWVvQ4NonzqTiG82lsmRgRIBzMp5GiV0kQQnF9FbVKUb+3UmtgaWlVkT+dSBLNUFwTQhAQZgaR6gOEkX5AyIZiPC4cxD02yibcBw0QLhx6rkOQRoqo3MzktEbdIHdr43Oz8NV4l8CQILFp3X3eaKRt+Y29UacTZF3amP+PvffwkuM6rwdvd1dV5+6JCIMMEAARmMEoSpZIS1aiJCrLksNxWHt9/Nuz4W/Zs+tzvCvZlmUr2IoUZYmkmEEQAEEQIBEJIofJPZ2ru6v33Pu96hlAtC1QJq0VBZ82KAAz06HqvXe/m5hMR3DQbodotRpoUk7Gv+t3Fe3KJEEG0OQLFmQT8IMNfJPjxKySW1gXJwzOAxBvMlclG7kL8RqT+NUAcZFlXFyUKZEjIKQhn7VVFcxWLqDWmESzPSNQiEQTiRTn0A3VDrCPzzwE18cQDjyQ13GXvtUUrOv/WbaQcgFdjNo2qYWFy9h7b+nNFqce+FkELAPnoZsbZY9Ml2nCVRbrwjl0ANB0mPJAtxsSiHUNGHp+AvlCWkEHTI3r8mCZ4BDBrhcdZvhY6hkU8DNASGCojV8TYZdSp8OEe669AP2uD3TIQiVM/hnwYJWTHJSeQhYhUx5K1o7/m2woXyNZLVO9WhCM5MySFVrqnkmtDeSa5Kyr64nXOkEIy8KZXNlutsUYNqp1hM0QXSYYeoEAAWPVKTfM5UoC2jy8ht0EXjt6Et/6zvdw4tQZTM9VBVDJEhIYElilUg381V/9Pj7/2Q8inTbtYZvFWGIlHSAkcBMYdO99LNVybLzljzppFA/mDBIJO5iaZrpoBSsnVgkQ5kplk8r2eEgkIHQSbN47zRqajSomL1/AU089iSNHj+LK5LRCQ3beejvuuOterF6/Ef0kp3X0wtEjZwE5kreIKyPW7FgvV5/SVqajRmg0FjB/7iy+9f/8LY7u24uhwEcmESHN/kQ6nJIJtAliCeS8AIl8CWNr1+OjD38OW3fcDL84pM9cgJBgoE/s0kK7QcaugSzXPYJUBqTo8EmFYtsYwjhMRGX11KcZICRTmPRLeGHPITzy6FM49OopnD17CWFIvxgHJQwlasm2uGHdamQzSdRrs2jW51CrM02XayGLeZloSfAbaOjAoRk7JPkcUn4ChVIOxXJeASjs3Vu5ei1ef+MMjh49iVqtZT8vyWRbKhfq8p5t374Wf/3Xf4SdO9aJaRyQH4tHqEHSxWJp+NXyKQ0HTDtnGm8OPBz75mKX4xzWgWSU8s1EWAOaC3hl99PYv3c/Xj18WIOQTDaPIJ3FiolVeOiTD2Pjth1AjmxzwBeKfspHN8FrwxJkyVhzDWLvZMCn0g0R0S8Y9TA/NYl/+8G/4shLL2Du4mmU/AhBvoA6Zc88tlOOrHlxArfvuhu33roLN27bCX9oXOmlis7sRqjOzuLy9BQuTV7BspUrsHrVSuvv7FkYEyND+PNZ16KlhJ5K7oV9DoPYiRrBC9JIpXJI0C+YSGN+rou/+Zuv4/HHXsDU5LxWeUo9eS35XgfDwwEe+MA9+Mrvfxb9qIVOu4pu2EKXQ1P36EQt+BkP6bynapZ8zoqWlTjMe55yUf4u76YL11p6gtY26FKpuHBxP1R6lPph5CPmMJfrFH2EjVYdzVZNyaMEiu2wIeacA9KEQr16SPrGGPaTBIQEjOa/p5R0EEQTByXFe9tgWLu458Y1C+YXjLVmjodye4+t2fz7xRJESqu5rpsX0ywDYqn5GvSpW/CYHhoe2r+3+op4j74GEDr4NzgfxCoj916quqBPFsOBOw4dE4uAkCFj3P+UPp1fjXx6JVKJEQdArwZQ5n28BiQOxKLXCbbeYUA4eHbXiVuv44gz+Ke/WMFxDTsYM0kDD6Y9KaZTSsXxJmDw6vMf//XSN/A63/u38qJ+5a95K2/8O/W6LGtisI+48/riS176N4v3nxRiTF5mX2y7reGQvIO9nvzdh185jGeefgp7XtiDhEvC9hIRxoaLmFg+jBVjQxhmxolHniqJTOBhfnYa9WpFagnalmp1NgikBAQHgNBjQwIBIVNGi/CZ2s5QmTQloxmlrVN1oVCZNM+2tFxQjm9/TnzEB/8396f4d/63ZMuububNJLu/SpDUr3wJXcc3SHQvn+ozQdBGVnbDDEQgLmqbU1GCNBZYL+0M4SiHMhs7bBIQcMOxA6MOmhGjsEM0m3XUalX5ZrgBcTOiLyybyyBXyKJUKootpL/Q6P24kCIuRHXxwnFC2JKp42ACOSg5cRHSMpnH/x2/IvOeudOsSeYSSU19KQtlqW+n20CzNY3JGfqfLiDls6ep6YBhw5WuEwzysPXL36xvxT842Fuvc0L3Vn+WFYPyUGsgX6Cfh1QyTq4Tz8ZwFq7CAy0Ps5rERK7Inr6ogRHa4svtfBlLdF2/WzepcnhEBAZ9MSJJj3Q/AXhXCa9MFo19KgqlGYTJxFI7A4IGCD2FiCwCQwuBIVhNdDPod9JI9LL6exYd57IFFPIMaCggy04aL2OMIE9/9PCFPGjwEOK7FFCCAh6MPcee2+DCEiNND8//JoBlcEOXkirWS1AyTaDFwUitibmZeTQW6mIL6WskQ8ggAv589hz6TLcKCvAzBRw5fgpf+4d/wrETb2B6vgYdUwmi6CXyeCBp43/566/gi5//PaQSLR1m6SFkcqvSRRkaI4Zwsd+Of2efTzyRTaFDcBv14fmBBjk1+h3nF9BotpQIOcoicnrHJI+168PoJTa/NhDWKgKDb7x+HE899XNVcvBHMNjj5jvuwm133oPxVWvR7vRAsooH9iCT12JrE/nYQWRMsMlee0gHSTSbVcydPYNv/M3/jcO7n0cxCZQDD8MZHykWoVPiyiESWUI/QDMVIL9sBT740Kew8/Y79XOjJNMAreyWxeydZkudixFrTLTsUVZpgi5eiwyskYdQ6ZPsiexcBQhZM+Cnh/HcCwfxgx8+gcOvvoFz5y8rbImfH5NQawtzAsnsRfKSXBdbSMqX5XxIbnCR7FPy4osVM+mMCwqhBM75ZxnQxQkqZaOs/6guUN5OVpzXDUmhhjxq6SDCtm2r8Rf/05ewfcdaTU+1WcW+pfgs5OTUtnq9yeFhCSCMpaFJ37cKCIIq+gtVUk4ZswUdJaMQaMwjqkzh8Ue+h31792F+bl7eVA5VcvkSVq1Zh088/Bms3HKjMe9MFvXT6KUCdBmeBEhKTMmjNuZUUoCwz+FKs64BwPzkFXzvm/+II/ufR23yHJYXA3lbZxYW0GiHen68Nxh+Ux4Zxw2bb8SHPvwQRtduANI55ylLoBd2cGVyEidOncLo+BhWTSx3LHoPKV7jvH/44DXPARAltAQjqSQazbo89AqtSWTQbEYIgiJaLQ9f/eo3BQjPnb2s94gePzL0qVQb2WyEBz5wN/7oD76AwCP4byBsNdBphfIUE/BZ128KXi5QyBv9LASE8oHSHhFXAclzuiTcTGnHncGhREEabienMofP2/Z2BlWYWofXVdhc0HXKxM5Wq44GWUP6EAce7hAJ9rKk+AjVa2jebmMM4zAXYwjtXl78ZVLruPcvDs7S/eZCPWLfmHkK3VqqgKU4TZreQe5DtBnECZ709FoSqIWguX1GQ0cLu4pD6/9j78RSmbQDpm4dIPhUkYrzM5oKxYJl6KP3PBsijo6sQLmwBmlvHEkMub3xmnvK3X/xvhz/bVzCfR3ntcUj9ztx5ncspkJafvmjzvW+nEVA6Fg9+4OlAN4xgjEgvAYYKvzLrUm2LllYkZteDwKN7Lpw9IJ7bVddrm/5mb9NX/iWiuktRdz+39v7i2DNRL1LL8ZrBy/XMvOOISet4KwBrXodzUZDPcRHXzuCx376Mxx57TWcO3NWQXN8UBq6cnwIaybGMDpkzCBzBKiM5+BzbmYa1cq8DYv6TMjmlm5l9N1E4BjCnBjCOGWUWQYegV86J0BI3EJQGANCKng4iHtXAcL+3Fmd2CkV6+lwG9fJMmnLbiDS1txE6IPixxlTvvxAifD5Z76LkeVNp01Q6Yik5SlB66BNj1GjhmptQcl+zXZDmxLN76UyZTcFBc/wECbZgA6cS48sSzYXdxkOFg4xR/Ekkq/BdYnp91g6Y1PDQVIOv0aJlSnHXIZiCLnRsaj+7PlXMTn9BjJ5bjZNdb4lUuwnZF0BU/W4YVzPTedu1Ou9RzWEud7V/638LKsA4H4oPT7PyLEGnxNzNxXRkVVewtgbwgOhbZ5WhxCnqfE58L0zJomMlWSfApiUq1Eql0HUpSepowANgj4CQsWI+y64wFqbTWqqYBsLHTAgaDUXko7yv/mZ6LGUKSQjkAU6WfiJkuKEi4WSHjxoccor1iD2miwZruvAxU4zsg8MtaAEk5I2nx4+52t0EluCRb1WRZ8zgIKyTSEoeZIoH+00Q7TqTTRZR1HlQZAF8gQqLJomQB2yKPOEj3SujKMnTuFvv/p1nDx9HgsNSruklBdLmPIpIevgf/zVl/GFz3wQSTCunswse0Hs/aYHziSjVmdg1j8eouw+52SVkolGval6gXy+qAP59OysdPgEA2vXrlfZt7yQYovITLiwj3bD+v3QxUu7n8W+Pc/jxPGjqFSr8NNpbNi4CZu334Q773sfJtZtRFsd0T4S6odjZAcBl3Ve2lDJNhcLN6IniDL0OqoXzuMbf/N/4cDTTwGNKkYzAVaWCsjQs5xyzE2CaaMeWn4awfAobr7nPmy/bRe27LwFqVxR+aFRt6/Pod1oKjAk43kqPifgs+Q5PgzoEhhSssc1kIFZ6qJjeAj7jBKs4xnFc7sP4vs/eByHCAjPXQE9SykvI9ax1ahrw6JPzE/xM2a4AZlHK7m3GHteHykNMgQIlQZqUm0WhFugB+WAjlH1WD1BJtqCLcjKK/2411BVQbGQwo6da/Fnf/p5bN++Rkwl39OYIVZX5+AMfO1GvmRhusZDyJuPgDBXLEmiy09LkeEcPGgyasZ+VKcRzlzEz77/Hezbu18ecv47SoQZKLRq9Tp86rNfwMobt+vzB6sWggx6iRTa/A68V+LDDIdQXHf69PP1+W5RD43pi+fx43/9No6+9DwWLp9GyesinWMXIJNAWT7McBpPQ4B+0seqtRvw8U9+BmvX34AUASFZSTLJQVqSaLLZlLQuXzamXkAeMHx+DgQa3Y4kxGIH+Z6k6HlPKUSNexpZz6gfoEkPsl9Au+3hX//l3/DM0/tx8sRp1c1wDfW5ZqS4T9Zx//234Q++/Fn1aHlJ3v8thC1W1bSQTeeQKReQGx5CmhPwDIdElC2RmeprmGET+ZhTNwaFrD1/1zWq+2cw0tW9ysEemdc4hVF7LIdFXFPJpUZM7GUXbx31RhUNPloVtDtV89YnKZPtqBc25TP5mcxcS0NUsYSuniJWccT78gAMmqvZwmIiq9ex52JLiYXMmN/LnrvVCNhjyVp+7SCYbKAkK06NIsmoDb/0Dgxkakv2Tzf0tuc4gGaLoMSdJVRurYRTGywuAsKkrBG+TyVAAePjEygXViOFMhAxSMgxVe47xsffqw7p+rFLuwmv81DwDrKE7wQQXPrqF2ffVwMJC/ax4cIi22IhMjEgJCFh17piuwdsYOwdtPc8vj/eEcx0nR/stf/8rZzj4uv+es+Mb+Wp/geA8E1T/t3doMkySYakcAOH5XOztJvsxYH9L+GVAy+jWqmoo5DKnnwuh3VrVmLFWAnjIwUli3JdbtarqjhidkKDgX71mjBKP+EhnS2gxWA/puInM+ogZO0EGUICQj9bRDqTFzsYZAwQ0hZCAMjWhXQ6o8e7DxAuXNDKxM3dzPIuUpqHEmfg9hjYQLNms6k11EsmwTJpTrR5WOYhg9JRHn75Z4zwppyFXiQFD2hT4qbT1nSVm06NU0l2MfEDzQYoFHIChkwkpYR1EALhWAm7vJ2MaQlQtHJc2wHEM9D4z+m62ojN9K5Dng5GxmzFLJexXgzV4EbUFghJ0DifaODi5eOYnj2DlN9ClOBEeF6AkP5BAkIZ1q9bMnqdGHKwqV3/zapb73rwqkvp5Dpq74sBQuuMIivEQ40txtzUyQ5oLyYLR3+H4ksWU191rhMrqLvffID6XjwY8zphpG9uAAgtBCGSf4tTXqbd6d/qqBfLTcnwOF8JPUGsjejxuiM7SJYlDURMqmK9BIM6eOjJwENRYDDrjcj3WMizx6sgyZeYCisZ0yMORbVeQGMEOLnqMCBHk2jHBsbXlLI1GIyi05VZSDR9d6XGLrUwYohK2EVEGXWzjSYj5msNtBptgULPzyKfH5Jfpp8M4GeKOHLsFP72a1/H62fOo9bsIIwYn0xg4mkhK2T7+Ou//H187uEHkeTBTfUSdkCyFFHzEOr9cxN5gh95HxX2xPTItPy+lIlmqeOnXHRmFokUF9Ucli1fgXS+ILCpe41ycl4kvbbYQfb69cIGHv/pj7H72ScxNz0lUElAuGbdOmzaugN3v/cDWLNpC3p8U8jeeBn0nNcmBoRKt3U+R76X/N8Md5mvzGH69Cl87x/+Dgeffwbd+TmMZHxMlAoo+imkGCzDqyQBtJIphAytGRrGpptuxfbb7sDOXXcjKA2LjeX7z8N32Ggi43wM4QLZEaYIxx2pFj3PXrMgzaEWZascXlFGT8loClEiDT89hN0vHMIPH3kSBw+dVOonh0WUjAaUrbQb6HXakrV4SRre2Y0WWt+kYx9UdK3hEqXT1kmpQCd9ghzPsYfQmB5yVXyY1DawtEMNMWik56CuqaqCHTvW4C//8svYvn21GFbzjbopB68Dd+KKz8VXT3fdMXkACB1x6iSjWYYKSU3C50xA6IYETIklMCAgnDqPH337G9i7Z6/WZF0qfb6XOUleP/npz2HN9pvYi6BrgeCsR5UGAaHyO2yIIa6JPYQEZYjYwqiUUQLC7/7z13Fk/3NozFxAPhHqWiM444SXUlFeW/yevX4KI8tW4r7feUDX4fJVa5FMM1wgqzCBSmUBp0+fkW+kVGDMONtJEkgTMHEQxa5OvvsEmZIf2f4jdoqfBp97xALkBDw/j3bLww9/8Diee/YAjh8/hQUeatptTbC9VBthexb33HMTvvylhzFczoCBubxOKCnn3lnMF5EdHkZuZBh+oYCE6yk19U1PLLcmdg4U6v2V5y4GhNa/FgdoxEQLh1kMgBMIY4iShlc2jgn4v7mFMjW4yz5eA4YstK815tBsLyDsVgEHCv0MWWFWobBaKqTiV9J+FtpzsGcdYxwQWlWE9om4YzWyoaE8gepDdcNa5/OK1SgxkFvsJXQF9e6MP0j+NEuhYz3dnq9QGWNIFstWjHUfgMDFqciSjdWeZxygJkCoPcaxhNrvTYHC15XN5KUwGR1djkJ2Jfq9PNDLu/PFNRv30mRRe2Oue8QbP9Hr2dKv/9Twi18xSEf9r/hm/9n3GHxmDqtr74oH/fHvzkG4VJ5nY0RJEHWG5aTNgW5jomPwZwSHsYfvBGD6z17wf/L3cWrq9XybQe7DO/H64oyO+MYcjD/c/RdbvK6evdiRMD7R99Gs13Hx/AU88qMf4uX9L+Hi+XMDTMFPlknLWzdvUOdgIUPsweN8hGa9pnWLeybBIx/seeawMZPjcDtCPbRgmU6f3elpFIfHMbJsFYJcSUNKDta5dxAQxn3pJLQYIMgKrHcnIBTdbpMVJoYqddDFO2vzceWs0vpywVfqlsNYysC3yTPlcXqkGAqQQLvbE5vBKHVuQNZfRGO+bTozc9NYqFa0ETEKm16Z8lBJTCGpW8nwBExN0qYpvtuUbQJokf5cNOgzUAIbZV70InGT4gYlhtOmkZKAuM43hZHodVjakboGJemif6KOevMKas1JNFpTaIVz6JIh9Iwh5AGOB7Lr1lG8ldX8rd7X1/uzYvZ0wKIuAXKxLGDwPWOj91IJruLj7Nfg3y3tfVwi4dWmGIjVo8xu0A+plFoXDKCCZAM2sQ9AG7wAYRK+l1Y9BPMTyDImogBpv4gkkyDDPjptskF95NIl5DPjKOdXIp8eQ4adX/T+UPoWA1gHBslcmtKEmwsPuwSUxo4zZj6WiAqk8mzI64oHG7fuyUPI561COWO6WZztq7ibg/RIbGG/Y4e7Rq2B+kINlfmqwop4aKaXkGCQoOnwkRP46t9/Y8AQhhEDTUwS4WfzGC4k8Vd//kV87hMPINFvmN4+BoDOM8jDtRX22vPkoimPlkq4jd3p9HiPkZ1hoE2ISrWGXIH34hCyuYJK6eNZvh3yIyQoEYw6aM1cweULZ/DU4z/BgRd3mydK91MCa9dvwA3bbsI9v/MA1m3eZiAgxaO9L6bTiXeMJXT+LcrruF7wMyercfrsaZw+dBBPPvJDnDz4EnoLcyh7SYxl0xjJWvKxwijIVxAQBml45WFsvOlm3HjbLuy86x4E5WH4yUA+rbDVQafRYgYkskx3bDTUtcf3IlJ/FeV9zB7hYMuTDL5Wr5u/WqX0KXQiH71+Bnv3HcFPH9uNfftfw5mzl8RRU9IuAAAgAElEQVTyMqGWQJzsYNRtC2CwT7HTrsP3In0f2w85fOD1zMEFPZQGCFXOK4kWR1q87thZSADCmh7KlwlIeOjOCBiyXiSVZCJqqCTLG7euwv/xv/85tm1fjQTog4z0b8h6DmbuS0Hhv3PYiO86SxllOiyHFJbKJp2q+26Wdku+swPUZhDNXsR3/u5vsfv53apJsIJ76NpePrEaH3noYWy56VZgZMxYQiQlF+2Q1WP1hHtvdO/wuVECzW7NsI1sKoHZy5fw1b/5P3F477PoN2ZRSHXVb8tprgAhs1O4pnMvSOeQK49gfPU63HT7nbj3fR9AIlsAUmn1evLwUKvVFYBFppuzDoLBDPuo2OcneaWrfUn56PSgUBYqBCSV5XPuB+j1mPKZR6uZxHe/+1M8+/RLOPX6GVQq87rfcjlOmluo167grju340tf/BSWjRaRzybRrFckKR9i8XyxjAx7GbM59NMZMZ4xLyKmtbfY2SVft1tvtf9xjdLQxg2i4vOz7o1FOaZt3MbLcb1gr5cvTw/XMhtmRd0QrbCGysKUQtb46EY19JMtpCmo8DsIe1QBRMgXmbzbUN8hk8Y5aMpks07CxxoMKhJYp8L71BI6GdSgOS5ZcKcE0PAwHka7ddg8xpRpGlDj/m6hGdZTJxuBNN+2b6hMnoMlvQdWRWBnfxtGmiR1CXt6FRx0ihcXUMZ6Id5fFjzG5GGqK7im+/KfFwtllEpDKBVHkEmNoNtNo08lynUOia/nrP+b/W9d/iTPoo7F05/o3MizlqtaUp4Bbc0praW8B3vdjtmVYhBo44hrUEj8Z/b7Owp0f2M/OCfBVb4D3287FxqzzzMHiYXFgL/BmuUYbiaMsp92anISrx8/ju9/77uqKWLKKAmmTBBguFzGCobTbaQFgsqNlhK1OaDWoL7dFtEUthkIxqEUn4aHhNQ0BgTnam1UW100O30sm1iLtRu3IpMvixmkOoyZDOkMU/OtFsv6pana4rptFT/vGg9hZ/Z0X3HOTroVnxq0jXATknnbppLxBNu8Lgwa5Afk1lglQLrpDaeonGqSsWNCneLb3aRGUsSuepAqC3NYqM5bJ5fz7JSGSiiVSxY0EzDgxgAbD5ma9ggUOphgo0KXJCnHl5ilXs8mltxwuGkQJOrQzoklPW4xKEzYgVisEDhBtR6tfrKBdjiDRnsatfoV1FvTaHdmzUco7w5lc9crGf01XxUEBJ0Hz5wz7rFEchsXEV87tYtZVycAWpzExt8jBoYm6bGFw+Se+t2OgYOeyDixbikg1CdOdsyxkqyCICvYDXmgppGK4SB5AcNumwOCpP6+mB9BKUefxwSywaiCXMx7I9raEv4kMTEka9e289uoGNYkq9pE4t91tzjW0zFv8YSE4SYEhJEm4An4yZQemnHrNKOdTWxkq9ZAbb6KmZlZhKzDoNwwV0Q6VxoAwv/377+B151kNKQ2ntcwSzQyOQzlkvif/+Tz+OwnHkCQCE2CpbPe1UEyPFxLPppigFJboT+SS0uHmzJylCCY6Z/sIGw0kC+WUB4a1kKZFHhenGzrsyAg7LYwd/40Trz2Cl58/ikcO/wyPA19GA7Sw8joOCY23IAHP/IQNu+4BQgo2UsjYtUGAxvcNFOsglJtrR6D35+TXgKhF/fuxd4nn8Cxl/Zi5uwb8MMmSilgyE9hNMsiewZdWcR4K5EUQ5gslbF66zZsu2MXbr//d+APj8BP0nPQlUy32wwR9IEM1yh2IDFQxiMgIdjiOmAsoQBh1BNDyA3BS5cQ9ihtNED44t7XBAj3HziK06cvuG4ygjTrfxSnxwEBE3O7DZOOsl/PT1naMv2rmSIyQV6gsNeNxFYypVYVJqwL6Lbl8YwIGL20+UgpkWbwESPwuyx8Z2gJU3gbuPFGA4SUjFKmmhI7abyZXeEORfwSsjNjJsl2EwD58Am6CAhZZ+HG7rY1JJCK2qhfPIXJk6/iiR/+Cw69cljSGx7iSYBxgy4Pj+HO+96LHbftwkqyhCmCqb7JRpn06gKO5NskSO91kSH7TqDTDVGZmsTpE0fx/W/9E04e3o9+cw4Fr4dsOoMs5ZUe+xottEjSaj8Nnwf3sRW49e778OBHPoZEtgh4GT0nRpzz/SZrzEEG48spVGBQgQAh6240XOTrZ3cfPY5kk7nPUDrMvYkgnZ9HFo1aH9/+5iN45ul9OHPmgnwxZFIzGfpQWsYQ3r0TX/rCJzEylEU23Ue7UZV0u1wsYbg8hMzwGKJ0Dl0/rbgUSc41POB15PZi92eusd0xsbZXa4/UBx1P52yKbync7tDmsA/XI4/ePLpROcj1zFfIe7DXa6HWYE3KLBZq0+ro7bBL0WsDKT6aSAUd+JmEEqE7vaa805KiB0zhtpoi3lvGEFKCyeuGAE8RUlrvmfDdajeQ5XAnYCAEmXQ78Bv9xz3bnjDBob26OGzELuIB4HN7lpWTE0BaoIz5lF3a5AAoLOYUxGu/eR1tD1TQ05JU0Z6rIeLAjmCQVSD5XFGBYKlEEf0eE16dR/XXfKv/dX16AoC6p+x6tdmF/ZmsIto+CQi5X3Ad5X1n3XPawwdA8Grwt3geWfLnb8mK8+v6zv13PS8jeHRy0NCZw0w7o1mooK03HHjpc+S6zOFbn0KTNBoLVVy5fAn7XnwRB/bvw4ljxzA7NYVeJxQYLBbyWLtmDVYsW4ZyiRVdXNVZMNTRYJ12NUrtqVzkPsL/I7NPIMihedjto9HpY7bSECDs9FNYuXYjNm7Zjky+pCElFTcChOkscrk8stmcBXipgsJK6d9VgLB5+WRfyYSS+CV1UJH8k9kaZAuZftZlKILdiANRBafZXHRdQmAsX+EGZmf2FBJ+gD4DSpw+ySZ39MPwRu+j2WpIPlpZMFDIwJlisYDiUFHyUVZaMI1UzIsuPNvUlCjlNjmbOvAARk8ZWQce8I0d5CagYA0FH/DitEOXHpQt8qDOtCPHENK7xkeS8p7uvJjBKgFhcwaN5gy6UVWeAk4POZm6bobwv+u+/aV+bhzR7UDhICRgSXz5YDO9RsYxAIRLf9DSr7uWKeQubgdbPQaHlRh4xUXBi1M+O8jygGSHhBSTXiOmQxIMsnScjGMW6JIJogyKB8Q8hkvjKBWWoZgfh59iCISTPEY98wa6FFCLAI8L0o3R5uSRAEpAS4cMN11MWJoor0kuiHxaWhB5SEz56BFkOdDJg5YAIaeaMa/iwGenWkN1fgFTUzNoNnnQDJDLFZGhdJQM4dGT+Orf/yNeP30BC80QHR6OBAgplcygmAX+4o8+i8889AHkgyWJv4qdtt5GZe1RFkbJr8cuL05TrUdOkzwBQgIwvrWM/u+h3mwjVyxqAk4phXRhbqrKYb15I0MgbODi8VdxYM+zePXlfTh/6hhy7AmkhKNNj1UapbGV+PAnP41tt+6Cnyshmc4jEeQkfzXG1UrI0wFlv5TOWVVJqHCRED9+9Cf42Q+/i8rl8+jWKsgnIhT4SPYxkksjm06bGrzXRYM2MwL+Qgnj6zZg2667cN8HP4T08Ih8mjz4ExRGfG7clPh1LLum0oA9iIRNAgBUCzAF1ryi7TDUIdcLiiqn75EV6mcGtROUjJ5+4zyaTU6p2ROXRDZIIfCT6Hcp5wyRSnTZm44gnUIun0Z5qICx0XGMDI2jXBxVlD2BYGV+AZVKFfOVeSzUFlCtVxWWQvljIsV0WZaTk7EN0Okk5JtgaE0Q8ADVwo03rsb/9r/+mVJGfZ+fPxkTQguTzMWAcJFd+kUJQszcxoCQlCkBMxPZWFDPdd3dFI6dZWd5iIuvHcCRPU/j0AtP48zpM0rJTBEQav6RUJDQuk2bcdOuu3D3+x9UyAsZ71S2gH5AsGvJkPz5tWZDEtFyLktuVAzhawcP4OC+F/HCM0/i0unjiFoV5LwIuXQaedYxkMV16hR+pmQJE5k88iPjuP2++1VF4uVL8pLonelGjjXmddGUl44gMKA6WL5PS7KkgzGZSouZ5XWpeVGSTAYBD0EMmagA1UoX3/jH7+Hpp/bh4sVJl2zrwSfA9LjH1nDffTcLEBZzZCGZLtqUj6aYL2CEA5iRUSDIoscwKykVGD5jDJ9UBkaI2RCEoV9kjxX+5dbOq0LZ3IBoMLRaLO6OA9W0d/IziNU9pEm1znXE+jGBtFafRb05i3prVqAwSjTgZ+kfbSNimBVVNQqYMW/ygIXk+++sBDEo5N7Jug52BnKJpGe8Wp1HucwAnYxqq/j1PDAqIKTLAa8BQjJFGmQN7AkuBXsQSGNJynE9hdkZjEm0/T8GxyahtjqCxb0sDo2RBUGJolwvyZgSjKTUt0tGcGRkzPznQQbdLj3iaaQSedt/fssQ/lKnjTf7R7E8VAMQRy5ozYolOG4QoGtXFhYLkzFm6D8ChIM0rUXQaBzHb3/9Su8Azw1k+al8YfoxQyc94QWrHuMZnFkF9PyZ8oVMHpUJBF7Tly/jyKuv4gff/x6ef+YZea01wom6KBcLGBsZxeYbNmF0ZFjrZDLZ1VCVgLDXYXJ7C62GVdzxGlGfcUBlhSe5aK3Rwny9jZlKHQ2m2XkZrNlwA264cSfSHLxnWJnHfT2rCig+JwYOcq9Xx2s6sKCZdxND2Lp4os8P0G48Z0zvR5JrCYG32gg5RedIVSyhJXNyqskPOs0prCKxmZLnPGac5Eh35aGrKZ/T7w9SzHk45QSRnrE2KtUK5udnJSENWMqcz2BopKygmXwxJ/DHgzflU5pZi33REdV67lzipTafOH3M+QcHcjkbm9r0KZYGOmkCL9xur2UdTGIKWVpdRbdXRTOcQ7u9oIJ69hCqp1adSHHf0K90R/0afbHVOCyyhIuM3SJ7F/sw7L1cnNbamGDxV6xlWsoyOsmogCb35piNdIDQ/nAg84jZuMVDrAsFUq8gr0EfyYgsIT2DHvq9NPod1kuYjzAblNQRNVJehkJhRH7FJMz/pMOASlHNhC55qHs1ul6cj4uTx1ABEhyK8BoxaYo8RG4yJlud74mpSmfSAjxRkqlWTGMkcHVyLMUqMP2dMhiL8u/XG6hWqpiamkat1lRcMpML88VhJL0sXj36Or729X8yhrDe1oTL5HCeGIus38Mff+khfOoj78NoKY1MhkE97n3UazRzveR3DhCqLsNJOnVwYmCGIy5VEB71JfPKqhC7JAAgDaW8YOYv5uFRqZLtKl5/ZT+eefwnOHfyCOaunEc+Q+9NUgdn3SvpAjbvvFWAcOftd6E0ulwsTYtArNfT4stvTo9xq17VdHCoXMLcfBWvHT2Gx594EnuefgJe1IbfCxFEIdK9EOkoxEieoJg9gr4mhlVKQunBzORQWLYCO+66G7/7yU8hPTyq4Q/lokq97EYIKGPkeqbQE2mQNGvg50rvItUFVBbwiuTax8846RUECFVM38/g2ecO4Ac/ehwnTl4QAGi1mSrLRDT6q+lBC9FqVpDPpLBi+TDWr1uBtetWYtnyIZSHcjr0Bh69axkkIjInnKz21cVUqS7g9NmzOH32DM6cO4/puRpaIYE8ASHloln0eik0G5Si9lVtkUyE2Lp1Nf7HX/8xdrB2ghGdkooSEMYMod1+BgivKRVeegdLPmuV33EBvceJKeXWZAk1NDQmnZ8zayfOHdqHw7t/jpMv78X5cxcsiluUFWXJkQAaJ7Obd+zE/Q98EMtWr0NhZAxRkEaXgF31Hoz2zqDVactDmPU91CvzmLp4Hi888zRe2vMCzr1xAo2FaQSJHjJepHCgPJPofO5HZBqtloC9hh1WNBRKuO2e9+Ajn/oMiqPLkS4MyadLPEBQSNZYXr5OC8mIlRcGBpMpAgaCLQb+0C9ItpOpQLZYECB2yRjzmuh5mJtt4x/+7jt45umXMDtT0RrD64aSXc9vKQTqvfffht//0sPwUx0kInryQzGbhVxeXplgaES+SnoW+Z6puqYrrlAPMuk2l7JUUcquuE4xKbvdIkvHkCELU5PkXUEJxkqLnVaSXhyfTvuDC+ly7MxidLp5uNlN2AqrqNVnUKlNodaYRqdXRSbfR5Sk3LqGpBchFUSqSiGDwwRW2wG4zztZMDsmNXTjkIWXDpNZmerNXIEqisUcMtlAwXNWO0JvP9eIvuqByA52O2YdkfLTVVfEASPWGarTpA2wFXDGAyZBpIWS2UW/GEKzCAgtbE6ewVi5Qn86H12rmfJSGZSKwwKE5fIIgiCt703vda/jwU8VkETmt4DwVznRvEmNWGz1ixlfCwJclCXyx8V9x+5g4Z7BEsnoVZ7RRYXEbwHhr/Jh2f5hQJxqGloe7Ewcy9vjXB/rjzZ3Ltcfyj3rC1W8dvgwdj/3HPbvfREnjx9DwMGwl9Lvmzauxw0bNiKddtiClTK0JdCr3G0JcDJARpkAbaYru2TilI82ayeaLcwv1DFbbaBSb+nslM6XsG7TFmzethNB1lWM+a52wvW8xmEyHGYTi7zrAGH74kknqDZZCsERWRF6HwgIiej54KakAZvbOAgCmYDGniXGwqpkmZuNwhkomWPaWxId4cGlUhaeJSyghIEQXN25CczOzWBy+opAH79FebiE0lARxaECkvThJC11Ur1DbkPmQs8pogFCJk0ayDQDeSyRuRpouOOQACVfK03/ZEjbHXpJmohUzMsENVZNcIOto9tjN1PTUtXcRhd/n1/1lvr1+XoHCFXk6ySjSzZQk3rGzN3AjTTQjS8xDi6+pEFZ8bWSUYK7RZP+1Qv50nckBpbxIr7IEMpz1Q8ECskQRp0AvZCHvAz8BJOoRlAuLsNQaVy+QcNGNrCQqd+BQsmhpXtzfzb4c/ZomlG5HbLzrW3dgjxwLWGrKcOklyGdJSDLwM+WkfDZsZbXQVrMoKb6xtbRq0NGQLK7ZkvpWNMzs6hUaqg3WgKEheIIUkEOR46/ga9/41s48cY5zFUb6PYZr2GAkP6rINnGFx/+EB760H1YvXwIhQI9bDYskXJUL9pS98QAeJRfWdGwkZQGCM0HZiXkZHLI6LBiIJcvuLAVMiBMvrTkYX2vqAW0qjiybzcee+S7mLl4Gs25SWQVDsTkWB7MemjDR254HKs3bsXt974XE+s2oTy+En0vrQMqZeEqCe6GqFVm0arXtI6cPX8Ju1/Yi5dfPoxTx19FPp1Emumz3RaCXhtB1MFQxhcgLGQyAnm1dgfthIeIi3x5SP7Bj3/hiwhGRsRUtCkNJLjrA6xWC1i1oTkD31OrFuB1zgM2pYIKCnKeFkuczRogjPhI44knduPb//JjXLw8j7nZBcl+OXFk1QQZ1ES/gyAVYfmyMjZvWoMbt6zHphtWYWxZEfkihXqWMtrvWXWKTTlZZN5Ds9XCmfPnBApPneHvl3D23BU02nxfCVAICD2tzVxGGcvN4JotWybwl3/xFezcuQH5HA/jXLeXMoQxIIzB4C+CQv2JXrcNAfj+8FrmcCAGhawhccZsS4nttXHm4Is4+MxjOPPaQVy6cFHXjFQkKbJoBGg9tHsRxibWYOdtd+CGbTuxZvMWpItl0JxGQEiDPys26Ovrtprqi7xw5gyOH3kVB17cg2OHX0GrvqBQo8DrS9qZSSaR930UfN8YY/eZcSjRpIfRT+Pmu+4VIBxZsQb54XEkGG7ENYg1JJQTKRypqe/LgvMYEFo4mckdCQz5foiooMeTgDCiz9QHGy+mJxv42le/heeffVk9kXxjZJcAfbFt5PN9fOD9u/CVL38aUbeOblgVc8z9kwwhfYSe+j7ppaRvrWeAkN2UIiVjaTX3avad0j/DtaklZk3R7Z1QB2QlynIQ5JnXihN8PQIOrth7ygNP3hJrr+rsc9IvBWU5gBW1BAjnq5OYX7iCVmceQZYO1zpanQW1hwQZqsENiLNzmPwb9xEFzNH1Q5DmnpMpKmjl4NLbkWw0k6V0Kyn5KJUZFv5BQJ7U1J+ef3Z3mn/QgGVc4xB7vU3FwCEzPUYc7PGeoKwwrj5aIh11A72lyeMJOosFCJ3yhJ97n2xBEdlMQYCQSdC5XMH8jOT+qTjoMTHWDRztrv7tr7fyDrisF/tcXUG9/szUXEqBJCuo7lrnNRzUTCwJDdLPjgHhtefA+O/c938rz/O3XzMA3XaOsAorS8jWHwywgvz9Cm00zzPVh41qFceOHMXLL72EvXtewIWzZ1UbQZVQIZvBULGArVs2YdOGjWg3uR6wQ5ifNwfyXPNY19MREKT9hcMfZYIQMvIc0AwxX63bo95Evd2VVaVQHsH6G7Zi87Yd8NM57TWUjap2ImCiM3FMVlYHsoO+GEIbor1rPIThxZN9Tel7lNC1sbCwgFq1qoMqJ5BE+zG2snQmsyhJwy3zpQOF3GTSGStz5MSecqtkUnmfkru4id6gfDQBHaDpT+HmVq0uYHZuGpXavMpx866UuTxcUGm9F/CwymJcRrHHvUN2c1sIt5OMKiVzMa5X/kMajiWjs6hbJawlgEajrlCbVouGePYvEfyxpJ5Jl9a5xKAZSq6QZGE0X4ctRHy8KQj6/+1iseifsBH4Nd7BqwChu+n1WmNPx1KGMH4TlnyPQS+kSSwHG7GA4bW/lm6qi3M8LThOMsoDNANkUv0MIiY/dtKIwgApFJDLDGOouAzDpRXIZYfUoRcywthahgeyIuEh14FH8MSDF2WkBH48WDWbDTEwS8GgggyUPurCZPj9NODg4cdHKl1CtjAGP1M2fbqCaYjLWHjNKoq+JmAp3nMcSLTamJ+vqPdvbm5BIS6F0gi8II8Tr5/FN7/zPRw7eQaTMwuSitKZxnAR/p6K6vjkR96HDz9wFzZvWImR4WGxWib/4uTfACE/S01VKXNzAU2GGnnQd8X0DhCSmeDhnwlcTBm1Q7/z+ynsRB8evG5TDOFrLz6Ln3z/26hNX0S4MCNgwA9YAIoHpkSAWieBRKaA4eWrsWnbTdh2y+1YsWYDRkaGxTjy/Uv73CjmMTs1iWNHj+LQ4aN46cBhzFfq6LZr8FmQTf9At4ksJaMekE0BOS9Akd42dp6S7aF/gJLubAE33XMPPvXlr4h14f3KGgQyPAE9mOxL7fSQ5uunD8UBHwJ8MoTsIjTvs02fuMpQKkp5YKdLSUoKjzz6BP7+H/4FjSa9f2SRTd7WJ5hEB4Wcj+3bNmLblvXYunktVi4fxsgYZSohUh6/P69nq0mhdYrBWHHUPusc6FdrhqEkvK8dfQNPPPkczl+cxuxsUxLFiOx4xAj8JDJpXskd3LBpJf7sT7+Im27aiKEyPU2WtrwoGb0aEL5pyug1gJBgmdcBg2XIEBIUUkLKJFrzcBEQtvDGgT14+WkDhJcvXtJfkJmmJ4PbiDoumy102DOXyWH7LbfhpjvuxOobNqM8vlwMIq+5TL4ghnlhdhavHz+GwwcP4uC+vZidvIJGZV4eP74usldkmsjLFDwPRd8XU2glwbZON5FAAwlsv+NO/N4nHsbYxDoUR1cIEHLPAANDlgDCfpeAkENHXpeuZ5TKCVXZmHfS7Aomg43EFgeoN3q4dKGCr33129jzwiFVE5j/nvdfT52hxWICDz5wF/7oDz+HdmsercYsvGSEfDYnuShZwmSOnxmBldVFKOk5DovR2kUwSBa7Y/tWs6GBpnxUTBMlY8jr1611NnxdZAcJDunPpzwqk2OSKStgGPRkCaC0RMTR/gx34hCJtRLNFiXM05hfmJS3HqkWuv2aC5dhg0gfqYAAuSdAyPeIKhqGyXA9UU6BhrUEqlxBeL+09L1NgMB0b+sU5IP/lqoLHtIaDTICZCIsTIwgkwNgsfedjr3Pg9RIdiOTFadMnne6MYSLKpelSpWlVVT2+fYjH30OGHvs2OUhsYBSYQylEhOqS6op4utSoLNmA7zvCBydJ/63gPCtnYDEDjr214GL2DOoVHKBQV5PTq7OISYZdIXJuOTQpb7ZXwCE8TliyXB5oEd6a0/5t19ldg+eicOQqhoOi82Gxf2fYE0KJfkKWZvTQ6Nex7nTp/HYT3+Ko6++hksXzqPdrKsTOJv2MTpcxqqVK7B8fESBMuwk5tdxgMRuZyoKuO4RDLJGinVNnsfkf6g7er5Sw9wCH1XU2x00wx5CSuLTWZRGxrB+02bcsHUbkkwXJSvomEJ6CAN2OwdpyUaDTCBswwCxdxUgbJ471g98T9ITSk4q8/MChEz6EZDj/6mbZzAUWEzsdUlCvEn1RmazyPDN5KbM6gh+XxfzG0/0NDFwBaQEkB4zZJnKF7ZRq1cwNTOJSnUOfjqpsvLScB75UhbZPKVAZAgZeW1+BS30lIPQw8ZOLslfKDsiU2mVEvx5nDYvZQ4lP+11UK3NY35+Bh1S0N2mNiimkzJp1PyE1rFkfXoWNKEDgRag3zALoRbkWMZpi7Oxgks30/h/XwsIXfXH4CqJr5ZB4tA1G3L89fy6+MB99fd8szkrr0N5SVQ47znJaBq9MCUwmOznkfGGUC4sFztYyi/Tpk5pUNhto6tEOycPFXNn8mc+A8qseKjipJ2LEB/8bxqWNRhx0gjJL1WE6yyNAzm0eVWTfgG54hjS2SEdnllBEPg29BBAY7daKiF2XcOKTkcplgSDU1OzSr7KFYYRZAo4c/YyfvDIv+HVI6/j7Hmy52QIaXCifC0JdKv48IN34Xd/53bctH0jxsfHdAAnAyl2SxN26yC0oalJr6172WVxU8LlxioWIMJJfRq+SlszAxOSBfvZ1/DLBQjDKo7seQaPfvebaMxcQrgwrRoK3hsEAdT0h8kA09U2Gr0kUtkSxletw8T6zSiPLUc+n3Nl2gkd8ukTqC/M4+yZMzh3fhIXL02DYQ48oPfRUkBKxuujnPUxlAvgR114TBfusKuO3mSW0Hrop9LwCiXsvOtuMYRkXXRQbVL+y+CQJFKUjoZdpAlcUyl0eE9LXkdvGT9vDoBcoIHb0BQmEwVodxKo1SP84EeP4e/+/tsIOwSRtiDoQB214UYmcHEAACAASURBVKV6GB8t4kMPvhc337QZq1aOIEulpddBIsUAoNBVgvgmF1Wn4EC4LLDOohOGadH+cO7CNA4eOqZr4cSJ86jVumiHJpMRm6XwmhAbNyzDH/7hZ3DbrVuxYsWI/tzkonFi72LeiMHcX/ylvEe3zklOrPmNyf84yJBs1GfIDQGhQc1kN8S5w/txePdTOHlwHy6cO69hiPVK2pSf7A5lnAvNFqYrVazesBEbtm7D2MRqZMpD6PD+pvWAMkNWUTQauHjuHM6fPYMLZ06jz4oj9unxeXPwEdDbmASdW4VUErlEAmmFE1lqLe/H0PNQ7wPb7rgDH3roYYyvWo8CZcv0YhLkMVxGgLCBKGSXJ+VHlIXSI8fdi/csq20sTIySNVkVKNkkgFJSchozc3WcfmMK//gP38P+/Uclvzf7AsEJwU0HpVISv/vg3QKEjfoM6tVpAcJSoYjly5YhQxkiw40ENu09WxoQZVJ3W6e0PnFg1eThqKXrlZ8le0YHxdz8XNSvaWsr/1t+Xap6shn1N/qZvDw06mJVV6CrZuI9TLkrP49UH2GnZqCwPoNacxqtzhw60QJ6/SaSQRdJv4ekb67TDn1FCqmLfZYRwrCDeqOuVFetkylyiF3kcgHK5bx+Bv+MtyMP+WQ9KdnixF7MIEMj5HWkjIvpny6J2LEPGvTpfrUzgGVWcp9QRJUk4HGQjXUVGoPE72M9g3zdVJiQJUzrEXgMfRpCuTgudjAI8pIOd+mBdEmnXOdoX1D6taop3n6GMCZh3nZA8ksET/1XPof4clfYmRhCA3pcN3gdkoAg2aAhpVQlZNDpU1v665oqhKuAoTZBtxfGDOHb/3n9V75Hv07fi3e7F9AiktC9zbeWZ3oCQn5+VFfxz7KZrM45rNk6euQ19Qzufu5ZXL5wQQxgsh8h8JIYHSpj5YplWLd6wqpwIvr4WQHUR6cbKmSNHbAclLKqi8Me1kkRELZaHdTrTUzPzAsQLtSblsjOuiASV9kcikMjWMM9Z9MWnXNoTcgq2K2ATCarYRNBIVOSBwzhuw0QVt843LeC+ZY2YBZCUnrCOFcyDQRWWvx0howPLCwmNy+ShbPYYSGby6nLjG9omn2CuaykIzFIo8zC5GGccPYGxs2kfEQ8HLdw+coFTM1Oig0MsikUh3IYHi0KGPYTHXT7bZndyRRq0ybJwcXclFEu4ppVF+x+omTKnqstNnzOlMSyr4Sx2tOYm58WALQJJf2DDgDKIB+nYrrNQ67+/8h58+t0u17vc1FBxwCgLfot3iwcJq6dWALsTEe15FDrFt+rQGVcPcH3c7EP0l1dS7429sksLtb6zg4QKlSGiXXcvLs+um0DhOnUEIrZZRgbXqMQmSA9jH6YQCdiWWkXXZqRWTjtQGFco6J6bxeB3GzWbepOyTRlomFo8ivJLg30SQfvJKb0q9jkO66hyCOTH0Y6N6xFJpsxb5+8SJrsEwhQLmWSQYLCVisUQ3j5yhQ8Lki5MjLZMi5enhErdODgERw9/oYAIQMumDCpw2ingvfffws+8N5bcOft27FyxXKBDEnDGA7h6kLsUO4Sgx0gjOtbeAKzmbxJBMkCkaUhGFR4iAMpmtYqKtiuK0lG21Uc3fM0fvKv/2yAsDKFsL6g+12F2r6PbjKDS3M1LLQj9FJZ9IMs+n6OhQg6LJONFePI94QHNU4BQwIyMlDmlQPDN3pN1daNDhewbLiAsXKeJW7o1pqoTs7IE5jNl9BP+EpozQ2NYvuuO/HBhz8NFAoaeDVaTXR6XasBCTvMxEda/YLWgUcNGyV2iq93B2zTpzP5jp4xVkakqfTF7HwTP/jhz/APX/8O2qH1cnK9sdqIrhLRVk+M4iu//xncessWFHIptJpzaDbmENBv5TlZn+omyCQbs2XVOH2EPBSTseZ71ANanQTqzQi7X3wZzz9/AJcuVVCrcQ3NiM3sEMxEIdatHcMXv/AJ3Hnndmxcv1rsi5QNMezXzbYIBP9dQBhzNTEgJMPM0ACxhJyc8mGyUWk0eiGuHD+MEwf24PCe53DmjVNI+/Rgdd3BwELJ+LWzCzWcOnsOGcqjR8ekN2T1RLPbQ6vTVY8lr0GGMXU4IaaHLorkEQySSQ1qUtk0hsbHkcykkU/0UQCQJj1L+WSjjlajhmw2jSiTFkO4bdcd+ODHCQjXoTC6wq6THocqfXSb3UFNCAvp+X4hZaBQ+wzBOgcalCCmWDXBfS/S58KU0QhpnL8wjWNHz+Pb3/oxDr1yCqkUvcxWVcPZTCbTxVA5hQcfvBt/+AefQ706herCpLymnISvXb1G/b6W9msZi7Y+uZkMh6i8Hjr09DcFBFtaq5oapoqN5SnKJj/O2mEASYqWOKFUKaBM0GONSE5eYfaMMpGVHbtWs2CKAA0beE0zt4tJot0GGq151BpTmKteQtirqLRej1QIeATRCYH0LpPEGVCl0IcWmq02JiencPnKZffzKRdPYnx8GKvWrEA26yOd4SCL4DNEvb6gc4VkXOms3ncGzKhycVAWb8MG6z7k19pD5xQXyNNXUroFRQkUOjA4kJEKEDogHJHpyyCRyMJL5pFJl1HIjaCYH1NHLP3BDJohExH/XD4/vk9kK8y3+M78eqf8b+/cKzKAxsdiFoWdHXktCgyyKkkJx4qq15pOKbI8/065MpCKXlUvssRPOIiS+S0g/K+4UgXQE8BCraY1h9J3ETFRhFq1pvNDuTyEdr2heolHH3kEzz79FN44eRJhs6E9IuMxVCuLtasmsHbNBNaunkB1fg7zc7MYKhcVNlOr1xQ0Vm81JNsnKUAFANdkrllVykMrNUxNz6LCfueQA6o0Uq4qyc/lkSuWMLFmLdZu2KjQSz+VRj5XEijMsaTeCwQI1UlIhpCS0XcbIJw9caBP8EcwSLTeYU+ZNPiUaLmb000atdhSu8+Nq2ex8LwhZfSmcCLgm0gqNkBWRfMlsX9iDFSozMWaBy7reeMiL9O7z4MuPRkh5iozetSbC0h4XeSKAYbHiiiP5EFHUtjlRbGATtQWm6cFPuIUISVAyE2DbCUni9YjEhiNzek2e9g6TdTrFczOTaFaY3rovJhApYtqKkwmUFEJNmlWGpmxKwNaiP/znVsp/yvu21/iezjd/oClcMzggCl0ANnlf9k3jHsITWZ0NSAU3FnCNC5JGh18j2t/5pLvIVba3mT9f+dfNYaQc10GyPiIQrLbKaDDovZlGC5OCBBmg2EgWUSvQd9SA4mghyjJg4HVGsTQ1diESIcsHq6Y2iiZqEve5UCEbBt/N9bZ2FN5nNyGxANifChJeDy85OAFBcmy8oWc4pMlD+TYgcWJLplUU1CGX3S68hBOTs2o0Y1y0Wx+CLNzdex/6TD27H0Ze/cdQo9MkhIPGZvPCOcK7r17K957707c/57bsGpipXWLsUdNXXHGhtpA1YXMLHFXmIfQAUL5xZhnkdYhUT2NkgQufkYEhPHW6vdMMnr0xafx0+99C7XJcwjnp4BO0zpJ6fVg7mXfx3StjRpbKrwsQnho9xk2ZSzrALhGjJJuK4iFvjMCrz6Y9FVCrpTBuk2rsHrDSqxevRwjRfoGPXRbNcxdvIJX9uxH5fKU8/ARUJewYvU61U7c++DvArmcwFWbAJIMLUNxmIAWhmIIyQwqVkuHjpQO3gSE8pU6UTETJSkN5GGxVu/i/IUZ/OSnT+E7//qI/jcDihgSwwkpA14YGrJy+RA+99mPYce2DUgTsUZUXbSQovw14WR9kiISRNrwyoJljBnsEw1wQsrOzURGYTbP7n4JTz35Ik6cvIi5ubYKsql2aLdYcRBiYuUQPvbR9+Puu2/Gzh1bVE6v2QDXySWyunj5+o8AYbwC8LWLHSaQdp2EBgw5rbd6gFTUQf3SGUy+fhRPPfpDvHboFW32ZMTJaPEe0yCGgI4BQEyIIwCM+gKDPQItDvB4zfG/JQ+n/6SrCTFfQpBIShK6YmIl1m7egi233CyJZZYy4HYLnfk5zFw8jzOnTuLMqROaLocMpQEECD/00Kewct0NKI+vcoAwgT47S1tddClz7NL3yZRpXsA99JNdClMlK0WXnaLGmPEaItBjCBQZYwLCEyfP4eDLJ/Hoj5/BsWPnFUKi4Koew4kSyOf6WL4sj/e/fxc+/7mPoyZAOCUP4fDQMNatXq2DcJy8az1eJv025o+gn95+k4nGaxT3bv6MwdDKrVNUyUjy7GL8xaa4Ia6lNDL0LYVssYhMoaAJeuDzUJR17CZ/Kq9Lsnm89nm9cjrPg9k0JmfPoN2ZB7wQfdZQeB0xhGpjSgI1podXqhpy0SM9X1kQO0iAqPUyyWTCBIaHi1i2YgQrV45hfNkwsjkORsi0E7xZt7CLdXVSTVYK8e+NQbUUU9ufYxOHzhQcZju2mICQA18NfZW6S9mqDfkGZfP08kYBMsEQMukhpP0SMkFZoND3ivo8VZuhKop4X7K1MVZR2V719h4MrhE+/hL7+lv/J0tfydv7qtwYw1VLSDbvjlySkZLHHfgHXQqu86jz2o+Dha7yDQ4yJN4MDDqecDDAfuvv0bv5K3W/OZ+9BVO6jnLlNLgrRptIH2dPn8Zrh1/Fzx9/AodePoBGdUEqDj+ZwMSKZZhYvgzjo0MYKhVQzGWUNMq/5/CcQXMEg412G42wrcFkkoPxflJS8mazo7WGZ6hqrYkWFQXkD4OMAGGQy8HnI5PFilWrsHrdBn0PMoJkB5kYnE3nkWb9hKSkVEj5AoXJdxsgvHLkxX69uoBWvY6w2dTkhQcHI31tqsvkNhUzuzJrRdVrQsqS+RAhY2ZpGleMPUMEUsgX8hgeoafJQKSm5w4UmjzDLZ7a+CwFI0IPjRYTzRYwW5lEJ2oiyCYxNJpHaZgR5fywq6g25hF2m+j1CQp5YGDPG8eYZHoICOlnZMk3p3xOK0xKOJVC2KujsjCLy1fOo9GckxQmyX6TFL0MtlFZ7oj5EuwRL/wWMuFanX7D1gK7gReh0n8G5t4MEC6VvcUo7s1kp/a1i8xgzBY6YOnYxgEgdLtg7CEUIEwYIOy2kuh3GDBTwHBxFUbLq/VIJIsKmAkprYvqSAZ99MnKaEIcM5B24JRfsF7Xgxp3Sqd5+CLLlaO0Ko4hZhEujxS87hVGxKAZV+Oge4V0tfn7GFNPWRZrVEqlotKyeEBjJQqZMR6K+IvDEcoYq9Umpqbm1I+GZEbJqPVmDydPnsXTz76IJ554Dj11NvL7ZNCNkuh15nHLTWtx151b8LsP3ou1a1hGTnbOAiRMv28pozEg1H+TNSDgkK9wERAShHhBBoVSWZIKqxawAz+BkcSHzjOWJiAMqzix71k8/qN/wfyFN9CavQyfcfJK7GPpeoRGlMJ8s4dalwFTAZq9JBo8Y1P6laL3jSCL63/bJHsqc6cMheqCAKXSMoyvGsU977sb22/dhjVrVwgMgixOq47Lp87iyUd/itNHjmNmal6SrmJxBFt3sJj+dmzftQv9bNaYtqgjCbvirQkIOx0xTpwWakzAwZEUEVZ9wbUwzkfjmsXnw+c1N9/EseNn8cTPn8ejP3kKtQaTHju6XtiHl8+lwD1t1cQwPvWJD2Lr5jXw6RlMsMKE9SCck1Hu5OSIlECzXMHJBDlgI+igvzrBDSnIIsmQIi+H3XsO4qmn9uLgwRO4MkkWrKBAHgIFbqLj43ncf/8duO/eW3DXXbcil6Vkmesr05gXj5O/LCDk6x/ESfH6VgUFPd2cnjrZKA/frGGZm0Tt8jk88q1vKDkuoH9NPl2yWz0xfUoEZH2A72N2YQFTlSq6vAb5mZN1TJtUmUwhQbaGC+rzTCLV72O4WMK973kPbrnnXgH+BBUp3Q5SjTrqly/hjaOv4eD+F/HyvhdsAOil0EolseOuXfi9T3wGy9dsUBWKPsueAUJ5CAUIO0gSEHoM0ukhSpH972hfIZbwQIaUvYO23xEQUkYMZHDw0HHseeEwnn3mZZw+PSWG0AAhJeJAqZTC+vXjeO/9t+JjH31AgJAPSkaZLrp6YhU8hTpZ6i33UXkhtTX2HRgk21YzBrTJABl6/A0MKnCGcnGyqPF+TXDtElcZ067nzEGWvInkPntI57PIFmjJYAdXWb2YCaYxSz7Km537N1cqAirWObVQa03j8tRpNMNZRMkWEpRBBx2GoyJKUJ4fYnqWbOAkzp67gEtXJjE7O6+1jSEvSiCOWLMToVDMYHikiI2b1mLdugkMD5eUMq6EX+d3JmOuxFJ2iXYitFsd1fRQhhrPavl6CKA5CKMUncFOrH1h7coADDofuywgUvvwhltM1u5HDPcZR7Ewjmx6BJmgBN8rAVFarKn6P5luzU5FHRIsgVhpsnHX2tt8KvhNB4SLsnk3uRT5x8/efGlxkJAqSdx1bIDQnTfcKebNmcLFf6N1/R3T3r7NF8V/07ePRdfK5EiZaorqHom1EwyDCqSwmpmaxsEDL2PP7hdw8KUDOHf6De0LaS+JTOBh84b1WLdmNYr5DHyq8zuh7t90wKook8VTksoBIq0dPJswEKzX6aNeo82tNgCDYYeD1BRSZAcFCNNSQHhZVjZ5WDYxgTXr1msPCzz2D1rVBAFhNp1F2s/Kp+plfPkI33WA8Nwrz/ZrFRrcG+i2WM5rMfmBIsOtIJZhFXka3l0ZL+8+Hh4JBFthiGa7JfTOdK+2UtEiyXX4dfw98B1TR0DIw4D6iSzK3vwYRgMRjFEq2mzXMTl9EY12RXGAhXKAfClA2Kuh2ami0axIBqiQmX4ohtBL2gbP/ZHaYH6w/LDJEhIgFgsl9X/RK7iwMIuLl8+gHS4oUTSRtFJ6eZVobB8AQd5pPKzxORs1bR5Cmt7fEbvAO36rL0pRrukf/HdTRmOZ6VJQF/NvsYfwWrZxUDvrXp/zcDjfR8w0xqlVg8OrYwdjhjDqeug0E0hEGQTJIYwPrcNIaTUKhRVAlAVCH20GfvSbgN9Fnz4Xnmm1gRCwWJCSMYMGCMkMUopCMMBhQj6XQy6b1YMhSJRRczOiiVol4g4YquCawxH2lHEw4tL9CoW81aewU5MdfQpMsAOZ/BF9AsJIqYQzMwtoMZyk56FUGhcjODlVwWOPPYvv/+AnxlCByVcZROrImseG9UO46abV+PjHH8ANmzYK/LHUlT9LrAGhnAOEBDkWlEIZNQEhn6ql5VGGwRRIMvzF8pAWTxvwSHOo1xSy569rB68MvUPdupIln/vZj3Dl1BEsXD6DLD29zv9BENCMPFTDBGod6EFA2OY0noXOlJcpv4jsWQeJHj1ioXmAkll4XhETExuxbus6fOAjH8DWm7ciV+RhtQMwkCLqYuHiFTz/2JM4efBVnH3jgu7/UmEE99z/O9hy6y2Y2LQJvXQGPXZHcrVJAj4TFAm4mF7G60BdjAlJYo0A5sLk1AGxTFnBOuxEDXDp8jz27T+MZ57dp4fi6V0fnOSvyQ4mVpRx49Y1eOjjD2LLDasReCGiblWJafkc/QqM36b0xdYVHnblnXFgvdvvDSSjcqElMkAyh8NHTmHf/iPY/cIrOHduRiEXZFO69NdRfjiUwc4dG3HffbfiAx+4D8UiQ7/eAiB065vK1+VpW9Ivy2m9vIS8Fn1dK3SLR/PTqF85jx/889ex94XdikDK+B5ylEzzcE8pIMPKOHBMpwUIZxaq8PMF9P0ALR78uUcEAZphV8Maj7JFHgjFnScwsXw5vvTlr2DH3fcgN74CHfZHUYYdttGbvILTR1/Fvt3PYM9zTyMdpNDPZdDPZnDre+7Fxz79eeSGxpHKlcU+J3scJgG9Vs9qJ8gQ8rpIRYiSXfRTrDoyQJjokZs32Rplx9z7ePggQ4gEOylfwdNP78fBl1/HpYsLkl/aoZUSVGBkJI1bbtmkYvr733OHwGCjxmS9JMrFIpaNjSEgouJAwoU3SdYtrTZl5VQw1NGoVc03yL4+E/m7wUoa+XxePkSGriiNUdcSVQm0Y/D50pvXQUtrFgOLGkoG9bM2wC3kR5DPDVlFD4Nm6CeUL457ndsfEaLZmcPU3DlUG1Nodirw0j14GQ6TgEa7gem5KZy/cA7nLlzElckpTM/OY2GhqX05lysreIlp3qx58oMkcnkfGzauwfr1q7ByYhlKpYJqMqimIIC1e8MSQ+fnq5icnMalS5OYnZnV65HMMJnC0NAQxsZGsWbNKgyVWBhPuW4cEMR1a1GlYr5C0oy8qjjoIzDMyH9eLCxHPktAOAQ/VVSKbLdDNQfPLeZZ0v7Rt6Ry7iMcfA+aL97GXfs3GRDGNpK4rkCXnZKXCQaN7Y49hQoJdPkU9u/iNz1mBN3vb1Y5ETsJfwsIf6Ur1ZF/Oh8Q/HGtYRVEzBTy3DEzPYNXDx1W+fzeF15EZW4OzVpV62y5mMeK8TGsmWCIzCiyAaXXbTSqFWUKEBB2O22pISrVqsLfPPoRmYTeidCotVFdqGN+rop6g2sa11r63Cn5zJoMnqrFXFYDSM71lk9MYN2GjVJCkQ1k6FUmWAIKg6ysLsw2CbLpdx8gPLn/sX59YQGdZgsRC5iZ+Od5iu9WL0hA03cZHguqXfqcmA3O3Xgw7nXR5ObSbqPeaqKhmH77PoV8XnK5fL4obS4ZQiuL5eJpxe52KDYpkXztiZ48ghevcMOZQTfRQiafRDqfVKJZu1tD2K3LT0hZD2WmiYhyHpaTExCyCJMAlJ4I8xHy0FIqDqFYYvwAze0VXJ48i7BTVbmuEkVdmii/ry1IfG6EJA4IDjYNTsxdqtWvdDv9mn3xgOGP6bilHYJLWL5rJaMD3+GiJ3DRWL/U4L2UcYyt3TFLuAgqKQEaAEInO/h3AWHHYzc6vEQOWX8My0Y2YKS4GkF6FOim0WsyICSFTqKNyOsg8uxwps2DByWGyDiZKAtO6RukAIkH0MBF2OfoA1StigVpGJ0VKUqZ02EeWAgKG40G6nUWOTdMjuTejmwuo8MWQWEul5H8ipNpVT84QMgDUq3WxszsAur1tjxp5aFlSKXyqDe6ePTRn+Of/+m7klESEHoeQQBZ+gpGRpO44YZRfPazH8GN27bqeZPVpHfRpLEmjRJgISB0qWBKXL0GENK7xQTJ0tDIACjysG+gMKVagLBrRfe5PgFZA1eOHMBLTz+G06++hOkzx5HhFF5F8YQxTBlNiyVcCIH5egetiFmhgUpi+T5ZKEBE5xI8HuD6FifNoA4Cwhs234Ttd+zE+37vfVi3baN5u+QHaqPPDtNLU3j52T04fuAQThw5iaiTUNn7Bz/8Mdxw080oLBtHj5uBcqdEN4k5SpEJYvCIjhWu35GfvtiW2JJiQTFcB3h25OE/7CRx+sxlPPnUC5LxHjx4DCkvp/eYzDL/YSrVwY1bVuOWm2/A+9+3CxvWLUM2TYaOss6EJpH0KwzCkSgDVjz+oueLopc2mT89GNQRkM/BmXNTOHLsLJ544gUcO37ByeeYRMnuNqBU9LFu7bhYwo9+9AGUhzLIZfmCyLb9kgxhXNo8kBSzcsSBQvdnA0BIVo+MIbfb6hzaM5fxb9/9Dvbt2Y12vabAgIyf0u8EhRzAhAxw6jMevIkqPbr0ECaS8hASECb8NNpkXnoutY4qEiTUN7l+zRr8yZ//BbbuuhvdbAGNpI8M2XxKDKcncfboa9jz7JN4/qnHkM14SORzSBRyuO3+9+Djn/08/PwQEORZkGmhMp2kA4RNRJ22EmK5B0UpYwgJCJUxEyXgJ8w/HHZZ2s4HAR8VARk888xePP74Czhx/CKmJgnWuL/ZwJPX97Jledz/nluxa9c23HLLFtQWJtGszyKf9bVPlgusNrCDjGVtuuoPyjy7XR2Kmo0a6rWq9Q2GoTGCCq3ykMvlUC6WJFvmhJu+Nv5ijx8fZNn4O1lC+vkYsNRocbBaRz8ZmrQ9PypQyGRNLxVLR83OwWFDHLTGfXi+dhlz1cuYr16Gl47gZXryEM7Oz+DU6ddx5txpXLh4SX2jBM8Mh8rnhlEuLZPsnX7EysKMgtyozlm+fASrVi/H5i0bMDY+qoEW/d60gBDs8fIhO3jp4hWcfuMszl+4hLnZeWMOnXcwlzWbysTKZap6GRulQogdkBwS0//tiun7ZChdfRDDyejjTTKRlEzBCLKZEeSzY0qrTgdDGi7KZ9izsYTeWydr5GCNFgAqMSRFfZu39d90QMg73fZGO0Xws7cQN9tQ1XHH/dcpbK4Ggv8ZS7iUIYxR4dv9ib3NF8R/47ePGUI5lt3nI0Ud151OV57BkydOYv/evThy+DW8fvyE9gAegXKBj2VjI1gzsRIjQ0WU8vTtMgekjbBZN8koq3VoBaAvnIMXpgYHadRaoYHBSh21akPDdAs0ZdJ7FgHVgJmc+nLlOfVTqpQKowgrV63C+k2bkMmyaiKrYRMJq2w6h3wmLy+hQinfrYDw2HOP9MmM9BgbywS+VEobUzGf00bFRVZpctLj243Koz21w5KeUUjC4ACmJTJFrEGKt6kDM9mUofKQPBJk6WS+VgIYS5QXE7kUV+sl4XGim+D3auDC5TOYr05J4pnKRPDTEcKohk7fNjBOI5loTZaQQNA6pbhgMPyDEzxPk1FuhDz7lkplDA0VNJFkrcXU9EVtSgSDsYeQm56CZPTLldW65E0mkXFC6Brc3okwsXf8VrfNJo4WW8rqXTN1u2rbWxJEEzvzlhosf8HcbUDEJBuxRFQzvgHlqvCYgXfQeQnFDqaQ4JSWnisEiEIfrA4LvCLy6TGsGNuAocJKJFMlIGRKITfpQJN+yb9SZO+sn48LFiftZAbr1ao6N8lImOQvh1Kh4ICgeVBjIBjLwMReut2IU+pGvWGVLfWKgA4n0GQHVMuSzaJUHkKhWNAkjfeOTZgNFFIiWKs3MTvDSXodjVYPw8PLkcmUFWTywx8+hq997ZsChJxie17eagf6FfhBFatW5fDlL38SN998k5hMspKFL+y/DAAAIABJREFUXM6Jck30R28SvWbyQSqSfxEQSgrKWoawI4awPDwidpB/TikIp/MKXuGhTIlvfPdDIGqh8voRvLrvORzZ9zzOHjukAnlSAFG3o4TVRJBD2PdQa/cwXWmgTalrMq1eIL72pmM66CUkcGCJN9/LTofsYQa33noX7nrv3XqMblilnjgmC/O8HdUqmL1wBUdfPoSjB17B4YOvSeK2fHwCD3/6c9i0YwcS2Sy69KTxMxESNHlRUpJQA0lxqqZkoxFLyQkaLX3W7nvtY6qbqDciHD1+Bj9+9Oc4dOgETp2+rAAgvicMJOL3zqb72HXHjdh1+43YsX0dVq0oo5AHcumefAvyZclDSbmhk6xRizu46PkEmVzaRbvX0aGayaZhL4mZuQbOnp/Gj370OA4cPIZatSnpFG9byoTz+QBjYyW8771347Of+ShGhwMUcrxUGd7z5svWoipgkMGnQ5mkWKlYUmwDQAMq9H1b2qjYKEl8+0BrAViYxvM/exQv7X0Rk5cuahpMb56pTkwizJS4uUpFewenvvWwgybZK16STG0M0pCD3U3wnUtL9yS7qf74T/4Ua269nV0HOgik2lR5AJifw8UTx/DcM0/i6Z8/hkzaFyBMFfK47T334qFPfw5+vgwErP4gIGRYTAI9Jxnthm30e+ZL7yfoITSGMMXAoEQCgfx0rBxhwis/lwidro9eP4vHHn8e//aTZ3Hu7CzmZtlXaj1+kj72Q6xcWcTvffg+3Hbb/8fem3jJeV7nnU/te1fvC7qBxkYsXMANFEmREiVZ1hJbcZxk7MSZOTlz5syfNU7mOLE9sSRLlkQ5Ei1xEwgSIEgQAEEAxI5Go/eufa+a87v3+7obIBnLyziZUNApFdjorq76lve9z73PclAHD8ypUlpWo7GpIeia6axScWex5PJ5A8uWdwh7oEuDpKVazcEgzxRITN9p/hDNYEyGXFZDhSHPy7LzgVmK61E9RsL3XPZfpoP1RlPVRkmb5RU1WmVl8+z3IyrkRpRO5T1eAc0cQMhia9zVG5pnTw012iWtbt7V3eWbiiUxcMC0q6k7i7d19twZ3bhzTcsrFWP35IeGrCk8PDyukZEJRWMJu1du3b6hUmldrVZD6XRCY2PDevrpJzU3N2sAN9RA8hmIjCljRnT1hi5+dEnLSyuq11saKhYsQwyZCo057oVcNq298zN64vEjGipgEhGzB6AQuih0VY/moLHkVFRqBrIEoY3GIhnlsmP2yGeZ3A4ZQB6YGzAaQmdMcA+bVpooEIs/YAW5/8/Oe+v/2w39s4DNgxByxzsyNsTOVeHTiOTh3v8Pffd/C/Bifw/YY+4o6+uP6fcDN2PerOdyBrl2QZSSd/Af/LOjZvmUKaE1+bY8ED7jLN0XY/Fpn//XP7t/H9h5/6t/1is8+PVPuwK3oZuf7eCVt+q0sPYKarLASdx3i0AgFVByrf4NjAJppFJn46zdbLSttkAiA2BHhvbOW2/pnbdP6t133tHq0pJF2aEZJGtwZmrC4iXmdk17DBe/2vJWkXREbK0rl0sWDceenM5m1YNu3h9odaOszY1Nba6X1ai3rDHvcTRBygGGZIDCwBivhcSHR7erXXN7dOChQ8rkCkqniJDxKJt0MqN8Nq9cBr+HnYDQWSGfmxzC8z/7C7ssEKdTgFAI0WUEDEKR40C4+51MMxjFZRGNQjJpi7AJ7EPXNTqnFMc2bcGhsWuLNUWq5R7RAUV3QnfNTBqCEHnzK6D4xP2awqNllNHN6ooabcxl0Ch01YvU1Y801I+2TPcXifO7KUwjpiM0bSJFRSBEDxMBuLChjrqOC7pcR/VGxSgr6AscCDqdxBUzO26QrUWDjf3+m+3XXw7+oYvpP+HPfyoXPwSKD3zirc3kgeN139vduSHt/Hlu/RBMenc15P27mat/L1MUmypT1JgLXMqeMZLpdxIadJNKxQvKpkY1Nb7HNCBRpdTvwjF305s+eiBzDgTMQDfwvEHiVWiGMCU0g5NYTNlsRjYVTDvtykxljNeIPhW7d3Jwml5gARrMYKlnX6tBO21UXHfEA/o1EQ6JjNKZnLL5goaKIzYpd2t4dyd1MFHX6sqKNVNaHSzfM0omsUMe1muvn9Z3v/dTra03ValAKXXdUixWVyy2qYnJqL7zu1/VU0+GxVTG6BZuhMN75DNDv2pZAUnzpWOTOeNaWSg7FOgOYCietBw4c5FkisW9b+7AQUJY8H7J2SNeob++pLWFG/rFT/5SZ068ppTQ9DJOMx9R9YmBiLBORCwTiIzYVo9uHesJBXXPwKcbaDhlk0YO55tC7eCBQ3r0iUf15a+9pOnDB8xkxTh8TISqFa0sLOqDd9/TxbPndPHDS+YaNjc3r2/9s9/V/iNHFM/gaBqxIhsaL+NBwI5PglkLuraGkZsWxfEsmVSLqJE2ge8JxXCjVExdxOutqEqVjs6e+1jf+/5PdeXqglbX60qkCnaMyYNj+ptKdPXtb76or7x0XPO7RzQ2nFQ23VMm2bW106NWQto8o8tg7TIqc0CNMoMRJnNotTlOAMKIKrWm7i6u68//yw90+vQ5tVo9NY263LXInzTuaImYnn32C/qDf/VNzU3nNDESVxLTD7MDD0qCMD/Qsr0Sdj1g6Y0DJd/HXsAduOVG60N1n5ZybpgKxnCS5T6B6sgJrUmNDV1463WdOX1KFy+cN216Lp20BgEaPY9BcWfIVrulerNtnVs0g8gOoPkQvWI0Wa65ALCzIgB89szP69//+//d9KHK5PxNQfHm3ZJbeOWy3n77pE68dcIaL5nhYe1+6KCOPfOMnn3xy5Z/SDfRJkJ8Fgumb7vLKOY35jIarEdRjJi6Nk3mjqOJ0KVYjSbsei5XAVZRNdsJ/fjHr+lHP/qFKmXWApdFEBximYaRtvbuG9Uf/dHv6MjRGRXyCdVqG2q3qsrnMgbCCnnMTPIG6s1QJThOzj6oqVIuq1avmiuv6VvNVdS1whwXzhvrFdesOf/ZTNUbbqYrTKa2QCLrHzR1wO5mZV2VejkwcAEYJTSUH1YhXzR2Teici1afe8UyA6NttXsNrZWWdHfplvqRloHBertkQPD986e1tLqgSr2psYmCRsZHNDw6rKzpFLF0T9vat7GxqdWVVa2srNi6ij398aePa+/evRoeHgns6501u7a+rksfXdKdOwtaorhsNG3dNUdAGhMJQGbDHECRqYyPFTU3O6U9u2e0a3bSzZUSNJkAhNQ6jUDL6/eEh1Qk1WMK2CfuomATwlxmTJk0IHlIsUhW0UjG6MA+AWZdpFHpeZuAFWQD5rcQizlw4U43XwW/r/nD16GaOuDxSa5tu9vjrvALwf26Hd3iq/DOxs4OEHcfuLPNc4eFWPD3T4CcB93Bg73c9ATeFGZt3G4V/Rq1iL2PT8vl+jTAGb4eemPXZzIV5vqwTN1gzWY/4fpzl3AYOAGaHbj5EusEzBK+n2vd8yndhT40IXXZZ99YPazpsMhs8hv4RRj4CUaTfj6CGmTrmPnn2pmlff9xcS+MB/8E5vQP/NPWaGFHhqb/ZFgleX3ha7FfS84gsYn5jl8S7hnbTerwHIYsL88jttrWnr2BGK4RJoli8GFNJPf3YO/h4GH42Ol11O40lUgRCSR1g6YZXga9Lte9x77RSIUZuHDnluXHvnPyV7p4/gMt3rltjqI4OCMhGCkWdGDfPssaLOQLNmuy5lfbzzFTYNhajWbTKdmB+zm5gqVaXRuliiqlsmpVB4vcQzTVwBfsR9QuUdZ4qAGxuDr0Krt91Vttze3Zp8MPP2L1GNiEdZpngCA/nyagHjkETIsUGsLPGSA8+8M/GbBIs/GgAeSKZnMhQsIziNwkhsvXMrzCvMFMxr4P6pl3DfxOcBt9NrGW6jU6mTS7I8rmsjZ5ydOxdeGQdTmdLhrcBpGuBdD3Ix2tbSyrVF1VrblhG5DiWFs37QEg5Gs8DBCyKAQX9Tb/3G+esHDf6UTl3HMKctdybeft7bwddy674Q32P6du8LOX+Ach74P/vXP1+3V6YOHPu1mBO5OyEIU5aeFzmJkWaKyYDKL16KcUGWSkXkrtBsWc03xS8aKy6aImxmaVz4x4BzcAkpxey8RiMTRjvZgtMnDdq5gpUfx3OkqnUka1pHlhoInFONAasmCxSKHjgboFNXTLBZB7w7IuXU/YbtfU6zU1YLJgTn90r9Om+0M/Mz45oziTDTNW8M+bTCbUatW0trqsdruudgdqFxOfjIrD0zrz3hX97Odv6crHi1pYLFnBOYiwoAFM1zQy3NGXXnxSx48/rWPHjlnRhcse05hUElAbtffXbjcNMDggJGolAIRbcdDsCQkTZDvtIswnc1dhqxECAX/Ucr26shFts6KX/5//pNd+/rKiUMAIZmf61uu4HjDIe2Q3gWaHPqze7NgizSQIE55wIgnYMJqQRd5ENT05qb379+q3vv51PfTYI1Ih7+O6ZlO9Stny7k6/c0qXP7qkm7dua3JyRvsPPKQvvfSS5vcdUCybs3MHTZGNgjw91iwDoFwLXXJNMZtBPxk3fR8U+la9YQUq2mQ2u06rq2pdWlmr690zH+nP/+LHun13XY02U6OsXcpMc9w5ta1/+4e/o9/59pc0PppUISel4y2lkwTSJz2fzazzmUjyCACidcidjsYLBoRfp2v2ZRNapoUrqyX95z/9Lzr59ruq1rHoZ71tK5MtWJHTbvf0+BNP6V9+5yUd2T+q+ZmMcinowgmnAu+IkmDixcaHA2utUbMCGz0UtMiwS+8FR7gGek6dTUfIgML62wAhBWBd6lR09+L7+uD998xenOn7cCFv8RGdZsN0hNAc2Qe4lyrVmk3DmLrhQBkl09Z0Iv6ZtxMUiTNIaHpmRn/4B3+o408+peToqC/Ingmi5sqyzp67oLMXLujchxeNelmcmNDxL76gh594QgePHLXXGESdBm3T4V7PwAju2jh5om3xCbGfAQeEXSWp6rrQuXuWc9kbxLRZ7mhjs6/1zZ5++KNX9fJPXtVgkJUGwR43IA6iqWSyq8NHJvV//J//Snv3DavTQQeInrRpjVf0wqPD04pFM3Y3MKU0c5uoDORUKmWV6JY36oHbdZC5F1zDrB+cH4pG625TCFk9h9twwpqxWTwAAlqXX/8YL8RVrlXswaS+3WrbulQcGtboMHRJgpqhqBNF4U00GmqDQOu/XlrT4vJtdQZNNTpVrW7e07Xbl3TuozMq1dfVU1vTsxManxrV6HhRiVRMkdhA6UxS8RhFe18ry2u6feuu1lY2jP78xLEndWD/QU1PzZhWjz/cV3fu3NFbb72lldUVa7yYzicwugOAUZdUq1UDirxfpsO5TFpHjx7W0SMHlc4AigFgsIaa6nXrSqU8dzSc7nGfu4MpEwu8DwrKpPBPQFs5pnSiqGRiSLFo1sy9+j3Ctx2YYLzHsUM64I30RKBvhP3EGuGB3VyuAEdqJEAN5ydEEaFhijViQhQTQAQfGHtB75XJzr10Z0M2rFt2TsgeNHbbWec86BQeGsNZOq8GQfzWNnz5NQChvfyDgDB0Df+sOoFjzlqSVrfNfk2kTlyRuLMlBh1iT1qet4n5ctyBHLc+17zr11p+7tNkVwIuglgyk0Z4iWqZxGZ8QjOFe9VjZEJNvwHuwMjJSUDOmLLjHZgNbk8kt9lUjsU//bP5EWVoER47/0toThiC0G2KuX8f9yjXTWgE5Ub31OPeRPDrxBsNXFt+jXhrwynNnPdgnx7AhkG2QKsNQBjmdHqznes5gm64x/4I6OtbNmkqA32/oVqzalngsURETRp/UaZyOY/86iaUiKWNct+oVfT+mdM6dfJNnX//XS3cuq5eq65EdKBMIqZiPqupyXEdOrBfxaFC4MngOmf3ZODR8YYVNHeXUNt+QL7g6samylXo8zVr2uIkzT5tRlIZYqpgM3o9wTGgIU2N0ewOVGu0tHvvAT382ONKpnMWacOxA0wW8rAi3JCLWhBAiCwCyunna0L4wz8ZMD1DKM/o1agqgS219RfoppsRhT8s0iGdVibrJhtMCp3a4XlHIHZr2rb77gSGSUanY/byFNpMYOhqUuxtTYRMU+V6wHiSy7ijtc1llQNA2A8AoeJN9QGFUR4OCPtkCBogpGPnGqDwTwgCXZD8wHRvyzjmf8o536+5av/3+rYAEBoo5IEVuC9cnP3Q19BIHQBBnOAMEGbsoW5a3RamHClFlVMqPqRMekjjo9PKYRhh9LvtzqdtHAEsZBU1Qxi0rlYEov8gPNXBIBu5TcStk+b0Qgd7TcvnBEBSpIXXmYfoug7Wu1st07f5hJDrLuUGKYmssrlhTU7NWcCxb0DelIDG1O3gIFhStbJh1sl0LpOprApDk7p4aUG/OnFOp05/pKvXljSI5EXyWjxGjMGKctmGHntsr3XXX3jheQ0VoFEBbuh4+VTcmh84roQpZ8EmGU4IDXQYQPRgcAOEUC6invtEEWk632jUw+QJ8Gaz7jSlWllv/vJnOn3iNd27fV3NSknJSE+ZOB1DpmvQSJm8xG3Cgiau2XJA2OnbHEW9AQ6LDg55T+QSskSQTzQ+Pq4XX3xRjx97XFO7d9v61Ks3bFJw9epVvXXyLZsysIcdfOiwDh99WI8ee1yT0zNGQaRYYMoG2KALCvUxdEO2jDZ11Mf1c+C0eVMNR2NW5PU6Ur2KjmGgeiOiazeWderMRb3809e0tFZTdwC9kdf1rjXHGkD4v/3RP9d3fuclFQsR5dJdJWJNZZNt47kPLK6AtXUnIHRQaO6OweTcJ2S+IYYTWjY6BPQ//a+v6M1fndT5C5dVrXHNUSCjZUyq3ZUOHDisLz/3qJ57co+OHRpXPt13sJfCMdGnjg6OMAgzux0fXAbLZFgAhmAwNHjyNRYXOdc9Egxs2nCqnUhLUkMqLevq5cv60Q9/oIXbt52aSydXA7seI4O+aUMMcA0c9KA75zxZuTIgHqhr5jMefcLGHjXzmqHhET337LM6fuxxPXbkiESGrd2kXV27fkM/feVvdHdlVfVOT91ITGPT03rxK1/ToUce0eyeec9NDKew3BNMdQCr5B1iYc9kgsmNuaPSK+xZgyOBkNDgaVyVclPlWlvdflp379V14eKCXnvjrE69c16JRFERZf0eUVPxWFsjIyk9/Mi0/uAPv67Zuaxa7YqazZpRF5FUDBUmVSiM+/QJIGjHC7OSroH0SgXThJqaFoUTFKjhfmt0TjeK2trjAjocwJDiOJ/Lq1AoeIOXz299ID+ezU7bJrO8vlEug+YYjRGYEhRJ5gJue7tf47Rx2t2WNkobWlq7q0Gsq3q7qktXz+vjWx/p5t0r6kbqSmSimts7rbHJotI5HFoHisb7BgrR7bGmV8tNbayVtXBrSeVSXXO79mrf3v3GDIBCy1q8tHRP165d1dkPzqpU3rRaYWx8TCMjI8oSmWGAOKr1jQ2tUzCWyrauU9gdeughHTlyUOPjReXzsCqY+gIIG3bpxKI0pplcM3ny4Huua8CeMPEaoMcetkkhZjPZ9KjiMafsQyGNokWlSLf80L5NcxxEk1fYNkda02sHII+JC9/vYMaPaQgkdgLC4Ae2GjFevnAXuuGVG4a518EnGU3hdM8nfH7NmDVU8PxpgNCbUL4IBCZvIXV6K4/516wXDGx8sqH+ya/teD2avoCSQdInhAEgBIBwMw46DZtSkSXJsbDJoZn7bUtPuAZoXOLebDpaY4P4dIz1mT2QZ2+YICniPHhDN5z8OVMpOD4hIDSQGNJYAyi3Q48dftTPqiS3ZvUPAMIQFLqE5v4/duYsx5R4FmfjWVN2qw/gkhXbx4L1zMBUEyaI54dSc1sGLZpopBY0t/j8Zh7u9bKRbTo45fIzKdP6AsactYO5CjE7bbV6TRvWoOFvdckChJkHzTqvuHJSL6bV5UVdvfyRTr19wlyeN1fvqVHZUJ/pYqSvTDKqow/tNzf0Qj5rsUScs3YH13aYhQTPg0Nc188V3urAuOio2mhqs1LVZrlqRpZ4D1AteJ3jjC7wBWsVkRM+UsCMLS6cAtgTa82OA8JHHlcy44AQ0O1rJP8NMwBDPqaDAELXIH6uAOEHP/i/B0wytrrGQffYii4Dd14aAAp94kHByEFk4pFVfqhgCyAXrE38ghEune+2gUKykxq2QHBgOXEceLrEnDzvwHgxDVWUBQDK3drmksq1VVVtQkjOUUuDuE8ILfcoisjUXUYdEAa0qx13VggIt6eDwa0egMFfc3n7zbf9ox+BBwFhQNv9DEBoYNAAYVrqMSEEECbsv2ORnGk8MsmCxkanbVLI9MX7X8GkxRZzKFKexUUnnG43m7dPdLguiSrB+CgAePwbBX4kqmqVDK2qu/sFP8fmz2uGhZhrAik2AINMrbk2OXApKYrOKqtMtqiJyVmlsXY3noQbElCQQGOiQFxbXdTq6qZRHtKpnHKFCd2+s6nzH97Uz/8GAHBT0WjBAGEE+nR/TYlEXbt3j+mpJ4/pt37rJevAFQtQKKBAwpFncfcuJ65dNiGw4pCOPcROL8KtGxdYSGP9b5QJ0w+zsfrEgc2GjQc3UDq4AMJeraTL59/XRx+c0YWz72r93oIi3ZYyCSJr4upSyBogRMPEpIvsRYrKgTmG2ZTQwKA/vDBy4R70RxyODx8+bFSy6WkmrAlrXi3cvWtTwY8/vmoNrXyhqCefPq5Hjz2h2bndFp9Bt5DJGo0uA0AAQtBYsJnSDcAsA9OVTgfA31SWLEEE5/Gk2vWO1lZKph9utmI69e6Hevv0eZ08dU4b5ZZ6EaZFgGanOOVyaY0MJ/Vv/+B39a1vfFHZVFepeFvxSN2eoStSn/CebEJoNHc+73bemoEuNrMQCNqU20EhxkYEop9+96xef+Mt/fV//RuVy1A98xLOlgM6ytLk5KyOHpzSt756TF88vk+5dM+mROTO9YPwdzqgHAf03yzQxgS5b+gfsiy86AzZF86qcmtxCy+36wJdJ+16qKMNbd66qZ/+5Me6cumSNtZWLDIC/UgmiQarq0ataloRaI7cVxQ7NBfN9ATHXmInoOJBLwwC27lWk5msZnft0oH5vTpy4KCyANxIzCint+7e1cnTZ1SuN6UkwfWTmj9wUM++8KL27D+g4bFxB5feWrf9isKCCWG35QUTmYeWUxnMaNHDRvpkY2KG0DczpPXVitZLDSma19VrK/rl6+/p7Nnrunp1wSjeADtiQKIRpoM97d83qccfn9c3v/WsxicSarbKBggpbsdGxwwMZtJFRWkc2R1ARAfNVDJzaxbKDBhk7XE2jkOA0JjKNH5ELtDAMK0w65BPTmj24j6aJ4Aex22Ky8BZywsmp4qj/0c2gvY/pM/D6GGvpslrMRgBdb43QNPa1GZ5Q8vr9xRJ9FVrlXTq/bf08a2LWtlcUCofVXE0q9n5KRXHcorEaUD4A8kG9xO6PWJZm42ubl5b0NLiutm/79m9V8cee0KjI2NWM1y8+KGuXLms6zeuO3UtGdfc7llNTU8pXygoGnd69eZmyail9xYXVavUDDTtnd+rhx7ap73zsxodKyoWpQnXsilh3DKHdwDCgKZuhnf9uHo9Mm6h4fqkcLg4Y5rCRCJv0RyAwmSCaTAZyF6sh1Fdpnfj+rLsR+jXXpjQDA9dMy36w453AJWCZ5v0BEM2W6cCqqA3ZwwpBIBwZ+Mz7OaEOrBwQvjrAkJeKwSEIYU90NIaIPxbGuc7665gchVCWC8fHmATfeLlmNi7i7b1LY05g1s36I/+qgPCcEIIy8VAXN8HEZwzhhXs7UiWoCezP9GYgYljYJCdLkoPCZYGgJ37JMg1DAKGwnvL33IAFP1sBIyJ4KPY+9/+EDtgZFAtbXXWvLG04/HJnxt8MteaSbLdy96sg71HY4jGGbWyTyQ9BYBaHO2xN6eRiRDYngwYTjB0AqrogLUlME3jmgrAtPcXghXPjqfnlLI+sK+ahUAiqi4mTwPYNBgykRMYM7mOekndu7ukjy9/pHPvn9GFc+/r40sXLEYKOJZLxZXPplTMpXVg3x5NT04YCwMjJvZAczzGKKbeNOdma5QiOBlEVGs0rUG+Wa6oXK2bEZnlUkakZAK/E6LBYDIw3QuclakpAhxDe7c7iJpUBcnK7vn9OvLIMaXSOVsPqWfuA4RMCdMAQqeif+4A4Znv/fGAThWFnwfPB+PmcNMwTY9fgBRiFJNGHcWFMZfV2Pi4AUP+m+9jkcPK1Z3BIib6ZLJiQBFhPpluAS/XNENGF6UTQmcAbSBj4rblEJZqKwFltBkAwgAUAhBjuIwyIUTLFBRURhPcRi/3LbS2ibqRh93KwfODk8N/dOzzmxf8lCPwAGXUJoQe9vVpE8IQEJIrCBhkQtjrJG1amIjmlYgRIpzX6DAd3CEDhNazNQqeISGn6vQp+jv2gN4DgOOa984QCwqxEE5lZqrtgfRRra6uqrS5aZRRJoEUAK5/NVZ/oH/1rq/6HuBMR85plklFoiw8aaUzBY2OTSuTGQoKA+/4YhKByy15cXcXburOwj0lk+huCagfU6nc18JiWd//y5/pndMfGhg0alqE31FWJFIzd8nHHjusb3zjqzp4YI92TY8pGu0qEe9bpo93C2G94cjF1D/I07IQcIrkiBnGGCCg+YM5BZrbREwRaFVWjAB84jbdAxCSIURF16uXtbF8VwvXPzaHx5sfX1KjvC6Mnin60RQCO92kxYGNdXKt8HEHU9t10DBYKD1uwVDUmnZsWXe8607EQcz1yJms7t69p81y2XR5uULB3FG/9NJX9dTxZ5SGIhcnNNyvKHv/RGmgJwxYDLam2brnE2oAYavRNIE5WgJovvVyUwt3lpWMZ9XpJfVXP/4bnTh5VjduL6mKGUmf3ZJz7BvvzMyEDj80p9/73a/pyy88qXikoZjqig7qiqthky6OISDGNck7HHZ3hHCP6kKTAAAgAElEQVRzwW4Bwq1J4cBpr5G4bt1Z1BtvntQf/4c/0cZG3ZoN6J/oehPPRtNhfDiiP/z9l/TNrx5TJtlRYWhIxbFx9aFMt1oGIFjvOR7W/MM8hYkQTQJbH8OpkyOQkLYGQAhrPItwscYJPkFxKZ2QmnVV7y3q9Dtv6+L587p25bJpSrkOmLiZ/tMMBMyixkyejEaazxs4BQRZlxraczZrYJivA+g5/7wPsirNAIBmBW62RgseqNUbqEZR2Onp6eee1xPHn9HRx45pdHJKMSjQ7tXiOhmcgtHWUmQxxWaPArgik+DMcNwJXO7TDe+YC24kltbaRkObFfaejD44d0Pf+8HPdfXaqtbXyspkAIRJi4gAEKZTPT3zzCN69tkj+sKzhzU0xES0rEazaoBwcmLSMkdpGGFc4vdLz95PrYaJTM1oiFC8oTcbsyDIB3ZaoWeZMnmCKs7eTBYYFCwb+FMw0uDI4vhdCPZqCmIiZLpK4EYci6lG7FSHRhZNI/INe8pnCaqP273IOskebyCm31Gn19ZmeVMr64uKpgYqNzf0+olf6Oqti6q01jQ6ldf03JgmZ0aVLdKoIFCa6SCUPfR/TOFp6EH7T+r61du6dQMg19KumVk9/9wXNTY6aWvWyZNv6fKVyyqXN60wxTRr3/55Tc9MK5VJ2/Hg2OCcWqqUdef2gmWfVUpVzUxNa+++OT36yBHNzIzbPoPJD427KPpOGBOwOawtRcPK9yaC6JkQdqGER3EFHtLw0LTyuXELqzd6b5SM2rxFo3DMwA8U5e02GkUmNUE+3g7aYdhAZG8JTcXuu8+21kjM8ELtYEjVt4TXYDLo9YzfmA9CjhB8hVTRv21CGKxD9zmG2/zezZUCf4XPLGWCmmsb8lHsb5uubaOdT6dUekGG0VZKMaUD0x4YHWYH7awWA4Q0QEGLAWsteEMhbTSRyqjdbKpardm1zv5FA5Rz0UPGwL5mUUdER7HH8NoOCLeGBwHQsnXJ35ifp+B/9n07DsQOQpp/f4jUgu+xVdQ06+HPfXIWeJ+3SwBEg56VvbeV1WXdu7eo23duG3W81WYPpyan1k5ofGJce/fOa3JqUmOjU0pEuCdiBo65Xz2bOGGsFybSHZskNq1lTkMOyiWfCyqtUckxg+O+7yDdWjcqZmF4WLV6xa7tOFReru1BXIloxqb8b7z6ht49zXr/gZbv3VV5fdkM4ArZlPbMTmt2elIzU2NKxiJmIgOAY70FMzSbbXu0mA6i0Y7goB5Rp9vXZqlij7WNUhBth6wsZZRw4owAhEhjaHoDMn2fChvceAcQlxVRq8d6N9Dcnv06fPRRpdAQknkbx5gLEylvfm1PCGmIfw4B4bvf/+MBFwLdlSRj0oCbT7eWQss5zATSOrcay2q0DFywHLBR63AWTHNo2TBc/BYgCgWAxZEObNtuIqYtdMhcyxDU6UZdCyc4bdswoI6ul5ZUqqEhXDeKqBItp4vGGjYZBBBGYh2jjJrpiJnKhKYJgW3xA5238D5+kFb6G8z2T30Ewk0sOGcUWsZ1NyuJ+yijW2Bwa0KY1qAHX90BYTySVzIKRTKvsREmhEO2obipQxBk69yarfw/79p6l5VNm6LSNgujU9E1dE2BZdH1+w4IyyUrjLzwQowcaAzpdNnDdXrddl3dLsVVw0OLCcCOpvDOMs3CUHFc2cyQUmn0fYAcFmJMbdBMRHX3znXdvn3XszSxQc6NqtNLq1ob6C9/+IpOvPWB1jfaanUAdBQNdUloA2Xuhc8//5SeevKojhzeq163qli0o3zWjUasqWqfjc/pLpdoBsPYhW5/YMHSTAljSbRlcXP+jULbMcAGwKLxMzBaW4LuLe3cdkOd6oY2lu7q3Jl3dPXSh0YdrW2uqVWv+ibA3m7H2k16toAhv9OAoZuV+COoikKNfpDLhquxA3z/PjYMBw05Tc3Mau/+A3rksWPau/+gwU/TEUCNCWIzfDrkgJCJAqAeQBi3KIu2IjbZDYyMTE8UVaPeU3kTnWnUJoJ/8b2Xder0eW1WW2qi9WTtMZMSJh8tHTl6UL/10nN64bljevTovAHBGNRBMSWt2nTPfPABhVu948A0KZhLbeVxBVM5l+OEnxvmRkSlSkOn3n1ff/wf/pMWFlYtsxLaKJQfkhygjmaSDf3L77ygb37tcU1NZCw+iGmRTbMtv46NPTARMLqbT+mgG4VmLju1TKH2OqRhUZDwttxyn/gXb6CIqXKrqcXbt3T+7Ps6ffKkuY1iJ94hlqXfVZKpNZRpuveBmRnUHyaEdesCDwyo4NALvbXWaFjxz4QUEx1rYkJpAtTGEqo1W6YzwW48mcsrM1TUcy9+WY898aSmZ3crmc/7NWxTWQdRZq7SxmypYyCZ6SA7SCKYEEYoyAMaeL9HjmRL7S4AOmkGQ0urVaNx/+gnr2rhLiwCACAgFepVU9FIQ8lEV9/8xgt68cXHdfjwrDIZgAvxMpiadTQ1NaV8btj0O0ybaJYCnMkZLJc2zVAGSi0FoD2MuRBO/7ivPROPdYlJAesamiN74E7LxQAFOkZO34i5bdPA5QKAegUgBGg7Zde8XR0gd7tGGeXnWC9Z37hXbO1kOqC+0TcXV+9oEO+q3FjXiVOv6fqdS6q1NzS9Z1Rz81NKF2KYwRrVjJxhi/TgvJMB2QNsJa2oXFxY1d07y1q+t6bxsUk9+wWo70Ur5t95523dvHnDfi5fyGp0bFi7ZmfMqAbDEyYpViBjLNJpa3l5RSv3VrR8b0XFQlG7Zib09PEnNDc37WDQAKHndsJPsEekH1BFuTagfWfMwKzXxVmUyRVZtMRyjHs0RxK9LrpMaKURm6wmYpyDlMkL2AtYczlXLg0IJQLOKnENnE8RQzOQLXp20BQLr1NvHIVeuzuet1y6Pw0UhhPC4PkzKaMstjudwrenhJxjwKABwk+QGj9ZM9w/A9xpsPLrhMCjIUwrHvG4E5kJnNlBW6PYNISdhpvKBBPxkEYb8BVsb/DsTwdKRDwxjeZnkEswWQYQcn4MRKIlpgkXeAV8AuyFOr8A6TlIu58O6//0adPPHV/bovfeH0vi2HELdt5P17cmAvt7V++dPaMLH14wV160vjBRuAftc/V7yiKrmBjT6NioRkcmrQ4qFjBDIvItbwybBJENUGq7A/XR7ndh7Lj2kKYPx5Jj5OaO0EbdyMYa4OiSYabQSKdRF+STJ2Np3bp5Rx9fuqZ3T53WpYsXdOfmddVZ29p1pWIRjRbzmt+9S7umxs1EhsagMauMreSaQYygOh1+F0DO97d6o6VqrWlgsFzx9ALqE8s8RLKG/MzYhjS7qcU8CMF0osE+z29hf2afbuMS3o9qbs9ePXT4YaUzeQOCDK9SZiJIc4eaLGE4COMrpoSfvwnhD/7jgM4aXXd0gehMGKHynAo0VYyrbYPpdY06RxcON1FuDuz0h4pFKzZMa2CdbXcJDDnd0OvMsdGKQRZY53lbpxl3v4A6aqHw0Z66/abWN5dVqq+o3lpXH0AYBxA2DBQKyugWIIT/H4THGyDcngKGS9bOKeBOMGj342cIgf+pIdLn6/eFG9i2qYwJnQNAaNQOHF+tEt6hIRwEE0IDhOROphVTToloQemAMprLkBvlrlkWbWL0A++Q3i+M3yZ52DWxQ0fgzQqMYjrWSVtfX7PrHiCDBnZoaMg29DD/yq77SCQwnSmr08IavuamAmhloBX2mIYnlcsPGyDkXkPjl0wljBpGtzqeiurenZu6feeuFbssWJnsiBKpEaOn/fSvX9cbb56x/DkAIqYQTBk4bmhjZmaKevjoXn35S8f1hWceVbu1qVi0paE8maJRA4RMCtFqdM0MAUCYdHqGaetQbuAMOlAUMxqc+VIxxaDuABwjKQOElsVl+s5AV8UmDRAub+j21Su6eumCLl84q7s3r2nl3l2l42Sb8vsptGIWR0EHmUMebjIU6H7UvVinEQU4sQlIMCEDEEJ1ZUJZb7ZsIlgYHlGuUNS+gw8ZVXRiekaF4ojRDlmF3HHMzVTC1zH3TqbAfQAhQJmpVcumqYTVtps9Netkv7HucQ2ltL5W0/Wb9/TdH7yss+cuW3Ii8wUczHh9prE0AZ577mn90b/5PR3axyY4pGi/oXikpQRB552qmiBCzDKI4LkPEHqX3tcjZzqE5YPNoa1zmzAqJcY8/UFcH168rP/8p9/Vpcs3tLpaVQxr/AGUXkT6AK6SvvG1J/S1lx7T0cNzGhsbsdenowp48GmFX+2mf7JCKhXEA1nZtWPCTqvGzR645tCR4dBszszmzsxrUGwMVCyOSKkUyELXz32g1375N1pZXNDG6opqpQ0DhDiPAgihS2M0A8RnQ6YQgRrJ++JcQ99h/ylXqsoV8rYvYRzCNJBOcjyVMRMkjAa4E7IAgN17NH/wIR3/wnNmJBPL5r0xYJ0Hdy/tURSxr+FsByCk2WPaQfIGaTByffN5oG0BGuli11WtdZXNj6vbT+mD8+hXP9AvXn1Ha+sNK27QpdB1JhA9Gm2a4+y//lff1ksvPaNdM8QXYABUVqVattednp5WLjdk0/FkMmsutzSicLrd2Fi3WBwcjJ0+5qCQQi6ZSpoRAjRg9FQUwBRtDjLcOAPqXKlUNm0gzSmatyMjo7ZXc84BgTFcZTGNoUgLGA8UiwZw7HP4JIvrhoKSCSTnPhaPGGV0YemWutGmSrU1nTp7Qrfvfax6d1Nz+ya1Z/+0OmRvRttKpFgjnYJotPxB3O6zyAD5SFbljbpWl0u6cf2OaQefevK45YTBynjvvXe1tHzP3UMnRjU1PaGRsaLIeG22AMsda2CgJWS9KJcqBghv37yjZCypsbGivvjFZ7Vnzy7LPbSJ4ID6xTXVNDTswT3JUjBgrSLHFb0tFEZAMe+TCeuoRopTymaHlUoVjJ49gPbZJ26GyKK8xVox0cXVnKYd7w9gQnHP3/mdPm0ly9YBjtVLVqCHURbeVLdlcYdZSCiGCE1BtqeD2/m93lDaSWIMJ4SfZqC3M/7pftpoCAhNPxe4m35WnfLfmP3tFCbf/+P3jdqoDdOKR4k7ARCysPIZaNYBTlrqdZE7BMcrYCb4cAEgyHLTsXuAiTjXu00TA7kIf7fzEYtYnAF7DBIR+/ktd2cHe3bIg/8LYfUWJWJrlLE10gg+U/hhHnz2CaGBoJ3jxB0TRH/JcAYZTCVtte3ZJP6nP/2JTpz8le4u3rbvK44UbA3m3+qNqh0T7qlMNqVCflTzc/s1N7tX01OzmprcpYmJacvawyAN1h7Hl+FM6JLuRkXuPhrmNMPq49AUCkO2VjLBM4YOk8c2zRfWyphef/V1vfXmCd28fl1Liwva3FizuoAmcDGf0cTYsOZmpjQ+OqzRYsHXe6PpN21dA3vYVNDYDDAJIqYjxEl0YwMzLYyiWpZwQDMQoGYeJkwGcVZmD3NBhU9iDRkGJnWwngYR1Vs9c+hGTzi7e6/2HzyidBYH96zRQqmzuBbQDjooTCqBP0rKG5CfLw3hT/50QFFG55hughnFWLht6OLl9CE2JCgmdCtxWayhpyLIGqpPYcgE3lBW+Dk2dM8b3NadEMQMKORC5ALj5jVBNeUo2WB2X0NP4EJv2ISwAiBsbzgIDAFhtOETQ6OMMiGEqkGRixVEMCF8cCr/wCq2ZZhw3/D/8wXJ/vt+2h2A0DavwPkqnA6G8R/WJAty2oIJYRRTmX5KvXZcg25K0UHWpoQAwvFRNB6jZljgE0I2+GAyaODFTRGcHhLoMUIb6S1d6fZGCl2rXCqZ4QKLGNc34uPCkMcMmIbKgKEX8twbjVpJnXZV7WbVnOQozHEkJFdPkYQKBezXmdTguosFe9wmhBQoibi0vLSge0vLSJfMMTKXH1U6O6ZkckTvnL6gk29/oFdfP62V1ZpRIs0L0Rb3gYpDMU1P5fXSS8f15RefUgbdWKavbDrqeq2oTNMH1YnuPHoNAKHHwsfc2dH+11cEi/ZExEBqNAkQw4EBaknWgEKwDQcGB103l2nWVC+ta/HWdV396LyufnRBt65ftVdXr21TD4se6PdsITdjC5te+PTBpn9Q2YJOJPCDCRCLsoFVpjqmp8PpkMlDVuOT03r08Se1Z+9+A4PZ/JCgDqEp47iwgUB/4bXNucxYDE4ZZ12z6XDEIzQAhuSvtZsDNes9VSpojZJKpoZ17oMreuud93Ty1PtGFwWM4FvPFIvweAD90FBKL335ef27f/P7mhzNqpiLKwEVONYzvZK6UJ7oV0AZ5ahsK0tCfV4IisN6bmspAxCSgWeZhDgXpnXr9qJ+9vPX9Pbb7+v9sx8pBZUtlrYJIQ2IqKo68tC4njy2R9/4+vPaPbfLLMO57og7iDPBCBofxAu4XTsgjfXYrHW2PNsB414gMh0CEHJ8Kbh49ikH1D/L/eySDhJVKp9Va2NDd25e03un3tGHH7yvjdVlMxnIoU9l0oRuL7QQoCiyCbZr0X3ylTDHU2iT6IIoBpgY9jD/SKbV6kMFIug+YpPiielpHTr6sDnJTc/OaXhsQgrMhDimdvytIeldcqzOAT/ccIBBm3IGgJBqHKBII5Rr0qJlGoChoirVnl59/ZROvXtBH168rkoNPaKDADr4RE0M5WOaGMvqX/zeb+v5555QIc96VFe9DhW0YgUrtMdcvmDXp7F0mPgx8280tb62rioOoGZi5WHcXLcm18hmVCTfD1MV0+M768ZMkqzhgXFTW+VyxZpZOLhCo6OZNTwyYsDVmi1Bqe/3YlAJ+3DC9mfXifq+yuvae2CaFpM2Suu6s3RTvUhDm/U1nXrvV7q7el29WF2z+8Y1Nz+pentTXTXMLM6L3p7SuAEqafRQNFyAgF4natSzSxevGjB76OBhm2qQUXjlY6eLMh0EDO6anVImh8U89OimfQI0ZQYf+j3LMV1bWtedWwuK9mMaKub0pRef1575WXXaHEsHg97I8OmXR424URJ1RKeDdACDGaij5L96Bix00ZGRaQ0VyCgcNddZrp94JKY054/33KEZ6FrHaIxiF82Vg0LOO5Q/Y6wEIN+kBqbJxfWUSTH1F40Fl96YSQhmX/zdDG+QngdukvfRPB/M9t0BCm3KFzwCxsxWDXAf5XTnhDBspHrj/u/yx2HRp3iTbvMqH5g5eraw0UZhrgQUfGtRDhxMm27N9vFgWWIPMZovrph4A+AWnlE6lzPqqOUAm67MjzU/z5TZdZ47GGo7qPFhb9jZENtNOXfuDD5VwOfcIo/SdA5dmAPA6H02/35vbD8ACIPD6RXw9v9CYAgcpMuAs+oPf/QDnTp9Uo1WTblCRpNTY+r0mtZ4ID7NqeXOOGBPHx5ikj2sZCJntGv05HvnD2p217zGRohggSUCA8aHMjB3uCcA3T4p9/xU3j3XNvsBQBJQie6Xvy/cvqePPvxQJ0+cMBZIvVZVo15Vs15TJp3QUC6rmclxA4TFobwyMI5oCsdcu12rVs2gz7TioZ4+EjMTGTKZ1zbK2tgoWWMXt1GarhYLAbUT4Jagscz+5V4DngHqGcmh9MSjtKKqt8m4JVM3pZm5ee3df0ipjANCpoNkpAMGAYXcwzSiwUBMIj9/gPDlPxuwyUD7NOonoY50DdEThjxwC7Km0+VUFBO4Vl3bgLaDgzo8glvakNHpDBD2fEP3dovbK9uiBj+4AyDE1cttfT2jh9qWQqOtTo+skWWVGytqdDaNJroTEDIxHERdQzhAQ2hB5V7A3M/wDpakv9ta9ndZ937zvX/fIxC6mfmys9Xl2c6CdBLh9oSQUHoHgDx3cBntJm1KGI/iNFrQ5NisCrlRo2yF1wOA0ETYgcOYXZNboDDo+9ll6kp+K3gofPoAAhalDfs700DcOx3IZT3Y3RYgnxTS3bWMwnpZ3XZVLVuo6zat4VKnkwyoGiqOKZ8fDmyS2fzpuAEUsHQfaH1tSaur67ZQ4ngHIMygW0mP6NqNJb33/iX98K9+rpu3V9TtxTUg5B2DA3PcaimX6+uFLx7Tl198QnOzQxobpZOGoYdH+KUMwNKFpTtKUeiaNEAhmr6uAcKup4HEmRRKZjQaB5jhVDhkkzGatziWWeYgCAB3CLrf3Zbq6ys2Hfz4o/O6dvkjVTbWVCtvqEkR3MGQpmvvhY0ozPAy5+GgqGX9IJ8QEIgzKFM+B4NQNBmukROUsWJ/bn6fnv7Cc5qcmVMqm7NJJmHngAaz3U+m4NfZusDa5Y5/wUYdRGh4pmITSGyTATxw7NHAcIXiMKHX3zitv3n1Td24tai1zaq9JhqXaCKmSq2sdEo6fGheX/3K8/r973xTuVRE6XhPqVjfHNZ4bXOeJZ2OaWxAew1NI3bUSYGT3I5Fy8CYd+85Lp1eRMlUTmvrZZ1570O98sqb+tnP31AyiStj2poP5hoXqatY6GnvfFH/8l/8to4ePWSbNSHgPNNlxWWRhiBFKJ3SThP9GUCZCYk7fBoYtEcACCO4snY0CB9RPhtTFQw2slbos0mPjYy4pqNV1/un3ta5997VnVvXVd1YN9MUnDSZFtp0JqCPGnGY/SagADLBpdhjysVUzHTs2K7QyEik1ehh0DNQtlAwV9mDhw7bY/8hDx+OJOErmmDBOscY6nAM2Z8Aez0aB2756jsIAMj4U9BFHTS2sUTvAsS7arWiNp1fuLupn7/yps5f+Fj3lktqccwHbSVTHm0w6Ne1Z25MDx/Zo9/+rRf02KOHOXvWLKrXKZ5qds9ijEKYszWWjL7sOb105GEmVMruMGoTBsvrjRqgooHLfk2DyjQ/mOQEVHfXf0Jhd/otoJCHTU/SaXM2ZbKYSqcM7JJ1aQ0ZVuEusRs0E2Kmi2Pv5tqwySPA2TAHLIKe1jfXtLB0Q/1Yy+QdJ069qqWNm0oWBtq1d0wzc2OqtTbUGdC8Mkhp6yYaQKZBlVJD/S6AM61ELKtmo6/zH1xUs9Hx2IkYuYBt3V1cMGA4PFLQzK5JzcxOGyuZRYiCGXAK+LL6xMx42lpf3tTt63ekXlSFfEYvful5zc/PuV47yB42s43QhdNAgmfTAQhhB/T7FLE50xCyxjaRekc49iNGySsMjanbdn1YLp1VhsIyHlerC72x5ZmNEWh90OSg27W0WVq382/GOuw1gWbdDWkwAMPlkBzZrFPaCNw2gIhOivsVGitglSl24Aj6CVDozQH/E6wjW7TP0GQm/LcHcwg/AxD+GpTRrV+5Qz4Y2mJur2bOxtlZkhnjkigbA4R8RqfgmzM2IK6P6ZWfK59U+l7tzV2iP7wBwlQQoxAy5ixLtkttSpOKZkZP5UrJgPrICPEhaGORMvn0O9wTXMqwrd30rztTgkdo+BPAyeAjBz9/Hyh0QOhO6UGAUDghDEyDvPnnv8saBKbZ9GmsN9961vD4yx9+T6fOvG3mZyNjQ5qZnbQM7U6X+rtuYJDrijrCol5xCu2w38lM9oi1OXjgYe3fd1i75/ZrpDhpdb4Zu2BGRTNlQORMw/T0xuKhOz3oq1lr2sCF6SLP3XZE1UpT589+pNdf/aWufHRBd25fd+kIK3NEGhsZNnoo5jFkDlLj4N5M84/XZF0BO/DMdNAM7XrUSX1z0MZJdLNUNdaHmdnFAjBInjnu59A6A8aRm/KFciNv8NqEkD0CCnkvokYHvwJ8EbKa2rXbnEaTmYJnF2ayBggtbsKcSr0p97kFhO/+1Z8MKGihkYQaExAyN5vTqtgEwn6P29zyQLhbqXLiSsbrRZcwPEyh67lfpikJnUd7QfctoPERBkyhblMcc0ryGwPheU8ttXt1bZaXVWmuGiAUE0I0hFEooxgzNCViJ2JelEARfBAQGha1G8/vvm0TGevZONf4N0Dx7wvn/uE/t9WVNGHbA4DQiINBd41dFdoogcGIzomeABB6ML3TRrNKxvOaGp/TUG7czAqiFijOou8TQs8Rcv77lpg/KLBswmd0Z6cw8kA8bQ5/1YoZmjAdJDfHJugJpnqhcYALs9HwQP8xDSHTwXpZ5UpF9XpXzRb3EfpZuP4441GQYenuRi+tVt00LdFIX6XSqnXGsGEG0GA4kUqPKJkqqlzu6KMrt/S977+si5duamMTt92cBhEMT1iMq0rEG3rs0X36wvHDeubpQ9o7P6pUvKekRUBQFtMBTBlNKwqYJGQ5go4QNy5KJYeE0EYHmEAkBgYMMU5JpIo2LWtBN4WCY5uGOyLGwuBbKD7QuKolmwxdv3JJ5947rbu3bqpH1zw6cPqotx/VatQttJyNgvWCTcoMf5h6xhMWPWDaRjOGweAmoVgyrUQmpyePf0FHH3lM03N7lCsMK5ZK26aCOY5FfgTW+tzsnHdYCU5nd3c2imA0bBEmBmYcQuxETI2G1O3ETTO0vtHSpct39Oqr7+j1E29bMHyzYwIUPy7RvsrVDY2OZPTtb31FL75wXM8dP6Z0fKBkpKsUGhhoMs06yWXqo9eC3mRUJc6/5y5uOSHvoFFtWaCb4zPAzddiNKkAwlqtoxs37+nln/5C3/3uT9TrB9logWU+9MRed13Dxaj+2bdf0nPPPq2jRw5YQUwG3lABXRTTB7fNZwhg0wc0uEzZFXeTny1ASN3Guemob89tB4U054QGKGuuv9VK22igeaKJLDA9qvrmmpYX7+jC2fd07colLd6+qX6bYsMna2Tv2eTYzEswP/DwZJv8BForL9T6Ng1s9COqMaBM5w0Mzu7erSNHH9azX/yiRsbGrREQz+Zcr8lxc9SgfhPXaya/nkFItxqtIPUmQDBmjtVc1gFgNDA4UKPDXUGXJGOU7XPnrupXJ97TjZt3VW/SaODfMOphgkEe6aaeeeqovvH1F/TEMQqxadNQNhsVA4PomNiDMIIYKhaUwownoO8ChKBlra9vmHaZxpRr892UjaYUBjysIdDj7Do3CnbgbGk5gz4V55hVazWVShUzEuJ7YALRvB0qDhkYNHMtbPyZtDs2N2wAACAASURBVFgjigIwbseJr/E7nGbbdcMhucvo2uaKFlduS0kCo1f0ymsva6V8R+O78praM6zJ6aKBwa7qNr0wABQZmKaJNbpWxdUU/Q+Tt4I6Lem9M+e0sV5Slg4+dOBYROsbqzZZnKDInJnQ1PS4vQcmR0zfoK8a9b5DljLN6IHWlzd0/cpNRXoxDQ3l9MIXnzNACCjzwtWnlQYyguYehb9lahogRHuZUiaDgUxa/X5Cq6tMW5lYxCxTtlCg+Zg0MDg5Oq6hrJ9HM6q26Q6uiQ3LpsUNnen85saqmXNwPEy/HsM8A4ou7wO2BOZmnNesPVL2IOKL/wYgZtTv0jAJwsQ/DRTa1x74cx8g3NauOWbcZirsNLmy8mhLavG3FUs7G1iu5woJWNsyHZ+EbckzAsDqP0ljgBgDnL65F6gR8a7wySoTQ0s/sfPlU3DX80Hn5TVZR51uy+AB+jZUSjMv4Yz3yLK8rUqlpAMH92mokLPmgHkWhDmroTRhx7PXivcDQncP316oQ0B5n5Rwx+HfcvYMKNlh88+bfAH4DJrSIRzkuHcHmH/VHRC++5aZLY6MFbRrblJx9mVccmNQyTsGDJlys3Yv31vVxnpZjTr0e8xzYuZkPDY6oz1zB7R790Ht2b1HoyOjxhigDrGdv0P2blxZy1n1aId+p2/nBL1gtVTX0uKaLn14Ve+eOqu333pT7UZFnVZNzXrFporFQkHz87s1v3tOQ0G0hHsxMI3sqrS5YVT2LefcKJEQHkMFAAQIAggbzY4xP6wRwvWf8cB4wJrJPALGk9Uf7OHuGuB1HOserhSATMxkmHCiN0/nNDk9p1279ykZTAgx7mOvgHXBOucZogEgxHX+80YZffsv/+OAg8EGQ6cSXQJCfrQFbIp0Z4PbOMgnjFtHks2FCQiAECopXU3oKwTQUyDTZWBjp+OIWQE3rum6UB9ZGLOLeg3QM7KmDKXr0a+r3a1ps7KsanNNze6mIomWIom2A0J7hMH0AEJc4NxUJpwQPqgZ3OksuuUmFWyg/3Bk85tX+HsdgR00lZC246Gw26H0vl/QXXLzGWypo4O0AUILRA0AYXSAO19Ok2NzKubHza3PbZeTXuBayHNIWfJu4pZbHwJ/m/A5h4RJBBQtjJPcsrrvGYVo/nLuukchZ/ETTLvQ1gSGC0Z36zaNNtqobtr90Wh21bSg3biZxExOzSifL9qiQweZz4y7rhXEYsEEEG5at5PNjQkhk58oIbDdhO7cXdPPX3lD75+9pMvXFtXtZ9VT1hZVKILxWFOzu4o6dHDKpoSPHJ3TaJE8wqiSlv8FRYSFNWPPmJsYIIwAV1ARWKnlgBAKt0XjWd6BEqkhJdJDatGwHfRNi8aNjCMiFFA8AFigbWLY66qxtmwaQqaEC7duGF2wVt5UyyaFZJ611Gk1PPuN82C0tYFR89gsoWwABnmwKWQLQyqigxqb0AiRAgRYz+5RvjiiCFNEi85AK+AROZxQN8NymrBpo6CM8nrWBcWEhQmRTzd5xmq+XkWDFVc2O66bt1b16mundea9S/rw0hXLUASQcNgMGEUwwupp3/yU/pd//Tt6+smj2rd7WkliKOR5jT0yL+tVxaAqErPQGxggxPUUXYZb0fNwXceWQd+OQGSbkFqjjWBiLLFz1gFe36jr1VdP6sc/fkV3765rfZ18Oz47kyYaG5tKp7p6/PFDevYLT+jLX3pW6TTwr6OhQkr5HG5tSVuncZ9LmkEOtCBvxJjJjwFqsgCDawImB1NB6KJRnxZSRGO8wQPKLTdeNoNJRMSmgHEMkNpN3b5xTQs3b2jxzi2t3FvQ6vKS6jV0t9Cmw/QoS2J091ITtbjTn9N9/Vrsx9PqJzOa3L1f83v3ampmRrtm57R7fo91fS1nCx0jQNBcdhDQJtQjBglgZNEMlkfi2hOwvVmxB8ZLAEDcCQ0QRtXsRawR0u4kdPLtczp16oIuXb6l1bVNGeOU9SlSVyyG1gYtYUdf+fJx/d53vq65XaMqFvJqNxpqNog2gTkAMBloZHRExeGC8kM53wONKp60KS0NJSjraJ7c6RvdE1m+WVuLKF7oaDtDwa9xmrFcKwA3CmSuJ6ijNLdg9bS4V+MJmxBSDIaUd8snhGpqE0LAfdRZPCRtWHg6p9TZPFjPVxtEb6xqef2ulGhro7qsn/3iR1qr3dXM/Igmdxc1NlkwvT+UUoBYmPcGNZamFKQCJl24eWIK1mkOdO7cRxZWT32QovGTjNkEJJWOa/fuXRqfGFFxJG9rJuZztl/EmAxgSOHUMWqM1aV1Xb7wseKRlEaGh/Tss89o955ZzxzcyuOzzSEgNvpUFdqoT1e55gB3abVafVVrHS0urml1raxqhakkFLO8TfKK+SHNTExramxCo6PDmpwkszCnRquiSnXDmnydLoYoWOsDBt1wxgkRAEeuM4p5aqG4ErFgKhin+QhYzppBCMUrbtpG9ecR5vhuZQfujK7Z0Vky/BI2WZ2k6CO2YOf+TEDo3GGf5/23AOH9YNCIlluAMCBFbnXfQy2/N2fDaaFBO4p2IhMAhMG+yHlGd0ljyBq3AXWZPdyAmqnZQ88AN4nh62ZSgknSllFcT9dvXNPa2qpmZqY0MjKkbAYZkwM+p1zTVAlMp0Lcel/kx84J4c4jEoTWP0iSDT6zARVjQRjXdMfDKan+ZW9a+oSQSaFTs2ki/PXPXjZAuLaxrEwuoeld4yqOZJUvQGmk4c0637D7ksYCuuMaEQ3Vluq1rup1QBPXMo2FooaLk5oYn9Tc3B7tnt2taTO2ShuoSqfiSqNVZw/G7Es4iSYVGyR09swHOvf+h/row49189odLS7c1ADzLNEcjtjkf3Rk2GKBdk1P+eSx37MGmIHLHn+vm3Z5m+IeUb3ZMUo7BjIl3nfNoyWQLaSY4KWQ1qSssehGOO6HALvFJ7DbgNAYDOaa7tFOaAihjdLQTmULGp+c1dTsHgumT3NPYbiDo3jgtkqt55RRpCIcX/ZoIk0w8GKvdk1h2FAOGWJhlEyoy3zQm2Sr4fv3Kpb/6X4o8qvv/V8DRJSMS5mC0DnMFfxAOc89dOTbDqyn2KI4oQvDlBDET06SCTTJRMllzQWIsTMLcLdjySEBaMNdK2pRES6gdv0gnT7MZNrdqhrtispETrTW1eqVDBBGk3SlAYNNmxA6ZXQbEDImBxBuOZgGgO/BmAlbGwNB8t+FBfFPd0o+J7/JwmtDu+wd1J0g+2eLvW9RIu5YG+k7ICQQFTvwQQAIySNMRHOaGJ3VUH7CXOviMcwxsLD2LhzXWSCSsSYHD/QmbFx2M2MDroFlotFRr1icAaCAPD/PKKT48oxmnPxcHL0zesLoyv22yhsrqlU3jLqE3sti3mJJZbJ5Tc/MKpN1DWKYQ2gudMRV9FraWF8xmiqbBIVTPj+iaAzdHjEIWW2Wmnrv/Yt6+9RZvXnynJrttFq9LLncihIGnWgrk+ppbDiur33luI4/ecjASi7Dwo52j0kcXWj0AIBBnCYJFgcUUvR7QL0926ZEAU4DNq5YMqd4Mq92F72LrOCniiG/DIBlDpNG3yCTDtTckiiAq2UtLy4YveTmtY9158Y1NapltZs1RhKmBQCUMKGhi1gul21BRy9gS34kquLIqCand2l+/wHtPfCQ9uw7oB46vhidv7SZjJBZRHYg+XqsRdDTAJcY2HCOrfgw/Rh6TTLakuq0AaZt0zbiKIl5RKVCfmrEtGLnz1/Xd7//X3Xr9prWNks2RbUZI3lqAzbhhqZminri2CH92z/85xY5kU8nzHIm2m2r26yrTWOgUlWEQPhIVPVuX21Aa4JNJ6Cp2IbD5kOh6AwGz2gNCqqtwoGiFepkVhKTpIg1B954/ZTeeecDffzxLStk+2QjmvamoUi0raFCUk8+eUTf+d3f1tTkkAq5uPK5mD0P5TN2DhuBXXs8lWOEGbjRukbVXVvpvfW8UWAP1xEaKLQ1HWph2ho3XAu5DPEwbdUqZRWHcrhuWCRFv1xSaX3VtCfnzr6njfVVNWoVv5baLTMc4HryyX2gbQsWa4BOkmkJ1OuxaT12/Dk9+dRTymGUEo+rU697hBJg0IDMQAMAoGXpxgz04qJpNFE69hThbuNjfzenbIuj6Ji+0ABhL6H2IKFyva+NUluvvPKWTpw4q81N9j3Mi4JsQ1UVjdaUyw00NZnXN77+Rf3+731DqQSU4YjRU9tMKBtNa6hSsFJEYRIxOj5s9DiccwmIxukSR2+mg6WSR97QvDC2QpABzJ7NGkGRArCzqKdAG+uNA2/ehiYzpXLZ4yWCzrsDS9a31BaLxsLngwxX/m6Z3lvIwZtfBFVvVja0WV7TWnnJNP5r5Xv62as/1kZ9UXP7xzUxW9DIRE7RJNdH037GKTvhq3G/p4K8P9cRQq+/cvmalu4tq1ptGEUymYwZLbQ4nNehQwdUHM4pmYrZ5A06Kc6laFo5NoAG7h9+bmVxTRfe/0ipeFYT42N6+uknNDs745MKM0YKs/UczPg03qNgeODA3O1B3e1pbbWse8vrunNnSfeW1rW2VlYHloBwnC5otDCsXRPTmp/dY9ORRx89qj0zs6q0NrS6tqjFxVtqtTH/8KZfMhVVsViwe7vLGtF1mrYNKo1FFTfGEywXQBIRRBSvuWxB2UxRqUTBmp6mrzcw6LmB/mwdPC8ido6stvbVIDLGAGEA5D4VEDpA2QaE9oKfUZwEXzeAuQNshr/zPtAd0j7DkPXt1wwNdWjQMgmE3gn1luPDpA/NM/WdaQbpwli0FMcIWii1plNI/e/eQDKdXEDNvX79mu7dw8E7prHRYe3ZPaNUyrWZNEHMcTRYZ935OjiGWy6koQO2Azf/tOH67OyFkAy7DaJDymh/GxAakHUqagBpvGG1rbByXWyC2nigX518Q6fPnNTlKx9a821sfEize6Y0OTViSxzXVaPFVA0zu5ZyGSjOA7uHmGjXqki8OqqUWtrYQN/qkREPHTykI4cf0bHHjml2etokBBi+YarVabYU6Q2UTqRNh9tpdPXdP/+efvHKq7p17Y46rb5y6YR63ZrVFbt2TWpyginkiEaGhzU0VLC1FE0h1HfkNGCJ0MTHDOXQfXa6qlTr5iSKkQwGMmQUY+iSYp2H2g4wM0q7117GKozQBLI71nWPWwylgG8WNIdRqHepH+NppXNDGp3cZVPCBJN3aN7ZfAAIyTSk8eKUVKOM2oTwcwYIT//kPxsgNFwdjZgmgRBbAuddoLktVmc0b6J1NlIbbzCW7RkfmG5mGJw8PFx0fYqNw32CZ7xwaHwDAuw9AwY9oTnCh4Bw0FSzXVa9VbJQ+kZ7Xa1+SdEEbmhd23gMEJqGkAoYF0eMCbCw9m5RmH/jhjbBTbsjiH7nhPBzAr3+x/yYVhjsDNENtQ33dyO3dBIWLUIYfUqRfsICgwdET/T4bw+oHx/ZpQLBweR5xZkaYmHtm0u4kHjGmpuLhF13664bQBuY5qZWq6pcIVMsa4ubddGN2rddGgUM062ICjYeCh4mhGvLi6pXN4MNgykL5gJJZXJ5TUzNKJHMWDHoZjoMLrgB0BfhtEcw/ap15Vmc8oURyzHsA4ZjGTXbA91dXNOJt97VX738hkq1mGqttHoD9EdtczXsdsoWhP7s8aN65ukjeubJh1UskPfVUS4NEEopYSA4iIeJ4jaKsxuaxKgGaLgstNpzCflv6Jp9pogRXAkpQuPmxuWTA6h+QXD1ljsKLbqOOU0yCmjUytpYWVa1tKF6ZdMmheWNNa2vLJm2kGkhmxEdWyZ50GWtuWRrUVFDwyPKDw0rw39jnz88qgjapiimLtD5Ancxe47aJkKRiHidIhE7acthMgBLKHXMKK9Q9yyY3MxFsPWHepZUpTrQjRsrOvPeZf3ytdNa3+ioyWdhQkJZ1yeYvKl4sqsnnjys5549pt/66rOanRm26SDTsB7GW7WqOs22Bq2uhVe32AjRskF9MYpKyl2d2YBwdkUob01kLzBC3Yw7EFIIo+GmiQGdjiy0jBYXN3Tl8m19//s/0dvvnLUJoTkj4j4H1o/21e5UNbdrRM8cJxPvmJ58/JCS8bbi0ZYig66SMZxg/ZyiQ7TCso/7pEd8GOgxM5+e+mjkKMQDEzDTEw4o1JjI+1TF8glNlIuZAg6ermHl/LpYt6vyyrJWlhYNEFYrPiVcX1vT6sqyxxNZXpibQfEHqmOxOKSxyWnlRok0GNXQxC6zW2fzdtEWDYwg+oJ7Eke7toOvUGe3BQY/MRn0DFKAm8VRQDvrDtQapNWL5rSwXNblywt69dVTevfMR+p2bYez7j56lUikrESiodldeR1/+oi++Nzjeu4Lj6nXqdpQKoGLZccd+5jY0TCC6gggnN414YZqAAOouhzPgcysASBHgwpQ6LRR1gZYC1mb9AHqKJjcndcpyEwJQ71TGNWCyRUNknoT233X+JsxTTbr8QeY6rAh+6jCmD5MCGl+mcLNimYoWC2VAISVdW1WV9TolbW6eVdvnvqFSo0lTc4NaXw2b4CQ6eAg5nq6EC902xTpcZuwoXVttymak2q3Brp7d9kmhLAkKOpB6UwJmbo9/MhhZTJkIUMHbFmEBWsn/82xMSqZmWFEtbK4rkvnP1YuVdTU1ISOHXtUM9OTQfRQ4EAZTLI4Zra+x+IG9KhzaCwxYVm8t6qbN+/q9p17qtYovPFRAMjxIBw7rTTTwlhKk6MTmpub0XPPHdfhIw+Zm2y1tq5KeU0RXGdjTAMb9r4BImZ2Ys1AGCsOBt2dHX08DZkwE5FpJOe6oFx2xMxsAIXbhms7wGBowhaiixDM72i0boO2zwKEIVjZppZuq/4+DRSG08bt6aPfFyFY2knLdRbQNngKfsZ8V9xMirWZ72GaDWDmnoQyyFrJJIcmL8ffJUe4v2Ys1xJtG1NlXHv5dzONMhdXmntRLS8taeHuHV2/flVDhayOP/2Ecll/TRyc3TzJQV84KfSZXpDHGjrS76B3hrVFqPtzbwFnMoSgEAaMOXIHlFHnIgS1dZg9G7idOjZ3Ay//p74Wlxb08bVLeuf0Cd1bvm3gb3xySKNjQ0pn40pnmKThHN60h6+xxM701OmiJYxaswX5yuZGQ5VyS7VqU9l0QYX8iCbGJjVHbNOeec3O7NL0+CQVi6Iw+Tp9Xb5wWe++fUYfnPlA1z++oXajQ7dYMe6/GHmlce2bn9P4OGY2OZ+isU9iRNlsqlJBM+ueIX5c0GnS8GpuAUEAoRnI0JCK4i5N0oGbvhj93xxOWdNc/hO0KN3HgNgjvm6AnGNPY9u/qxeJ24Qwkkgrky9qdGJG41OzigeAkHsqjrP21oSQ3xdOCD+HgPCDV/5iYPQQuuT9vm0yUEeJkgApGx3FtAju5ATf3YLpKRzMbj1mNuBGHe0wsYtYEQ0g9OgAp4sCCM09ypwfGSQEVsuge7jP0GUGTQuirzXWVW2sqdHdVGdQMUBoncYYOsKW+hEoo3QeudkDQIiLEHEDOzJltm7KUEMYhNP//2V8+z8mkvtHeldbneKgQPRlYrtqCH+NRYq4pbYBwkFS6ic0IB+qm5K6gEJc6zIaGZpWITumVDxvDluEiVsDAgDYA2RE3O7bNAjQMZyGxdddw8pkCOeuhj1TgI5ijBFAuzDkNdTHmiW75R4RBk3x2DMNIYAQAGRFfJxsz7TiBM3n8hoZHbdig9/tludQo6BRd9RqVLWyvKi11VUDCABS9IYRYivQycYAknHVGh29c/qs/url13XrblXLG7jzAvLQCtKV21S3XdKB+SmbXH3lS1/QzNSICrmYTQqhhRhV2wAfx8SnahbcDvDjnVk+k0+HwgfavE5vYIs1BbjTZ32zdDe8YOLLpmh2jni4o98y1Chh6GDC8p5albLKG6u6t3BH5c11mxAB0CySIshZY5EuDo9oeGTUgucJpO3wuuij4gnFk2lb+JkMAgyJKDA6MHl0nGcoKo26gV8DhEycLHgbvSbFb8QoLM0GXXqmxjQJyFtKmXbwVyfe16l3P9K5c9cs9zFC3hFmBFwnLSbIbeUKEX3r2y/pK186rkcf3mvOkoDBTr2mdr2qVq2uXqurmK1PEZsMEhoZQQ9kET/+MKtry8miIHRXOisWzVjB6VGsxWTHtZpQoaC5pC0LrdEcaHOjqT/7s+/rl788ofV1HG79OGDEwvVdKq0pl5Xm58f1jd9+UV//2nMq5NCVNtVuVpQBmOSzRttFR2V0YoAJeYxssOEWbNpSqKNerGAuYg873Tj+MSnG1AksxnEmRJ7gbvRoZNulFIdqjLaHe4AJQLWiRo333NDqyoqW7t0LJqVRb9oEjT00b6OjPinODI9LaeIaPODYx3zGI9pmZbVb1jH3HF2uO4qHoKljsRLubB/gbzOSMROZFnmiMFugOUnNXlr1TkIXP17UO6fO693TH+rKxwtKJnMBs4BJOmC3pkymrUOHpvTtb31Jxx45oP3zU3Y/0gzIJLNWSBEJwRS8VsPEIaqhkbwZRUTjTDWgObvvKtc/xwSX0M3NDWtuuI4Po5ekOx4XCr5X48QLxcs62lChPUaEZzOrQY/b9zgKTGqYPrJmAQiRi3gmKwYT3DdOq8Zxj6PTpqER0t8wz+o1jS5aqZVUbW2q2t7Q8vodvf3eGyo1lzQ6nTNAODqZNw3hINZ0imQAUlq8Xj+uXLZo1ORGg3NDiHhEpc2qVlbXdG9xyVyaaSgPFfPaNTutI0ceUiJBXAaaPNeVAayYFDYatYBy7c3m1cV1Xbl4Q6PFCe2em9WhQwc1MT5uay6FqhlRBFMeoyabpph7vxdodWNaWd3Q5cvXdO3GbS3cXbU1jnUc6j+gxKeEMXhpatdayqdyRhl98cXndezxh80orNtrqNOpmdFtIoGDMnpKJpuBadqWqY03tB0suPadt0jznCmhU0dzyqaHVSxMKJcZMSBkqnCa4TA9oHgbo8bp8oEDkO2srqHfMcHbOSG8DzyGa7j/fDgJ254O7gSEn5wM+lTRAZ/F1FCom2OotQ5tTeN8hRl6ns/o32fT0k7bwBtroN235ID2B8Zec/2+DxZCzaFFVcTTdu1UynWTQmDaxvlhvw6bGdxnNGGWlu7pxIk3jR751JPHNDU5bvmc3GucXwNj92kI3cjJj2AwXQ0bdkE0BO8b85dmMNFE08d7R9NqTT3bDwEsrOeue7RJpgFQN0Axzbvp5n2qz33MceMaTaTjKlfWdeb9U7py9aJu3b6meHKgVCamXD6t4dGCxseHTVOIOYzI5hb3GPs7kzWaKATVD0zfvblZ1+Y6uj/Wur4i/bjGhie0f/6AHtp/SAfnD2ikMGLX9crisk6++ZZ++bNfaGNlXY1qQ1m0vQDnXksjxawmxgraPTdjHiI08qweoqnW9Vgfo+gbGAYk+roEjoDCvr5R0qY5IddN7mHREgYGaZJmbM+3GB/DIb4v2lpl1mKuGwQUOuAOGw0OBtkPekz6mRBy/+S2AWHM7mMmhAUDnFC1acB/UkP4OZsQfvjqXw5sozFTCpmGMM8mUygEY3oEvj4lpAtqltYWVokTqQcbk0lYrRFD0bFNx+xbcbOjC8aiAIc30II5KAwoDtYOsX67AUKooJuVJZWrK2r3KgYGu5GaIvGWFO9IcXSEGM9A0wnoolFAJ91sAINTJR7UEH4CwgTA8B8J2vzmZf4+R8D2py0Rwyd1DcFXCP3174SSRv6d6yfUS9iEsB9OCvtp5QkOzoxpKDdmJgWpOAZH3qliY6ETTJPDgFsQusrXKJo7CLNbLdWb7k7GJkAXHlDmi7p3MncqAMz1z7CObzxoDxFXN6oltZo1K9AAg6lMzrLysrmC0d0sF886W1AvfYrebTfNcKK0gbMgkwZyCFPWFSa/kNy5eBx307hq9bau31jQ2Q9v6I2TF3T2wzuKmG6SBZKFsqvooG2PPbPj+tILz+jpJ47q0YcxFEFIz+dzmiqfmxiNXD5nmxEFaQORILb+GCyw+ZoLadAQYuoUbFi+UPsGZtMD2+B2COVtOuS21j5KdBBsi7pND1vqtho2HewHjm/uWuosBDY0usWW8weNiMga/i2gkTJ2ANDaNMQc0wAkQbSE0VM899Cpgb5hMLmCyo6hCDRJjjVdf4A7hXinE1ep3NPtO+v62c9/pQ/OXdXCYknReEHJDJmGUOa6qtXXlcn0NTaW0r/7X39fX//a8xofhc5cs6y9TqOhXqupXqujAZT5fkRpdJvZnJKFgj3HAl0CWkbTIliGUli0uSsbhZMXRWFkBscGOlnSwBfyuMEAimFSv/rVu3rzzXf0xhsntbFeM52E5UcSztuqWwZeIR/VM8f/X/be60nS8zrzfNL7zPKmq9qhu9EGaHgQIqUhh9SMpAmJ2g3d7N1ezV82l7sbMREbMjSSaOEN4Rptqr0rX1npfebG75z3yyqA1I7IjeEGA2wyo4BGd1Xm973f+57nnMdc1rf+5KquPn9GK0sFDfsNWzupxMTtvFmz6ZwVXvxdrgsvurpMkAHGMERiSXZ3DJO8SehmNKHYCeYR3Hkz2Qj3Feo298AlveFwx9TAdANjTSwbMGhMQnEWGYPZNUIbClCBMpvEQRTaHIWC319/uX6I55ji07XAAEs+o0/7TT/Ia1r9OV2UAqbTwvWXAo5mR1KHrZg27u/pvY9umZHM9jYh9EQ1ESg/Ua/fMcCTzw8Ec/X550/qf/n+93T21JJmSmmNBi0Dgtx/1gGg4/CwZkUQ+0+xnNP80qzSWZo+POum9DUGDe+dCSfrFIMr9EGc1fwyMFgqmRkc+wXFVnSNTPsZHBNNa2WUeGf0kP1FbFSn3VE+Rx4qVCkKa85mN19ij7Tfs4nMxB2Uez3bkwbjnjZ3nqjdbWoU76k9rGn74JF+/s4/q9ra0vwqpjIVLayUbULIy7JSY65NJB4A0EIe62gYU7vNfpSxhl+vg2niKQAAIABJREFUN7Rg+Tt37poUBXCxtrai1RMrWl3FTAODEICCm8MQPWFhOTwjgBBrzg21u1nVnZubOrO2rmeffVarqyuamcGFF5aAmwl58DfTcxoXnA1pK9ih7VLPPHj4WJ9++oX2Dg7Vao8s540G3ezsghWqFPN8ll6zp+ZBQ8MOAegDvfr6y7r6whXNVKC3cmqgNQfAeq2D9pZmub2P6QQ8ND4j2idNAaNhuz7OIjHQ2MXzKhXmVSkta2F+xXPhek4ztsLf+h6B/hjor1FD86u6vi9TQI+dbNPA+2gvmnZnf71hG6b3vzYRNOANFbZvzAemvDzzNBMazZoBeOI3ougNDHi4drixMiDwn+yNCcAE5wxgkAlgNltULovpUNGaMjQXeLGmWE/cWqIVuNfW6LPX0BqCxLi8/dZb2tp8YvvtKy+/qJdfejnUuE6TpYkSac/ZK1gXrC3WiTetaSIH4KuROXzuV/e0vf3UnHfJK61W97S3v2ufDykCe7mZWJkZjtOCaby53g0Q6vR4Y8SUKqrMVJRgbcelU6dPGugjYuLBwzu6dv0TPd16qMPavkrlrOYXZo1hkM0hQeD98Wx0jYJuU2fTxdJ0ZgIes/XSbY/VagzUqvfVbgzUb+MFENOJpZM6u/6Mnj37rHrNvn7xk5/p/u272tvcNqYLFzcPSDOH8KHOPXNSZ06u2qQVF2MqNTSC1FLus8D5xeTOtZpcX6RmB9VD1RpobGnAQxPlDHYwCE3UguENqLmDu9X1gdodTQjdIM9SlN0caNpcCAwnYzklNYZSzJmWd8ro4sq6Eima2uQ802hGPuOMJIxlLP4HOv7XkTJ6950fTNAo0JmhQxqZZzAldBoTvvPBxSwKjjYTv2jkjRU64306Im7rDsWOqcdxQGjFQjB+QfQNR95DwwPtE71LjM7jU9UaOxqqqaFaGsXbFjkRSzIhBBACBnmFHCzcp8x0hAUaadJ+F4Tyx7/z+74CR9FGUdfxSOh+1IfkvgZQSCHMlBAHxDF5ZymN+ykzl4E6mkvPqJCdV6WwoFy2omwKSlKkq2ES7blm5gZqBQT5Nr7hI+yHooIWlsLRaJVMoZJspMfA4FSKOGX/W/HEBkhjpdWoaUiMBFSX8VjpXMGy8djk2eiMam06Bx9omNvtGG1RS616Tc1G1Yq+qVYI6/wYxR7TRi+A+4OJ5fQ83mroB//6vt58/7qa7ZGZVqC/ygMkM0n12g0Lh71y6Rm99soVvf7qc+aGWSoCsOj6Ewrbs44sBzaaPX4GgMOmFBPAHtmD6PEwd+nbyw0yg2kFYNAaQ7xCYe8ZMtPJqjemo+vlG7eVp4Fe48V8mCZGU0VLkfeCParZjRBiGr5gFh/cVyKaTagijg4Po+o4MDQJKT8PnSBAYYCzHwG5A3MiGyvtlNhJVh9/vGGUwA9/dVNPnlbV6XEwA5jdch/x/mjc1vp6RZcvretv//bP9Y1XrygR76rXOVCjeqAR0TtMjftD02Ck4hlVChVlZ2aVLBYVz+UUN2qNC9RdNHhEs3LLT0YEDghZs3RVXbRO4UqxEzMqEBrTZKKgmzcf6KOPPtOPfvhT3b//RI0W4tWMTY9Z38l41wxm1tdmzXToe9/FdXRN+Sztlr7RnbMp3HCx3kbET+OCCSNsDxoDKacUW9vBWn3eIw8HsdEKQ9UZBWVEB7kVUdENimjFIfAcLSegf+qmE+hTvtCiplHEHOVZZG25cY5PQ9xpzvMLvfiyzDK+GhAMmrHJ2PSqFIJGI0WHZE1ngMTYXDW5zq4F9rxCGGdPdzp6870b+vCTu/r82h0N+hRxMGS4D9wX9PMxlUtjXbq4qtdeu6D/9L03tDCbV0IY2HQUG0PJzSmGJfxwPAWEVMm5Qloz8yVlCxQhNH18QmjMHNO8YgzRMvpoo9FwivNwGMBcQcWS5wdbo8Y+X4gLQUeDJpLPY7p5gCYUUIyuepZ1yB6XTbtRDc0Xcxbn2RiNlEGfGEW2hG4/l548tKfbj9XptxVLD9UbN7V7+FQ/e/vH5jJaWcxq9fScVtZnNQoSD6PHGwMULaXr7/K5kulU0enR4OB+MnXb3t7R7Y3bpuVmLz579pSBwtk5THBCZpppEkcmOfGVCN3Xn5Fuu6edp/u6e/NAF8+d0tWrVzU761E/TIqMORSihFiSPczBjFaI27KM0vvk6abu3LuvGzdvWU4axhPkLZcrmABBUc4qnkjZFLPX6Klx0DBQiIsi8S4XL50zN9QiVP04dFyeRVgqnuMJ8HHzlShe6ctawMhIzTWB3lA3faGyymdmNVNe1vLyuk3y6a2Zjg5AiEmPMaWO9JDT1us0DiKwcaaawOgZ+yoo/A0VwfTQPjqzvwwGg5s3tHkLlB84XRhTqeCaaYCw21K317H74E0vpkjEiAGeAc5HzWLTsZrxS9IdWHEWzpUNFGbSJTNL8bxI9gM+N5E77FteD9IgoFlLJBp76RdfXNOtmzd0Z2NDV5+7oldefVVzc/PKoVkPTRSAmz1PQcfMTmcsg2gqOOqr3qhqZ3dTm1tPtLXzVAfVXQO7GLwAEqvVfWsUsd9w1gB4zd04MsFBuw+cCYCQugBDrHyhqDxTe8Ykk5FOrJ3Q/OKsGSsBAh8/fWCAsFrdUSqTsDiWldUlzc5VVK5wdteleEcwviOHVNNEmtlY0px9kdx0mmO1myN1mxN1GiO1DwfKpiqq5Ga0PLeqxn5Tb/38l2oe1pTg/Cd3ZTRUHjZJCfZUSSfXlrW8OGtNP64d+xLsA54LA4KwMGjUGsPQcQLNFlgAfMVN3Rq6ITPYACGRGKaL5vxxB/ijlelTwmhCyGQwmhTa7hY1jB0i0jIy2mgcAJgvBQ3hScXTAEKfEAIIMYpBZhK9HBCyx3/NJoRbn/1i0qRL3mkbvSaNdimXNbE7XxndugmL563RkY8Et16c0aH3m+2Hj4/Yacwnk5Zs5IJnm+L55gaA8ykh/wcQYkoAyOto//CJas1tB4OxtsaxtkVOxJI4HkIT9ekgnWmoStQMcfv+R8Dh9w1s/vjzfrcrYIGtX/1lLlvHf0VgMEyAbdKcNB2hRkwImRTyzxllEhU7LKGN5jMV5chli2WCg6jrBJk0TQGhUc34PaY+PlEwzUE8Fgxkgg41gJmIbjbdnGwy4TQsqIdGA6sfWgebks4s4ktlc8GELmpGJzwvhnV8Iu+xiBOji1b399RqHFpgK117t5cv2wFib8u0fmgJM+r2hjpsjfXDn7ynn735se493Nbu9q7qh3XNlmc1N1PRoNsxQkq5mNGli6f18kuXDRg+c25V8TgHL25eA1XpavZamp+fU6WyoGxxVsMehyjTfrTEOZuyDrGihpISw5jB3ScDOjQ3xwgUsldwnSPgS4fWYwQiYO1ukriuOf//iFbjfw4g59blxhKJJoZBUWeHdqBAOUUpQumIzd1Ygu4egIwCLQdjAQMc9q52S9ubW1bwQmWk4zyOZ9TqOu02ma7ov/23/9OyHmsN9pmscgUCqOPq9ltGDcLVMJ+P6U/eeE7/+T99Uy+9eF4n12bVae6p3dxVq143hzZz7uwOLGC7mK9oYXZRpfkFTXhvae4jwNxzk/zXMcq0ffAAlAOIpeNKQwP62JGOic9bsNcmNLlb9/XzX7xj9v2ffX5biuO4iUZsrFRqoEKOEqmtQn5sU6xvffN5nT61xJxBvU7dmJyAVJuYmAOqd+QTGM2kaEjEhbNOFyoQoNdOfIpp/o6bcwQ7igDMjz/PQVVjz02kL/KCwQu+Yxbv1oSMsnBDTm2k5cFJ1jSLFPecI9BqfY1ZJ97Cqz1SwG3lefn7YjrM88vEjak+nxNNISCJuBeWFcWhAYUuRV9bt+7s6O9/8Kaub2zroNpSJlM0yi4TPsAguYPow2YqMf2Xv/qWvvPtl/TSC+eVSY7Va1elUc/OKNwjAYTkINbrTXPTY/KQzqVUmoFF4CYHU0Do4noDrGhdcSdtNoitaJsWEMo21FHodLiOovunsKFBY88IFG/0tUG3Y8YMofnAWY1hTkSjzRFfAdHMR85ueWHOwX7t3f02pla7qWrjwArg7rCjWHpkoO+gsa1fvPMv2qo+VLYU09ozC1o7tWgZheQFM/Uxx3Hcr8xNM22AEHokgMYK1XFcnW7fJoT37t1TvdYwB9cLz540Q5hKhcxF9mTusU98j683p6oN1Gq0tfV4V3du1fT8pTN6+eWXTAZD599pZX7C0Ijgenk2qTe5ae7VG01d++IL3bl3z/ImyzMZLS4tq1yZMeo6bp9Q7LmefTSF7aE6tY6q21VtbT7V+slVnTq9rvX1ZVUqeYsIiMcBgzQmBraHQqFG6wVN3BtmURPtiE01BYKRYYzVTjllUphCLWhpcU3pVN7zQmmSGmWUrpWzsPwxc1A03SK/ShsNhFLff/5HgDCiiB5r4EYe9JFeEGcmnjejO/pXnhGilZhwORD0fRSzIJ5bFoRld3K+jAlHd229v/8op8+plkzV+MxMBjOpvAHCUnFeyUTeKJFMDfOZGaPWc+7wfBDhwnSdpgc17MHBnj79+BP9849/rIX5eV24cEFXr76g1RMnpteA22FmJom4NwyghKfZp2EXYdJy6Lq+99/WvQe3tbX9xIE+rvdw2AYEx3fN4Tafy9jABVBoPhzQWe1+RwZAbgYUZc362SprUKOzIy80l08rX8gplUHrivldwyb0NHSZXC8szdkzsrxaUqeHZrWtYpH3z/fluQaMupeHuUcP0xp04xr2koqPc5r0Mxp1k2odDtQ8aKtV62jv6YEe3LmnVEyqFItqHlY17LVVyKV15tSanrt8Udm0R0DYaIdmTLdnkhuaKkx1k0x1M1nbh5CWVQ9rNh3cP6jaewII4qpshpS54CZqsXfRmeDOopZVHp0Z1jQeWo5tRMU1k5nQdHQTNG9J4pMKZRQ2STqH/vyEFldPCsoobK18oWwO5rwHy7BEvmGSGN4ToPRrBgj3r78zwUSj1Wyo227bJkunMJtNB2fFrFuw0jFOYSjhk4BIGGoXngM6EOp8NExh4Acx2Wq2YQXaKNzuqSbMbppvAqNxV4NxU9X6U9WbOxrFWuYqOol3LHICVz8lcLYbWE6a2fKGAspEv1NA+LuBkz/+rd/3FXANz68Dwsi5y89Inw76YcUE2KbM1lxwQKghesKUNMwqFSsGUMikcMb0FplU0fPmpucdlBIPSLYQ+vD7dOKOoijiFklgQMTMFo6OSqZW5lxmFLmRFTkUUd22m9F02k0vPNPw+6FfV1QoV4xixBSE4owGCt1GD8XFbCOmbrupA2IZGjUL1QUMQt8ul2fs+er3CYSgW5YyUxpAYm+c0uc3H+nDTzf0rz97W/fvPlK/i0FIVplU2gpdrh9UwMWFsk6uL+o73/mGrl49p2Ixbho4tAaYjlDQQqlJJnPmakcAMtbwxDBYgUGxnhgpliCUgpdvuNbdtAvkANCBYSKY1HggPIWaXWvDAFGsyHGPNQeFU72FmX144DN1RTDiPubgZhXUURM5+meoRTZBc/oh9wajGKOHwVyg+IciBp0l5NFxCIhiYpzQ/Uc7FjT+3gef69oXd9Vs4XycUDJV0MicO52qli9ktL42p+98+1X9l7/8My0u5JTPTFQ/3FKnta8+5h8hwmDQw5I7p5nKvL2ylRnsYzVBVBT02cFm+cu0aaNZBhokHfRBZJzBFIiQbLeqZ4IXT7rBDHb429sHunZtQ++8/YF+8rN3LSZhhPMnoHPc0WjYVDYzUakY09kzi3r+uTP65hsvanlpxswBYqwHynPTVHHYMyVHdO9OfjYmxfSC13FHPivOeVai+W24PdMMjSPTQ3vmvhTOHEB9oBXZ34yywZybdUwGEIpWDA9GUai2mw1Err2hTeln0HQK4/mTvB2aMUzzLdrFaMZE0UyscORZg5rG5JgJ1YcffqKPPr2rL24+0eZOW41mT4VixShp/PchoCg21Pnzp/XC1bP60289ryuXT2ppoaAEhX+voTg0OOPEQG2jiz4x/SBW673BwKhh+VJe5VnoYjPBeTByIvSL5dpGbOSbpoVqN5vGXOAzWYZWAIUUMhRhSDpsIhiuM8+omUgFnZTN1IKLKD/J9rsAPDGWwZzFaLXBOdFMflJJ7e/taJ9JSKdubIFJaiClhqp39vXW+z/X4507GiY6Wj+7qJNnVzSUO4PbPQmaTX/fgNmsO0IGeiTGIADzer1hxlo4mFNYU+guLMwpX6DADU3myLjDKJcuE7EpL3S0/UPtbO7r6cOGXr56Ra+//rqBZj7D8W6jR5r4JNjOgzGmYm3t7e3ro49/pSdPn5pLNNmHayfXbRLLBIPi1OjyqaRNn0bdiUadiQ62DvTwwQObZC6vLOrc+dOany+Z7pG8uDiTLwuq75t7pmulPWrnKP/PXLxCwzxyDw0+uHb+ZZWMoyWc09zMkuUhoi1Ev0uhz57t4JB17YAwAvNf1gF6Q+bo937TlPA31QTHQWFo6kSRFiFUnYYh+mKAC5Cn2asbgELHzHSZoHnbS8MEH9CYSns4+ohpuk0Iwx4xDYn3fQAaO5+R8ylJ/E6yYDEKhfyceQbQaDA2gwFjztngbGv24MFMbtDXo4eP9cmvPtbjR49svb3y6mu6fPmK1tbXrRkc5W2zPmiGugkOYLBv9HumgV/c+Ey/ePOn2tl9qla7plIZuiMggnPR8xMLRbJes0qZcZGD/oitDjDkCpmrrDEwEkYnh2mHezEUbRo/AFJ+LgDbtP9JnpOOAW1oufyMxaUFrZ9a04m1iiZqaSxcbXnu/NkwJ3XxjIeGOmfCKGt107hPPmtKw05SO0/q2nm8q8O9ump7TZ8OaqI8EpZUXMV8WovzFZsKLi3O21Te3NYxkBkMjSnFe+dzALKY8vEVIyuMY/b3D1St1Y0Ozq3hOQKAsX9xFtNoccd3fyqmHgUmM+Ac8AaZAIP4Qkx4cba70YzJxdgLQm1CduxQeA6QXewTQiij8XRwGSUCDE1kErwDIERbmP36AsLaxgcTE6436nbI0Imk2GWjopvKlIMRrgl6odGZzTXaomA2Yd2MQB8NNFIXCTtlh84gCz6aEE4zYF1irol65ryF8Lo3rKnW2lazs2uTQcAggvRYaqBYcmxB2eZyZ4AwymwJTCsetX8rGfT3jXX++PP+HVcgUMgMJRyjhYVmqdNQjtf9ESA81kEdYSgDdRRgmFVinFMyVlI2WVYhN6Nibs6+egRBRD10TYIfa8EbzATwDjuYGJjrHG6k0Fkimh5/HAqZ2dG7+H1k0RNDcyNkI+x1uzZlx/mOQ6AMTalYtukgQIl8PNPiEbQeDhm2PfJ6sGfeJ5MNQNjt2oS+XCqqUp41INXrQ3PlXSeUhlKRzGiSyGm/3tPG/U39X//9H3X98w11WryfYNpkk3Oes7HSqYnyuYS+/e039OprF7W+Pqtigce4b13sfJ4gaizp+ZwJC4bOZSrqWaYcGhCE7hPFUzx/TM7cKSxiCXCw+T7goNB5Qk6FnDoeRs5roUNvU8Jw6237D5Mjd2Xz/qnJSb6SheVTAf/9aeVgFFR3Sub7cA35z5kUtK6uum0MbSbmosjGz++1Gi2bTg0maTV70nsfXtM//NO/qHrYNrplu4OJFvsMxTVFthHutLg0q5dfvKj/+O1X9d3vvC6NGxp0azqsbqqPoQ+xFgApvvcALVZJC/PLKuTLShQKQQOH/Wegipqpw9HUzEcyQXfHpIvGwwDjDNecQZ1qt6HkUEjhNEoRmDbjAPRYW1t7Bgj//h9+or39rpqtiZKpnIaDppqNPRULaVXKTGbqOrk+p+9995t67vIzOnNmRYnYwOi13D7LloR3FIIZAEsUXHwvfi7TQ+6EMUQwJdPA9KlTylcwHIqooFHAvT95Duy8qRCVpke/FzWBrG1gvOqooxMIcNwK6k7b849PihyY+pMWJoTevvTnPdBveV4t0Dr6+RPvVJv7Xadvhcvm5pZ+/M8/1Ucfb6jRwbyICdbQqIMEhXNujsfk+k303e/+mf7qL/5UFy+samkxr7i60rCj8aCtZIyyhEIMEOvgs93tm3aGQgnjjkw+q5n5Wc3Ozvn0PbhkWwlpnx9QiE65rVajaRNOGlFQn80MhrOaCJMsMSZ0uD1PC6Mol3fQ0HE9judKutzSvUU8i5XGSa/bMQMmpmfm8Dh0Has54GbSevL4gXarO5TGbiaU6CuRmajZP9T7H7+l+083VOvs6eS5FZ05d0KDScdAIdOTJFNnFha0OfalEBFg4eI0yaxvg5kIBXHP3Mt7vY5mZstW9GampkvBECtQ1Hj/5qw6Gqvb6Wlrc0d7O1VVd1t6/ZXX9cYbb3h2WJhyRq6RFktg2Zbe5IMlsr+/r8dPHuujX/1Kh7WOiqWUTp45pZOnTiqbzyqe5L1CVaWhhiZrKPXjig9T2tus6u6dO8rmUpqfn9GVK89qaWnWDGW8WQKjCZQGBdz1aN5sjABhNKED+EU0UWc/Rc8gjtqAwnSqrHJxXpWyv5iyQgm0OAo09hbYzu9xlnl27v87IJx2TI8Z0hw9hUf7rH8fN5v5KiD07DzzhOAZTFCoS9XmvqqHuzqo7pkhEECRa8GfARxybGSyAFoYOoSWcwgd29kBTpEe0hgBYSIqjAppti1pdmZZszOLpiHsdoZGJwWMYBDF58+ms+oNuqYDZGrYbLT09MlT/fQnP9O7772nK1ee0/PPv6AXX3rJjKsABVGjgGaoO5MTs1Yzquje/rZu3Ppcb7/7S7U7NZv+zi2UTQ+cTtO4PXLIJTs0BwUx5M3yWWzPJMMIwE50Bg23OK7XMHM849u0eP2+MY8arYZHzwCAkC2Qbwsoio1VKOYNEK6tndDKibKS6Z5Gk4ZarcPgriwb7qQSxHD5uorjzD4p2HRw1E2p24ipdTDW5sOqnj7YUnWnpk69B663DNlMIqbVpQWtrsxpZXlOhTzPE9e6a2ctVFwDs5hxRVmoUGIxqZvIDGQOD+varx6q2WxZTcB9YZ+CqotXg2n2oBbSpAkeAtE6cCYVzznRVBjhuJzCxAtGG6WW8OfJ90877gNlNG2U0VQO5+NVLQAImTIzISxWbEJogNBMZRyYHk0IaY59jXIIW/c+mXCYEx7Jiw4kOiQOTrsBCQLmGZ+SkwU4BM0T5oglqwNDChsvBkMHxKYvAEJ3AqMzYRRROoEh18iNX5iWMFpvqNsjbuJA7e6eusNqAIPQTboWfAtNa4IbqQHCYIcfjnn7qRYs/MdffzhX4DcBQl8TBvYNGEa6o6j2Z2IUuqd0uiyCwg1mYsOsJoOs4qOcUvGiubCVCwtmMMOm44577iRq3b+QRWn+tlF+kA0m/L+5ds0podZJhkPPBo0DaatlhiT8O1MoQCFTMAu71li5HOYDBZVnZqz7lUhnHARycwwYcsBRjPgEiMlcr92y4Pa2aYS6RhllQohhhAcluzgeJy4mAExqRrG0+uOk9uodvff+Z/row8/1ya+uq9XEOh+tEM8e1CwAA9OPnk6dXtGVK6f1ne+8qrW1CoaXBhaTTOAn0BxduoYBBNlguUzJaKPY4yvW11AUsOhgPB/QCnrfjr/875ZpGAr8MOVxUH40FvaJTYgnmLaEnStkE8IQC+DFTKB1Beqf54ZFfUQHgz528qkugI+/wuTDin6MIhotDQdOI4LxwH5WqzX08Om+Pvr0pj6/fk83Nu4He3m6wS5fZyprX2MDpVMxXbx4Vv/r3/6FXnjurE6vz6vbJkcPB7YDDckbGw4tC80DveMqFCpaXISmm9YwnlAqn1eMLrTpsyJXv68CQu9oH58SmjmKGWJMTKdhWY3ZgsZBT0hnHFpQrz/Wjeu39cs3f6W33/1M1288sskvBVe/17LPwJRQk67KpZROnVzWyy9d0jdev2oHfqWUtwgUDljPRfT8L4NicYoXrp27+wFOoW26Vg8zg2MaoGg6yHqf6j0dBE5f0RqZ/h63MIQ1R+TToCGOJou2bpyZZmocN2gKdFVbH1DOgp7QjBw4i5wB4AYz0GcBPJiHEBjON8S+vWh0rlq9qffe/1A//enP9fjJlnb32xqOiXZxyiyggMKE75vPU/yX9P2/+Ut9/6+/p2KeNTdQbNzVuN82QJiKQ2dyaipgiC+9wdDMmyiUBujZ0inNLy1qYWHRgbJNN5w6ZyY8oRBiStgisL5et70IAx7/8763QYtkz6HI8lBnaNCAeOjmrvG1WQf70Ygn181MOOsNLA/6zgzKpk0HTTA4bonWhIlLTzYf66C2r1iSrNKhBpOeErmJOoOGPv7iA919dEvb1cc6fWFN5y6ecs1/HL3yUCmAq2WVesyCRQfwsxPouim4HZRQFHJ/0HNj0AHbwoLJzTiKJkVgAYydCgd4orhkYt5ud/XwwWMd7jc07I316svf0KuvvOpSAGsYBSpaDPMYN2tyZ19nImxs3NKtjVu6//CBHTonoOGtLGl+cV7xFHscgH6oGOZISaeYqp9QfJTW3uah7t+7a7ox9FwvvXxVy8vzUwMvroHfguC+GQBVmIUE4Oc1lAPCyBPhCBRy5o1HaSXjReWzFc3PLWthYUWDPveTqWtBcZEHGj8GCNFi/XsA4VdB4VeIGNEeHZpxztAK8Qo21XNAOLEYGpqGTo9F91ar76vRrLpmHUCIwQ4uxYAaJoSpoA0d9gwQHicPsUbYE7geThF3gxRegN9MuqyZ8pJOrJ6yhmaz0VGxWDGQYfq1YPpmTpdxz/e1PbTd1Zu/fFtvvvmWNSBg41x57jmdv3BBZ8+eDVRimmk0RIm3SGrj7g3df3BHrU5dB9UdbW4/UiI5VibHOh6bUzDbPhmCTNlDuKmtGRps6LNtmEL80ADTHI8WMWdnnoMRDRHOr+DsG2M/79mgxr6aa7K/AIU4DufyWeHAPDNLPBONxrZicaeyu/4chgL077SyOB2PExr1kuq3Yxp2EkoNqwEaAAAgAElEQVSMCzrYaun29SdqHgzVNU1sS/0Os7W4yoWc5mfKOn1y1ZgkmTT3yuOaeP6YknONvbEXmcd4zULjq9FoGQ273oQujBs7GYvIERxTRADMTepcM+hGYl4vmCzBGCjOFHG5CU22EIYUdIQuTzPf+OmThctoDDM3MpSzRc0sLNuUkN8jixDKKBEUNA9opBllNAKERin/mgHC7sPPJkwE6Qx2Oy3TKKBVoOC1VWv6AShgnm8EGETwWiiU7MChq8Ec2wk53n10ehjCfmgSdIOwRA4dr+AuyQFkVsOjttpdXLyqNhkcjAl/bkgJzy/CWVSmQ2A/cFDo0xwfC/sAwUxmQ1/gDwcSfZ3fqU+EvDt6DPaFLN2gNZp2T/14MFqwHZYerBqfpI9A4SCjcY9JYUaJSV6FLDELC6qUFrxoNpqmF0KmJQT4mf0hNRpUHueTseEYSIQqGnQ0zt4bGaWaYozXkEBqTh+jXbljocUv4BpYcj0PdvDmRpdIqI9+hpwwTGqCaxYFGMDQOm2tlg52dwwYMoUs5HMqBVt5OulTG3kzdHK9wWCc0Bg94SCmJ5v7+uzTW/rFL97X44c72turaTSkiMoqX+DzD4xiks0mdeLEjL75zRd15coZPXN2VbkcbAC65H0vspmSWoOFzipaDTj2cU0SHOIDy6Bz7aBbO1srxsBhBBCjcNigJgvMgWhKG5UmfskjfdixnjDPs9caUcSya5GnMCL65/DVwKBTUt0ghAO1Z4e+hXObeD+ueq1lh1Q6jZOYW5jfuXNfn35xR2++85HuPkAj1gjRG2T+oZWU6+PIKcrEdPb0Cb3y8nP6q//8ba2toFkdq3G4rXbzQINeUyNs5S0aIGRbJdIqV+a0tHzCnCP744lShbziaLYC0HIKvU+wffLp7nI+wglmOwEcusU53VjP14LCBtUOSrHRRwNgY0p489Yj/fBHv9Bbb3+iVpuDu2trFudVcPIErWt8rHw2oUsXz+qVl6/oyuVzBhBdSwhFyaNRfMjEc+Nh2RQwSfSs5MvGXT8ojDMwy0BHY8+R03e8eUC9e3RQH8H58GeCk/URGHSqQLQ3HG8b2ISH59gAYdDh2vvzUwEQbWYVmDig27GGjRctfWIsiFRAqzeOqdmGdsXPYZKWVrXW1O3b9/XOu+/rzbfeVc+yvPjmGYt9gSbIPaA7z/D09ClMZF7Qf/izN/SN164qGRsoDjAe4zDb0qDbFNIjJiVOXYY+HbO9oNsf6rDWUHcAwEhqYXlZi4tLDv6YCAI8wh7EBI/nAQYCTB5zx4VyyoTR9jV3Trb4BIqsQMOC3ZPJ50yfYyYNlsPqTbBxFP1kZ7MbrQBys5mUNYBo6KJ16/VxEIfJ09Pewa6a7briKRz8hupPukrkYuqOWrp26xNt3L+uB5t3dPLcqs5dPKNE2lkF7jIaTPbNrZyCmDXr7xeNEaCQD2za62LBTEeYiEITjXI5ac65I683mHtdB4RMd4eDsYVx371zX816x/atV1563VwkaRAB3qJ4HOoPizSBNYDLLe9wPNQHH36ga9c+V7PdUKlc1DPnTquMDqwAtTyYKIWpljUFKFSHaSVGae1v1U37yF45N1fRK6+8ZIDQdIMjCvi++Sr4s3RUtnojK/Lc9ibalwFh5I+AYUxG4yENdrSERQODK8vrFvc6GaccEGIkRdE/nRBGgDDaeb9KF/0y/DomkPgyM38K09z8ylk8kXSHexdJeZwS2hu01enWLTKh2T60dYQhIHsKEQnmtGquq6wDrgHPaOREHVFTjSg6nZC6W2ZCkxBxg5yBqSj5jLAwiC3Z2trV0uKq5ufnLVObs55niekgX6FYY7wEGNvYuKtr177Q9es3LUt7fn5B585f0KXLl1QuV1Qip7OIRps6d6xrX3ymO3dvqWeUzbb6w44y2bjSWYBb0z53Mk2zgFoAMOOSBWIo2CM5c1jzfCprgjAtt5xuXGSh4Tul1BoNwbsjml7DEKCJMbBGjX8WgD7sADTyOXvOKUnaUrzv+cah8QMzAUO+DFFcgOlBUs3DvprVgTr1kXafHOr+xqZ6zbFGPXJ0J0pMOPOyWpyb0crSglaW5lQqZtXvc456jirPsJvHOBCkueNU9Zg9i+xv6AVxE6WJ6V4kPhl0QIgEJm1g2w3TIslZGFTbueh07khnYBRYmpXHAuk9h9B9CiJvAzPlAmjjOJvJK5kpqDy/bFNCNIUeBVZWKu2AEOook2Ez07TX1xAQ9h5dm0DRIqwZINhquMEM6N9E+kHYywHCjSe7A2vc2bl5M8xgAUR28EeA0HMFpxa9RpcJluTBiY6Hgw24P2io2d5Xs7mnRntH43hLSuAs2jUxuoFCvlrDjK5kRP7x7r0VUcGcwgfFf/z1h3AFIkOZqDvqE0HnD0Z0TtMQTnUOx0GhZ07GJ+SdYdSQtgkhouhJH5CYNcdRzGUqxUVzkrJ1Oolb0WQh9ADCwFf0qaGbzlghFiYJADU2KkDGkIiCWs1ezVrdASB0iogWF7lZJpMqVUoqVcoqVSqKhSk6kSxk6KHBNet+1n/QIVKcdJoN7W1vmTsl39tMZXI5E8IbzSvSUlhx7QVln3BknOWEvi2lR4929P77n+nttz/Sr371hRK4TyYL1hFlU/XnratkcqD5+YLeeONF/c1f/7mWlyrmPEpcBlz8Uj7vmgf49z0ostBVB0pnk8oW0b7R5PHogShuInIdjiiAri0Oc71gNx1pzo4AoR8ijhsCeLT/yOFl0D/kxAX48FVX0nAARJEGPtF1Z0U6rBy46JOgrVDwd7tuw53LFTUYjY12+c67H+j9Dz/Xp9c2tL1TU6vbt9xDaL4UCGg36Fqi6VxZmtFf/9X39MY3XtKZ9UVlUxSDLdUONtVqVjXBJGEILQmjLNZYwtwJZ+YWtLJ2yoAmgDCZzSoe6HxEC/A62roio54IELozamSSQjwJMT8Gji3nEmdG9G8UVQBXisKcAZl6o68f//iX+unP3tWtjQeqHhxa4Ql9itxDKEhMuaH2z88VdWJ13j7biy9eCo2CmIYDdOVQQR1Ioik0Cpo1ZjjccePFjZpMWorCkA0bnueo9Jw6wwYqz3Ftm48vHPz5DhCK4mOaQvsvUY5saAJS7JhzZQgnjiJNKCpd28Ia4CsvL1ysgCGfEaptEpMnciUTFuB8WG/rxs27+uGP/1UPHj5R9bBh6ycyeYFWxPSn021YnlwmE9e3vvW6/ut//d+1vDijXCahQjZhADCGTqzTUK9Vt38HBDBxM7AaNC79wVgHhzBj0MUntLC4oqXlxenEyhpORhmVF0zsGf2BOY426x5B0etA1wJk+pW2jFWaOdj0pzGjyCtfwrWQyJusTQqNxm2TdB5QZ+2YkzJFFblnuA5jCBeH/dBXp4sBDrS1mhuC0Egg/jE20kB9JQ0QdnTz3he6cedzXb/zuVZOLurs+ZPKlTJK5yl4WcIDTYZ9m5RYQUxGYjxpUhQaHBS7PLtMZKDBdbpEY7QMnLJNGKDDhMKaPC5D6XUAhJ59CSCs11vauHlH3c5AszMLeuXl1/XiCy8atQ1DGytarbERtwYB18zjCQbq9Dr6+S9+pk8/+9gAIM6N586fMSdHwICxlAzEOPBh8ZmDMfS7cdYA4f179y0KA1fTV159yXVW4776fULDMZIB0Lphj7Uep5rqo5Xv4DCaClr742h6OGZyS4MLLWFOiwurWlk+acwAaOPpZEExJoQGCKHXOdg4HsUVBcZ/WUMY1U4RbfWoiviy1j/qWnlb3gCh0UQBME4DNQbJpK9Gq6r96rZanVqgirqGkgkia4tJqU9L3Y10SpuPzEPMhTg0DYPrrk8GHBQSuwN9NJUkPxU9akp3bt/XtWs39OyFizpz9qyWlzH2qahQyGlvb1eHtWqgDnNNMN6J21SZKSGg8OCgqrn5Bfu7z199wQxnFpeWrG7AOfTefWKIHhnY5bMkOQ6TPHBDA71QyNERcjJzdngd7G0t1m6U620NCDOYoUfkURTGPmD4EjVYQ8xbxKqJGtnOToiidcIeYfEYKTMwGoxgPXikRxJnVt4k5+AwockgrsQkpZTyqu23tfv0ULevP9DBdg2Guzr1gXrtkdUAs6UZzc3MOhhcXrB9YTzqmRZ0OOzas8S0j8fIGoVmwALtHonLyMxj9var2t09sMkg08+p/AzpWRqmDhpD/i4YwRu700iuCBxG+1rIVeXcAwwmTTcYgKDFBMECcJYX+x8vjNASAL5M3nSDpbklzS6sapLImLGMu4ziahpNKr/mgLD74DNOBvUslwixunOVKRS8W+2FsvHzez1D9kwH5xYWzTADowyWOwWqCdZtWnjUPbKHwVOMne5HIRmE/oy9e/2amq09B4XdHcWSmMh0FEt0NSF7MIBCD8v2l08i3JrbOhNhEum6kT/++kO4Ajz8URk47ZV+CRA6ZdQPrZD9E/7V3fkBhGkDhTiOGiDspQwQoidER+iOo5gRlJXLl23TsoLJiamRAiLwYljnkaOlUy3MsTLBpjc0elbt4ECNGk6iDaUTFH4pt2W34sopSVQ+ONEVyoBC+OkZxYi6ICjaXE2hUvodovNneWeSOVPubm0qBp0tkVQxn7McMKc8MsX0cHKqQp4z09pwkCSzpnFrdYZqtkZqNocWTv4v//qW9vebarUR93sR6CANitRQ2WxMJ9bmdeHcuuUTPnv+pIXMFnNp0wvQXISqNgZ8GIiW4umY4oj/LWjYc5O8q+faJDOTmcbRRIyBY8TOSCsWJj8uAA9U80Ahj5if3j6KpsHB3GIaT+F0dI+qCGY01kEMuoFAqSQ6A0fWkWXpeQHhmXoxPXqyqVsbd/XJp19o484jVWuYAkHjI2y+YDlEzXbTDkAKuJdfvqpvvfGyXnv5OZ0/s6ZKESOjtvrtquoHTAhrdjjBt2WNAf6h98aTaZVm57S0uqZkJqcYDQG+IeuGwhZA6HkWVvhNu+GRqUxwzmTCS9EUdYbtAA2OzxQWHLZ8n2nmlOlUktq4/UifXbutN3/5vm5v3Ff1oGEW/0z3Bj0y2yj6mUinNFMp6szpVV28eFKvv35Fy8tlZTNkekHpgvbICnI+t4H1GDpJN5xxKh9W7dHUwM+OiCrq2ZHHSb5HE0MDg+HZ9+lI0AmGK3KsVA6g0JuADgij6XAUPRHyvgwUOk3U6EymF/O8LwDeEHOzRFbpbFGt7lD71ZY+/uQLffL5TX1xfUPVw5a6fRqi3ozh71shAlVy0lUun9DzVy/qz/70df3VX35XlUpOKWiInZZlXmLNPuy2rMmSTri+hSlRbMKE3c+v/ghA2FS7O9RgFNfswooWF+ZMr8cSMa2MaWMIJ3eXPRpGxlRotgwYYmZldMgwyY7iSfj+gD8aG+xFxXLZAWHaz2vbBxn4B32/TS+hYSHxsJdrMXnP3W5TtUZVtfqBGcn0hl21uk0DhIlMXJlSWuPESA+37uvWvev6/OYnKi8UtLK2pMpcQdkCdDg6NQNpiJO57xPUFKxZCtkBUxTigMZDm7Ax8cC8g1rEYkmsBmGvBNAFQDhOqk9khdiHs+r3RjYhunljw+ioJ1bX9cLVl3Xp0mW7XuQvDnpQhlkrbkDlEgGiJjqq1w/18ae/0oOH97SwOKfVE4taP7Vqkx6iZmwbTbgcxiIVJgMDp6lYwfTrAMK7d+8pk0mZDu2FF563+8n55c8tzaUjc4woSDsCDFErJNoLnC4TmiRhf5gACJFITDBWyWludsncRtER8++AxAgQWjMsxFVMazn7If/WhND4VqF8iL4ek2o7peeYdtDbPA6OfQpsYDCGvq2nw/qutnefqNtraDBqK5Xh7OLa9Y1pYqaDgGzA04D93F1tnS0YvcdQgxpl3+nN7qRK7RcZ6XBNEraX7e0d2ISQ70UT7/SZ0xaYjkkioJxJne2duNqigR/Drhjq6ZNN7e9XTbtXQ6PbaGp2fl5LS8tmNGPfI5fR060n2tnfMsbNJA4TxKecTD6Ho47iybFy+ZRlkzbbNZvSRfpVu3jHXVON/ui04KmEPDDtosaFga6p1tVbZqaTDwYLTqf0+2aspzhnAXICj89xE764N9BNWpPUoDNRrzHU1qM9bT7c0dOH2+o1pRw0+s7YqO2n1k5peXFJZYzxqEVy5N46Y6DTwZALeQDPpO+p0F3dLTtu2mgiJQ6qdZsQ8s8OGpO2BzF9Yzpo9HbcPG06GLM6y6M5kKu5H4DTw/1kNPMvY2LF7SxKkLlsNQDGMgBCjxaL3E2hpUINVTJjdVIsnVNpdkkzCyua8LykMQHCZfQIEE5jJ3hfX8cJYfvuJxM6l6YhbDWDhpBO99A5++Y259bM3FhuJN3GeQBhecZQOMeW0eFMwA6zl7Xi9A8rv0NGoJV4RtZ3Dj1WxJ1eVa32ntrdA7fLTXcUT3WPwugTfQu/jTrMR4CQ8XoECN3N1AqyP/76g7gCvz0gdFKyd7KRHUSAkImgA0Ioo9gnQxtFRwgozGXInyqrMrugNPx5MzlxtzF3D3PxqYMTaszI7TIKjmdK0le31VZ1b8+mg+1mS4UMeVBZiy7wQOu+B8/GY8qygRYLKpTLlj2YQqAeZjxs3RARvchED2YtQps87mxumc4mn82omM9bPhjPi9G7KIbYHKFLYSsfI+oFymDR8uF29g6VSBW1euKMfvbzd/WP//Sv+uTTW3r8dE9DuseG6Ci+2IDBrVC0Oup36/qTb7xorxeee1YrixWlYnQWSfDhvQ3Ndpou/YjDBg2bDfUCnz8UVRxG0Lh4f9HL6aCB7BmMfIwSGE2BvgQGQ7861AFomwBLTp06ihTg/QAGp2G/AMKpGyKHBtdlYvqsCYVipmBOoRTckxhuZyPt7R/qw199prfefk8PHj3V4WFbuVxFk0lKXdz/CF6PS30iBeKwIuL6u7/7vv63v/u+FueKKufxi+yr1zpUu7anZnVX3XbDpiAmG0kk1MMVcogRVlL5EoG4K8qXK0rnc7ZXYpBpVMt4NO0IdGhTdQVNU/jc0PgoKAcDur5OqaKIplGHzb59fEocpuAAjT6TkIR1PqE7bu8e6gc/+Inef/dj3bx+X33OclxThwmN7IWuEl0hMRwxnThR0be//YrOnz+h5eVSyK6E9t+3dYjjKc0CLMx5MUs2LRa6mRRA1RsfIa/AJ+/H73WkJwwNx6/yOiJnYSt7IqbQV7SnEbQ0inCgOvpUEF2YuwD7OTMVJBtll4km50ajxZmSUjpX0e5+Q/cebOoHP/qJgecOQHmI+VNoPI6h6KKjQ1M5MqOR9VOL+v73/0Kvv/aizpw+oVIxY02i3a0tjXo9zVfKGvU6ajcOTUOIE+l4hOsfminWImtyrGqtpVZnpP4ornJlSfNzFbOYT1vgehBi2AWy0bftM8g7Oi0auG3XEQ4oruNGcWI6TTeeQhEqJplmxQrRN96cAiTaHmTGVtCCM0rE0PABtjjz+VlRTh4NiK5NBaH9oQVDE9bsNPV054mZu+UrORVnCkrmE9qv7+ru4zv67MbHShUSmpnH5n1G+RJa05EZQWAVn035HkGTzEG21xdOe6XIltJZimrXL9IUQyuFDthNsthrGFEmNSCHU2kDhL3uUIcHDd24vmFMgLNnz+nZZy/rzKkzqtXq5ibZbDTNYZhcTrSSRgWcTCywHNOTJ08eqd481Nr6qlZW57WwOGsgZzTpGRUQjRgOkoMRAAADsZTSsZISk5x2N+u6e/uuTaMWFhZ06dJFc0eljjIJzTRqKDQxomZWRIw+ZpwcNV6+DAh5q7hHw/d2AFgpL2h+dlkZdN5J6KLk8Xm0AFEepu+NFBHs1b8lIJziP9uzo5xUa72FyeAxQGhgkGl1z6ZUB4c72tp+qN6gZU0UaJW4rY4m6NChlo8sngxAZWsYH14fPR9pyKanRcjSjKIaDOgGYDiOm6lOt0P2r8fX3rhxU/V6TefOnVWlQn5l3LR2uSx6Wg9qZ4vodAe2X+ayeXe9jSf0xfUbev+DD01LzPm1tnZSp86c0dmzpy14vtY49Iw/XO/F2uB561nDIJ2J24Sw2aqperhnk2bLCEXmYaZ03jDklwNFfxac9s0577WBTROTTD9DbnJgOUQAkCasa1+Dc0bQ2lmjx24450Fak0FMGJRqlFAMqvEwpfpeWztP9vTw7hNtPayqU/dU10ohpVQsZTFNly9e1ImVFWOFwBQ0qUKPqBCvczw70mz43Ck1kbLrzrU8rKGvrNv1a5NHyD4ToiX4yh5kRi2ZjDW90emxzuz7A9r7XR/5JGAqMP13oz9LM4gkZ4BBpoOch5Oh4pZN6Jp39zxxA0wmhOQQAgABhMWZRVXmVzSBSkqmpcVOFEI8RkQZdVMZWC80D75WpjL1mx9MnC7aMsoolukcqixeN5VhSuIaJvJFUkwIi+UpZdQ4z9ap9mBXiiEmIaYMszBSntCQLxUAIV0AFlinTZYKQPBAg2Hd9INKtsKUkOzBgSaJgUYxXJOAlugW3OIeChj2yjYhDCYCfwSEfxBY0OHAr00IfYIQqQrt+ImqwamVvU8FjFLIWrIJIaH0HjuhflYaYKWcUUJ5JWMFA4ZQBGfmloweACCyTpNRoF28bpqdCKSZfb3bgbuuxk+Yfqerw4MDNWs1dZot5VIZA2w457FBou0xGQSbdApHvowygDrMHQhENlMHgFw0DXHzE+voE9Zaq+lgb08ZAEQua3TRLH8n2KKbwUQIlz7SPjIFICc0ZVMGxcnMm9H2bk137j7RP/7wp/r4kxs2hSDMnoIYza/N8DE4wN0tNdFsJasTy7N65cVLeuHKeV1+9rTFKGDYPB50LEfNrg+bMg2go+ZxEHl7ThnX0QGrA1cONQ8HPmJERtNgQ1xBYxYcD5xiGjqoBvih0ViX27uAUc4cltPQHDkIvEEQBOhGQ6OQ56YSt5BUfxg3RzElstrdb+r23cd678OPdWvjvoFBJoYUTZgTWNg74As7fY2Uzia0sjKrZy+c0Xe+8yf69rdeUyWfUio+0LBdV6fBYbqvXrOmQb9jIIlCnoOoCyBkMoWFPyYf5YryZYrjou9hFuPhE0LXWAe7+cCiiDTWka5rGrYOLYaDjzy9mGc/WdFo2a8+/cF6n/04nkgbrbjR6ur+/U29985n+sd/+Imqex31Oky+U4orb8UQezIHcTabULkc0/JyQefOLevSpZO6+OyaTp9aUC5Lxxl5QUcT6H8jph28dxpz6GMpYmCJ0H+IaNlhChNpdkPQcOQ8Gk0uop3LJn4BAPnj7/EIPgmOjJ68cmYJ+eSPxoq7YVokTKTptW8a3CzNPJ0qjsIloU5/rP2Dlh5vHuj6rfu6fvO+Hj7esTXS7kEPBDzlPTN0yGQBMx6pWEzo9Teu6htvvKCXXr6k9RNLyuc4i5h+ob8ZoEZUIZPRsNdRt1n3yWoM4A4gZDrCOUYe4Vi1Rketzlj9QUK5ItEkuAtjbsB3CZ/bCsm+hhg49Hr2MkMH/tkcj9FhuYU7QAe9sgPE7JStAGvB9iALiQ4awhGU+KyBQqdP0pkPLpFowHpN00UBCFvtupqtQx3WPYPwxu0bGoz7BgaLc0WjhvbV1+7hju49uq1ELq7SbEGra0sqVgj87itO4aaRsilnE7B27VZPWYqu0eO+kvmGB4Eb63hXwF1RuemRsVhKowFrEAfFnLqtgU3Ab964bff9zJlntLi4rFKxpL3dfR3sVw0YAqTRP0HLz2aZcNNE6anVbtjUD5fI9VMnNL9QUaGYMTrgONAc+WcHiEzs0cPFzb5/3Etp52lN9+7d1/zcnFZXVvTMM2c1Nzvjz6rtua7Hdb1c1BYLdPjpXO5IGjF9JqL/Zn8tY4CQKSDZe/kcdP85lUvzymUrEiZrARCi7wUYQuvzc+53AIShW2PN2CkgDIA2ODu5uYxrAbk2TMqgT9Yae6rWdtUfNDUcd9xtNcGfI3+OPdYdM23CxkBBKcsNdvOYcM9toHC8rgn3PoS7A2WMoWDg1xcSoOrWxob29nbMrRstaLlMDnDCaI++d/pAweNx3eyFJhpGLzu7NAa2dHBYM9Mx4mFowuYKOZu80bAoVaBhY74EsIkbdRSXZcXdXZUJIREblUrJACHrzRzKWfNBLG7UZ2ugeq3BNYim1/5YhOzkcFZGTAWbbgcdrTU0zAAdOvxA0NBNx8e+jOtsLIcTAIN5C57ffnygrQe7evpwS916T8POUGm052ypo5HWVlZ1an1NSwtz5jZMHJ2ziuJW4/AzHLw7+8VrcZo7E3WJ6mm2dXgIGCZzsm9ncTLFJBCQRWSLf2bTEaYxBGIt++dmKNXvwU6EWu00edgS3DNnRwXnctv+mQ76fmLvIIaDOHpK1yQDCmEvKpHRAPAfzGUcEC4bQIynqJcCILRpJYAQl1EkEGlrgn/tAOHmRz+bAAIpBrgRTAYtHDrIeE0KA80NXU6vb3bbxXJFlaCzcdt5n0AACGmdmHsXFDe6etblZtMOBSLHDlTRXlutVk3tzr76g5pGaknxliYJDGVaiqX7iiWHDgjVtYXltFF3/TMwKL7SYmI8zuI4siv+w4FGX893+hsBYdAJ+f4fWVu7naC3A4KuagoIU4ozHcRtbJCThnnFhjk7oO0VLLoRDc/MLFjGFx1zrzOhVnghZRETprGDIsUhFbPukHXCwqR8PBiqgWUyGkIoo+jD4KmzkVvgcl8pKJOplE1/xlACCUgH2BUKZuxARwzKYES1tGwxQu1bLXcOPDxUJplUPptVAXGzid8DWKUgDkAsGnpAd6HotwyjeNq7YImsWS032kP99Ofv6d0PPtMXN+5ov9pUu0NXlu6yU1xp9OTSCJPayqWli+dP6oUrz+i1l57VykJBM+WsMkk23L4VmmMYAMmMRtMYgOikjlwegwtgMO2x3KDI0XWqETyiEU4BYVTyBf2T64Kd1uMFYACEgKHIBjWij04LK6eSD0bQa67CDl8AACAASURBVOPW/RuMEmp2Rur0Y/Z1494TfXb9jt774BObmrU6A2VzJesMj4eutwEIooxiGrC8MqfLl8/qjW+8qMuXzuj8mRPKJceKj7oatGtq1fbVOtjTCLMEc3JDf5WwphmAsIfY3nQMacXSaeUrM2Y2lGDyS66bmcrwOdnDWDQ+/WAq6oDQi0gDvxyA1mCjeBqaaQEdCNtnLaPJQTjXFNMZ04UBOkI4ebc30bXPHuif/v7nunnjiR4/rGrYR4NbslgMtGJMntCOpVIdxRNNrawW9eyFVV19/rQuXjyh1ZWKOc4BcMbDnkYDdLT+fjmwJwYCpw40QZfr5k3TXC/ThXi33+QIwRQmagW5XilklNI0ss8fAaPQoAlOxBw7eE5HE0EvptxpzlgERkMNgBtqZAy9ZUyd7simgncfbOnzL+7qxsZD++f+EPOnpE3rWD/pDFrTiSajtjRpa3GhqNOnl/TdP39D3/zWi1pemTEwCGBk2j4ZjJVFT0lWGqCLjne37bSmWE/jcceceg0Qcp9GY9UbHbU7uI5Cp5q1SePcbFH5HHlrnj9IvE23A4jvWBedwtIzNgHCvmdFBT9ap8jSHSMZIjJoQkAdNZdR0x8Fx2OaLkx4bU/gurP3eed9rJ4ajQO1WlV1ew4K+frw8X3de3hXt+7ctAl6rpJXtpRRpphRMptQq9/U9sGWAcLiTF6nz66rNFvUaNi1PMZEDEDolFGniDptnmYCdUakzbPEGsucoUnkTA6L7aBBZPmTZBsnzVkzEcsqFc+pDSDca+jWzTsGetfXTtqzSOFAtmDtsG7XEepor9tT3rLPmHIDQJgK91Qs5TQ7V9Kp02uamQNEUAgBdPoaTrpuimK0aKZD/t6RKkC5Y0KIw+naiRM6dfKk1tbWbDpFYRuBwGlkjslmIoJmZJ0Uvgaztd8MCNNmHhNHQ5ggmL1oLtAL86sq5uc8N3acVgxwlcjYV6iU1rCxzMPfjjLq9O2jlt7xJq3p46YaQs5SB8tMBPcPttRsV9XtN9Qftsw8EDAY5zxJjjWO4VGBCylUUWc04AfAy4LTI++A4AB+RCFlz/BAd77y945MroK8YjTW5taWBdCjmQck5PPoZ935k7M9aS7JmSnNHsoj5yna826PPL2B0R2hoD589MS0hUQ/wIDAgbdUxjgup3wxq5lZ5CE0j6Bq9oOGEhrpyH4u959zfupGHumeIxOVkJHoDa+w3xlv1htiBhqNjulbm4HnsOfz35xy6tNHtNDxOG7I6AbTpm2NjzNqHHS1v9XQw9ub2n50oP3NKitE2XhGBRqWqYTJRM6eWtfpU+vGjBkOuqrVDu3nYlwzoCFlrupO9UZTTS3OjgH4I07i8LChWh0jobY1Z2lAZ3IFww1EOjgrJhhDwT5EkmPNSM9YNeOzUV8ZjHIyZAMyTfRz0QChuVrDEHMwiI4QTyg8D9J2drmZm7MV4wYEhzRFwAzJrIozCyrPLWsMZfQ3AUJAoYFX2EX87K/ZhPDaP/93mxCaoJwZQnRIW+0d6HPG3x0bxSNfKKkyM6tyZdamH/wehYe5B5lgPWFaQzZxFmvU1XVOtNvw9nroHxpqNImZONBg3FAs0VMi3dc41jBjmbhlDwIIKdAYO9PV9CIHLRiHuweQmlp9Cgq/0k76eqKt/+mf+tiI6H/4s37Dnz02HfS/fuQ+GEkYpgq/aehtiB0IAMBodRO6YMRPJI0ySqYOsRMaeRd1MnBaXDyOY+ecyuUFzczMebYaVEy64lArAHFGi0DLMLQONVl1gCY2KqhFrDIiIeqHVdUOqkbfMvv0UJTBP4H+kMrl1CfgeQQNbGSaHUAhQAAwarStYGGNkQIugfVaTe0GofYtA5m5dMq+V86iXtyK2QGCAwAv+gCwTtngeWDThSIIV743kDp9GRWNycf//fc/MrOMJ0/3FE9mQ0A7tu9DjfodZdMx5dJxc9Gcn8lqbXlGL149r5euXtT6iQWVi1DRemGyFeIkgnbLO92R32+UB3fkouehuOHZj4yDgomIGx0cTRCjw84NxYLhTMiZi2ih3tI97jgaBZc7dQUwSAyD4hn1hjE12iOLkoAK+Pn123rweEf1JowDE0W6u2SkyKBQngyUK6Q1vzCjF168otdefd4AYbmcUTaJ81pfSXsNVd/f0f7WUzuczD0Sd1G0D8mkUUYBY0SO0BwYTKRcCT0XWVUlpXPBZdTTFoP9uE9A3E6HdxWmYhTMcaJB4k4dHfrE1iJ9jDYUjCfsUXOqplNzPQrEyDSjpA72e3r4YF8/+qc39S///I4Gg7QGfdwZvekHmOX7TyZNxRMdpdNEEAx19syCnr1wQi+9+KzOnz2tEysL9pl5VkZ9OrUxm7wzdR+EJssU8EWI7/hXf+SnZguRhupLfzQaHEUaGVsTXizZ/wClAGIK84hWyn+zAja6hqwNikSedzrpaYsU2d451AcffmZr4tadx9Y84ZmhgTAh9BrdCdOVeMrAdVxt5XNjvfTieX3ve9/Spcunder0otJpz1NDZ+rFSVJ5zGomxMi0Ne73jNrs7neciV0DhNwvzjL2h2azq3Z3ol6fyUVJ+VxaC4szKuJqifYsUERx/7ZIqK5HQlnIewAUfk0C5d3WMD2IjIfVl9BPu9OoGWkF6q67hqcsqoHsNjPVMskF0QgeHbC391S12q7aXTRg0Cy7+uzaJ7p9b0P7h3sa4LSaoegaaZKcKFvMaKi+Gt26UvmkKrNFnbt4VrPzZTvzoRzDOsikI8qoO6OyDzG1oRvPJ6HpgYkV0lr2jggM0DyhuWz9EZ7xccoih3BSRjvXbvZ1sNfQxq27VtBjDkIBCwhsNdumQSRyhq8Ut65Nosh2AzzAWnmmYM/+mbMnNTNbNE2YAUL17TpAD4Q5gHEMtbhFATRjatfH2t9qmhbt3LlndO4ZppMLRh+l6PXmjtdYBgojLmZYvNNGyLHzNPojfoJG1GcHhEwIoYgmEjkzVcFYplJa1KBPA41mAg6JWaPTci24hhF4CEjjmJYwTP+mP3v6E4Oe96jx54DQYLrRQ00ahAgiHgFCsjJrerx5X91+3cAfgHAwJCwd/d7EqKMeTA9ds2PXBSqh5SfC+AHs2zUKACkCSjYSONJZW45lmPKx7wHq3J3Xtc6AQUBho4lRYtOmTZlsytw48cFASsI0zcBNImUUSDJITdeayto/1+tNbW3v6MHDx7p7965LoExawtmO1jWlk6fXtHZyxbWRTJITE/tvqXTcdLBQ8pneW1MsXD1nJEXa+ODUeqy56c0Cn8tGY/TQPvOTgWfeTGm8LookG7FYXsMhMhZnSfUaIzWqXT25v63th/s62Kqr38TiV8omMsom0tbcXpyf0bkz+AgUlcumzDim0/HpYBTRRe4px6/dK5zPTYcNEydu9FCootVqTa0W01Gazwkz7jLHYwt8x+SOdcmZG2bOk7H5l8BORLJGYxUdMy7rxQKyGeI+gqle0Jpb1QO+iE0MBKZTCWW5tzYBjmRrrpMeAAZjKU3Yz1M5FcrzKs8tacxUFEBYPEYZzdIEPD4h/Bq6jH78T//HhK4jVBHcnY2vGxau6zPG1hHgIOHQx0imYmCwYMWq00N9EoClPjsdha6NtU0EHFEN/CEajgnjZQxPh/5QnX7NQugJn0+koWa0NSZHJYGhDBtNCMKeamcpFJ0/HrlEcZDRrfID7Y+/ftcrEE3mor8f5Oz/xrf7KtD7yr9PuUC//tejP3nkIHrkMDllh4SDJ8o6ioB+VLxHgmkKA0AhhyCZhFEu4WREEZxwQDjOKZOoqFIgwHbRNie6g25l7M0M46dbcLVvsN7M8O47kzqKL4LbmeSh9xugQ+n3NCKDxxyu2JxS5h5JvQIoxOKeJgmTwSJGM0U6ZWw6nutJUUK+EICQqSOTwmw6Y5thBterwLWng205YdZNj7J5MC0xgpVNYIgfMPoobnsjNL0UWHlt7RzqnXd/pU8+vaEvvtjQ5ta+5QIxFeMAhB1A4DMbajLBZ5BymbjZ6Z975pSePX9Gp06uam6OMG46q26nzR3DjMQCcoOdemSpbgWCUb0C/TYMhCLw73lCoetn3c1jonpjHHheFLoPCkPPEPOiiKZSwAbGSrApIvSfMXRRB3l8/t39mja3D/T4yY5u331kr+2dqmrNrgNGiCZGd/H8K+ISUumYFQwXLjyjS5efNUDI5z+5vmIRDDhHxojmoLCdjFSv7ulge8viG1zTGAJyTR/F9MNdZaNYHrSkTG0ozlNZ1zhAbeGQ9A/FBMQpTAaXgtaViaDpXY254QUJBTTdaqMMRWZM0z0yyoSlG8uIAx1KXN1uTO32RJ9+uqGPPrquO3ee6OHDXe3sVq2Q4n30+rhWtpVM0rUnPqGjmZmMlhdKOn9uXefOntK5M+tamKtoBqMSdC7m+uhsEDMzCJluTK8ArDZtt2zaKCfqeK5UmPqHiYBrU49pVO1CHFFFp+wB3AltcmP8YDeLsWw7Bws+Icm6LrQ7Uq3e1UG1qSdPdvXg4ZY2bj/Qoyc72j9oaAy9Kk7TA42sSxKYvEM9AqTMzyV15dK6XnzxrF566bJWVuc0O4ubI/QvaKpYykNZSioDSwYtTaejicXSuOPpBBoyBWNgsZjT6Jg8SQLqCaNGB5gx7dziIoZtBQMsUKhoFLVaDadUYfhmgfEYwASzmciUIhTLTIopbMhhIyKKNYdJkms6Q7Fv5lTJYHvvgJD3hhkIAdxY6kP3s6Ztr6FOj3iopu7ev62Hjx9p73Dfgr7H8bFRRwmqZ0IIMOiNOkpl4yrN5HXp8nnNL81qhIWhmKIP5I9ECKMP2inTUpnZDnUC74OCMhhLmDDX9+ZpHAPur6OkxrgmxjDfKqjTQkPosSFQ1yhEAfRETkBz4xfNPZMDRJNpahL2sTGU3qFWTyxp9QTZfrNGCbQBjAHCodEAuTYJjEKok5IYYYzUa8VU2+9p52ldT58+1csvvaArz102miITDtPUhlxMpmFMF20oFOWMTlmzx0v+cNJF52jYHwBMUEIBT+gF+dxMCJcW1lQqzms8YC8EMBLHkDVgiPsq9ZjR9w1fuBYw9OV8rwmSiejCeAM/mDcFB21j0SC8M+YHb8jrLqN+JniNjB7aaB1oe/eRuv1ayCRkatYPzqK+tzvTgWaON2VNF88ZzPTXaN4BEFpTzM2h7M/afXMauLunMiUGGPn1ctrlxHJmqR2azboajboFyvOs8nDyTHtWZ9HojGTGshfTcOB7QUHFORmXaoLiWUsHB4fa3d1Tq9VSo9nUvk0fe+ZAu34KQLhsnx/THIyHIkBIfAmTcM57m1odmwqbX0HIR3WH5MhVNRgPBdjkjbLovIzOCd8TwyWZOufGJkWNBln1CZtvjrS/daidx/s62D5UbaehdrWr+DChTCKtUragSr5k+zja5aWFWQNY3NN6o2osPl8nfoA7+OResQapMWImSej0hqoeotHFjbhtTEKoqzhsU5f4dWYvdSonz7oNmJho9npWV1mji8aQyViSKhCjwRlpzWQAsDcfzIE0gT4SuruDQYx7+HM0TE3+E53rVoGk2JkMAEIfLcwsqGITQgeEWWREAFVorZzN2ZytBVy4eXG+fq00hADCXq9jB5qZImCLHAHCkBfEuBt9ygyTwfKMSriL2kiWRRHZDwc3KHPHIxbAjadMB0R+IAbVo546vYaanUM1u4fqDhrqj5uaJHsGCMkrGsd7zi83nrnbGLuD1RFMmYoOpsGtIaU4ohn8rojot/h7v82M7Lf4tr/2R79En///8o3+HX/Xz57oJ3pH8tc/5/HfOYJ2028f8RqP/c3fDCz95wT5+LF3d9SNtINq+n6iPx8MYOy9BYvmKLAWyh9dfkTp01dC8UFBiUFR5fSyZiqLKllobXHqOMgZR6fQJofmwIexph8e7IU4wxnPfTRwQwdz42Wi1/Zw+gAieasWOk+xE8xrTBgecrXQrORs03GOegQIG5gd1BuWLVYqEEZfDtbqCW+qhALZtL2WW+j0kXGYkkysI8mBgw7CqXHkphFG3h/EVK229OmnN/T2Ox/qzbfe1927Dy24l6ZKvzcwmoWFtacBJp5JymcGmF65cklXr17RSy9e0eJ8QfkcsQUUahL7Bh1eXrks3Vc2T64VJigEDHtH3EJlAxiwUt9yhDwg2vUi3C+f7hh1kr0ojTlYTJ1+0zq1Riky/UHGXCJxN/PPyQQoLeq9bg8AljMA8Nm1m/r00+vmHLm3d6hGEw0LGgYAUsh1DLlnkxggsa1SOaXFpTn9+fe+q//w7T/VsxfOaaZcNIq70ZqgrgH+TFg/ULN2qBqFQa+jEaYjzBsBskaxj4oYrpUbBJhWhEYDhTxT4HzBX9lcKNYwPHLNXLQGowkKrAvWG2YyTH7ydE+ZSJswxxsqHg7ss3UvIHB3zBkNC8roCGOBeNZ0k4f1jn7ww5/ozbc+0I2bt038zzSR/EYAPlpI0/eMoXb1lIgNVS5kdGJlURfOndZzl87r4oXzWpibNc2rOb1R6JJbGDIUaXakU0nT8dA8oPCeOiviDA21eGoydlTw8Xk8j8qnn5F2JmooeEgmIYQ8uJwPAE6mm+gnKQgpLnnGShqNUtrbb+r+vU3dvHVPn1/b0O07j9TtMZ1yShP0MdZWDwfPXl/dfs8c8GjgzM6Wdenisv7mr/9UFy4sqlLOqVDEAZifeeRsStFi7BpHNA4CQ6wMewTX1NG+F8FuP+9ZeMSf4GpIUUsDaXF5xUxgKET6SCuaUB1bFtLOWrPnrofhkZ/VFnrP6puaN5BJVjBAyHQQVgJ7UFSN+oz1KDvMI2RYewBBNI01c0hs9wGCvFqqNdEPVlWtV7VX3dfmNpTAloFBYijQ3SpMFpkE0eMolDK68tyzWl6dNzohOko0lAaQLJw7BI4boI1C2Dl2AggIkzuaNBSC0DzZB1JMgsYx0w/2O9QtWeUyJXU7Y9UP27a/of9C1wSDyeJ9ggMhzQlcQKH9OR1/ZO6TNEJYrxcunNWp0+tWXDIFnIaLQwD8EojxQpm9eNBJaGezoa3Hh3r65In+w7e/pddee1mZDE05FgQTOjfqIZYgCqiP1o8VuQaCzEN16jzpe2MEAEL0BBO0GHrnlDU8C7mKyqUFzVaWVMjNuIYQdgz6MXRSsCBMJ+2GbM6mPpr6RCHggJPI7CRykKYWZCQUuTdSxPOMuLdEMMoBENIgS2EqNVK9uadaY0eHjR21u1XLrCMKgfUAdZOVx/eIwAXPWXTu+l5HI4C93Yt/zmBrNBl4DBEOgMEEDUzPQ/XcPgLdAZl+vZjIeZ4nUqeuNVTQiFpTZUB9CauBBkxWWZonph1jPwUYMsFy5oYbIRL54jEGuzv7evp0U7dv37bngfJ2eWVJy6tznrmZ8H0JWjH3niYKDrrIBNhrHFs5pcEBna9Nj0zyBojTQZ3nwC+kHawzOy/N0iAK6PFGcTQ9tvs7KEijspq1mDYf7enRncd6dOeRxt2xRp2Rhs0x6lMVs3nNVWa0NLegMyfXbZI9GnrgPVTw/rAX3EodsNv7Cu8hIm1wDhPVc1hvmYkMWssoTxQGBDR1GIXQ1rlQlEkGjGkL9ftG3aYJDihkMkgzLZ9Jm6sp0hkYK5FLEA6ngG3Ol0wmYc8W+4JpBpnAB9tJe28mX3C/BCaDmMoRz4WpHJTRmflVA4fxVEZpmFUAwhDRg+8Da8cBIYA0GOAEthZDMDMDCmabrof0l/sohIHa1DU7nFpRPNm/ow7///OPxO6986OJCTkHPacLmV7nCIawCHErQnBJyGc+j76B7qXrEbzb5M8w8wrrBEOVM30CZh+s/Z56w7Y6/Zba/Zrag7qBwYHaGsY6Fi8xMYroSOMYtFF3oPLpkHeBI1xwnD5xBDQivdnvBz5NIdH/7B8XWCK/rwUSgS8nIIUrPQV4x9/FV4Fg+PdfA4NHltm//hmOAb+IGxN6lf5n/z0X98i22acEPl1x7OGdQo0TSg7KSvUrymtBuUxZ+VzZAGE6RSAp1D1AAroFP3SjeAYKW8/8cZtx6+ZR/AyHwZW3bdbvbG42DeEvJMg1ozp0TS0AsFCgOHO9yjSANUbx2lOn2xF0sFYDh9+2SsWiKuWKHXgcAlFzxmgiw6AFCQ0bA4QUxEno8XSEmQLQIQaQOHiiMKBIZlJ2584jK4pv3Lita9duqd7oWrfvKKogxDZw4PDcJ5Oam5+3LKf1tQWdOjGj9dWyTiyXNT8/o2KRSatP2Gj4UBhAnyN3C30IzpV08I7Cwv05tmPWwswDXXJEZ9jdiG0KaASAob36k7YGBGgb5Q9THjeLIVIhnsha/mKnM1b1sKPdvZoePtzSw8fb2tzc087Ovvb2qjZ9IX/OdMzQgZLY2Dt9jqyoVGagpZW8zjyzqPPnz+rVV1/Rc1cuG2WFHQ6bf8pVupJeejvAhcLXrNc8qqfTspw5mxRB4zSdqx/yHrMTDFAoM3AvS9Mx9e6j5SVFB3tEpw1aL6PKh5w5MwqhewmdOJ+3yTOHlzUHTFsSFXWRPi+jyZDikOIoa4cyxkJQSLuDsW7ffaBPPvtCv3jzbd178Fjbewd2aPOLqZ9zo9Bn+9+iI5tLU4SmtLwwq9WVRZ07e1pnT5/UybUVldCSpeNmvsKdpLHAdUKHgTMpDRWbaiW4/5Ee2K3C/fqE3Ft7++FQCVmWVuyEbcb7CEPTesI4YS2gpcIEJh7Pq9ViPXS1tVXT082qHj3c1aPHe3r8ZNfiJBpNip3I2j4C6zHTyTKR5n0sLc3r1Kl1Pf/8JV25sqLz5+a0MJ8wSifPMYYQxqCxLn+wO6dosq0rdP65b8E0imaOb3P+590hkEKW6WDHmkEWM5FKa3FlTaWZOSue0PFAd+OMBhwypeoSZ9Fue7EUpqcUrJzTaTImbTpYsMwv1grrDBaB76hRA9eETF6U2jNHc7en3qCpWvPAXjRjeqO20STbvba5ix42ampQVA8HanU7arWbqtvv1c0FdzDuWgYafQoA4eXL57W0MmfTITPUQUNpDV57omxNUnRbA8+YAl4s24TITKpcn4zWDBMdnmGaV/Z3iBogplhM2vNqNfra36trY+OeqrW6y0uIBrKmRN6mruVS0QpJpus0rawAhg6PUdVkpLn5Wc3MEFFEk9DXakRvjgr3qZ7NLmhCncZYD+7s2JSQ+Io/+eZruvrCFYvaoIg1QMhnDwH1OK7CtuAzcq74geXD/4gpYNdnmt0cjJEMNNOISJoxEoCwmJ/RTHlRszPLKuZmjSnDlBAacAKdVMwBjrEPAhPDJvVhim/1WghhMvp5aDaaJGHgmZG8bEpjunukQN74M3YI56L6SqV5zidqdPd0WNvS7v4j9YZ1+/xmLRFC2pm6ARqswUd2nTVzoHcOTHPnmkTuP+ZCYR14zlSg0B9zDrYbc2Qy41o6/z3fLELrA7bGEPfdjmVbco/Icu1BTwR40Aw1pgYgGjDoOas8T5axmsopw7QLXXE6a5PDjY3b2t3bse+ZL+GrQbwRzsXUr06NpfwluJ4IIjOUCxEnUSM8pPROJ4MuwfYpl5/7gfxuDKHQKAjAfkqLj2I6ApNv0Mlpb2ug3c2edh5Xtb+1r8PtqsbdIUkfysXSms1XNF+Z1eLcnIFCXM257lBsTc8HKyfoO42tE6LnAvUjOBTTaIlpr4o7b0ON/4e9N3mS7MrO/I7Ps8ecETkngEIBNbFK3QuxpUWbaaPWrv8p7bTVSjKZSSYz9UZ7ksamdatJlalJNktVmBIJ5DzFHOHz7LLfd8597pFIFIAqsUwiKsmoSGRGeoS/9+695zvnG/q4HdOgC/kYtU+9KSYh+xDnGNec+y4/ksHI3X7JO8dBfbEUPRSH00a14oCQpplmFLxpPA+IpJlbuQyYx8yHhks4kKpxEB+yzXPNIRIApoT4jaAbbG3seuzEOiCs1GQCKAPAGkyrklVkGlj9/gHC08/+LwFCChoOcNHgVJzpmNDiBwTWqk3nAUcXxV1/Av3KMc8pbWwQiOBLFJRoCsdTOZX1R11RTwbjjk2WfZtiPVwY24KcQQBhkQ4j9FAHhNCB0g4pQBgYYTWfim6s0Kh3xb8diPj94dU/fUCYJoPpGr95zd4yGVyfJV4Bkb+deOrjjPV7d3VC+CY4dJp9+kcBCLVZxmGQ0Q9j4rTIW3HaEigsz9pOLypDs2lao7Ehuk2p3JCWzMFkvI68MVz/5hlSdLdTLhjF7khFWa9L996NHtT1x0Kdt1Qsar0wHYEuyvSNTp8OqXBM1GtQDHY7spHnoMIRb6PdDjDoXafoAYqe5F3EKCbZBJmWFLFpX4nkmXhCm8R9D+qQ5Vw7dXHRt+PjC7t//0v7sz/7t/b8xaHyurCKJkiWdY87pVtZ+9SJQ1ITzlrRbl7ftHu39+zenWt28+Z127+2a61W3TvhUCoBqEwKoGDi0lkuiI4KKNB0LSgnsgXQPWPDT9NctfZcI0KjiVBsrPrVGHJba6YInDnj8UIZcQjoMQhhAvr66MxevDwS2H34+LmmLoS1q5uqDq9PI9SFxxAIKq9oLDnb2inbT356z378kzv24Yfv2927d+za3p6mWkxioLMAZJy+EiHDQOBwZ+5eXmiKwz7KBKioyY0XUf5o+z2nKJku5pFN6YBL5a+P9PzgDWdW6F3JcJMDFODH1IcCHyAo4bumwlCbvVgTXcpfLF4Lw5MIp8aCHHqVNIZ8LipeAafVv/nlf7SPP30ggEind9AfevA3Xwt4ifchgxfC3nEjLRet1azbe+/csx+8+469//5d27+2YVvbPPMlUfP4tz79YOLuzrCSJWC2VKIwcHdQFT8BCN1WPXHoVtdHPcoAip516XEmA7rMw6mm42Sx5fIV5W+il32AWcyjF6KJnp6RpTdwE7L03q4cKh44jhMh4OG9H7xjP/3pj+2f/bOf2fs/OLBaZWqV0kT0pFSsw0sPMAAAIABJREFUacoR3f1E33RGpjsT08DRM0TDaEYx5Mjd3Sb9+QDsswewjygLsFCy3YMb1t7eEc0TEL1q2EJTH9lw1FcovV5fxldu8lAhV6sCCESz4581QY7GrcBrynSVSytaLtasazInNG3HHev0Tu1ycGrDKc7ffVtgFDIb2Xg6VP6gCukysRCEj3ft/OLcLi4vfQIz7gu0MiEhPuODD35g+/u70pIBBpeG/hWQxD13yp8cH0UX9OmHpkMAEVxrZUxHnAjh7mPti6xbZW4uSzYDXy6dHtntjOz0+NIefPFIeibADUUee/DO7rZtb23ZxmZb+xKPEMU800GaQrLGy+dUZDJ1yEBporunZyUolyvHx5x1z2f24NPnNui4Tu+nP/2RvfveXYWulxTnAoWXBhu2/ENN0gGE6IL1/Ci/NNx0w2XZT00HAQIDwahQfh5yCCak83wGCLc3D6xZ31I+4WJasFm4rwIIFdGhzL2gowcN0IfZ7uTKcwANnf2EfQjAj7O2bP8BidF48DPBpQNomXUu5jDhomG0sM4QZ9FXdnTy1KbzvuH8DziiIUBkAfEmihsRJRVgS6yTZ1yLIhxmWWlCKJ20lnuAQhX9wYbQNcPdnrOVaSFUWTdZcepo0mt6xrCiE7R+aGQMrNsfaL90NkWcDfFcwmABDKIlrAAES6ylijwIaCiSN3l0cmSDYd+q9YrVGiUfZqCNXOKQDzXV8yuBzHLjD81q0nCmRqGfSX4mUm+4RMRnxT41Do14NKy1hJMnRzRR2AOgYI56ZXv26MKeP760V09PrHfatVF3Ziy/Wr5s241Nu7axa/vbu7a9uWmtWl21DGuW5ojkCTKVkl3XqgmnJAE/Y6hDlKs8Nzs6vbDT866MeDgZaVgq2koTN/J8MfMhA3KqvZrtnVqJ/QvXZMAg+yBnJp4JtUpZn8kq1WQ09kkgXqmIaRtUUSQTruOlaaOmPXRmSRZcPOa5t7QxOffiI1+21uaebe4cZBPCEhNCACETwTcBIVjn+zYhHD3/aElY51iUFLqQY91wz0LhppSsXsc6t+6ddYlwGf17Ye7mBkEhiAkhm4Q6ynQdh33RTzpoBkddG00JtB2r+58rzc1KM4FCoiVYUAKCsnZOgmWnt1yBIAE4tGlGofBt5km/PxQMAJxe6B/7m/7BJ4QJfsWE8K2UUe9vvXEl1i7tCrKvhnxrf3blX67u3wrMvwkIr17klfV8TEEybn2iHPlrZrhxkRddtDhpWH5StyWudARSlxrWbOA6uqkMOmhHWWEiUBhUv3DBkpGDaNXw15l4eMe63+vFunGzCEYf6MYKlbKK97pCXYmG8FBa5aQFfZLJImuO6cBAVuhjTQjbrXZmxOLFgF9xpz55oDK/sm0bE5waE6OqKDTyu5nxLyi23FyAjjIau+FoZq9fHdvf/u0/2Ecf37cHDx7a4RFd3W44rvkUzbV1vrhU/MwnVquYtRol29lu2s72pu3sbNneHuG9O3bjxjU72N+1drth5QoFhBs9ieYTRjD+c3uTwae3vL7n7omOkia0dKIxz5FTcUGTVjqzUFSgjx4en9nLV0fxcWKvj07s+Pjcjk/OZX0NuKXwcPqlCTxhJQ2Q5vqjAwHoMrm9feemffij2/Yv/sXP7AfvH9jBwTWf3lC2AvLzOR1SidoIk8JNPXjIoJDO7PLizLqdSxsN+po0rA6xoD7GpJDXm8hR0eNH1JmPxzsz+4hrlICi/3VOE8GtrS29FxptHLrJqEBGCqGdSffMiwwmij4NxQEOMJ0DGKqD6o0CdHOXnaE9e3FoXz58an/+F39lv/71J+F8Sg5k6PkE4n0CxqyJAxyAjG04OXEYrNy5u2s//OCmXb+xZQfX0GHtWLsJJRYqs6o4ufHyFqUrpIEYNOikpfGJ1dqEUHRYB4bJtZbJAnRoGjknpx07fH1ih0endnx8ZienTAWPNRHn97h4yvwgh4V4KTNkQu+uS52nIYLGbKTndv9g137ykw/s5z//mf3Jz39qu7ubttXGwAMTA/SjK6MLJ8f4HfKCzqnl+rNw8tU+QZNVhkOB/hVyn2joc2ncYAkooyxfsO1r+9bCxRsjGAp2NINqqHhwM/RGjFI4p+fTeTb9Lpdp2KYPnpOKaMoyokoU5oh1YDgvnXTsKwNA5uhcuv7RtGPD6aUNZ5c24jNsHpx1F4zjvEhEKsJrUhgOxyMbDIZ2ielW58IuOxeattJsef/9H9jB9WuK0bA8VMGhmr40d0THy1NP+JTIdcAUdUyQ3FDGB1Y0dnAi9JgHGW3xBpZFAUIZqBSqNqTpdd63J0+ey+mQ99be3LSd7S3b3tm2Vqvh+Z0yK3G9q2ib+r1/plkBCPU/c8aTD6vDHTfqHppnAuPzpXXOpvbgkxfWu3CN1fb2hm1stgQsd3Y27Pbtm3ZwsCv6Mc7qaKbQLMooig5J1Ddqh6XmS4ABX32+BySQqPxl9LLTnNWqbWs3ALv71m7sWiHPGRdxHNIZMiGEXuoZcdLeSXMOUnPgK4fhyTgmohTaJX9mmOhov47QcDXX3ISNCSETJYFpjFSKNGWmdnrxShPCTvfI5suBGgFo6zQVllu4U1fR1eF+SnYkn7nvUhfRANDOyPkRLDEhoKCQKrLDG4dynjXXy6KJd+aHO48m8ymty6IbZslBej4TZXQ4GgkQAkSJhEA6wf30ySBGJhWfFgJaZ7z/ZTRPpzJNefXqtfWHPQHNvWt7okUzEYcaO1sCbomBosHDenFpFTTKVDPzOU0EEwjkM+BbtMNEP9e/iXsvTBxzw7WJIc8iewega9wn/mRgzx+d24NPHlvndGrTvtneRsmutfdsb2PHdls7tt3etCqNlWVO7uYAQq0Frr0yKIJ1l7yMAHLar4m3YOI6lwPzyVnHzi45W2iG0ASnUek5flDVFUWXw72VWBeMnTxCh2b6co78JSfNIH4JnLNMCWkic7ZQL6TmKlPqMg6xAEWXeWf7t4gs8bMLtCoKL8zUmAwKFGIsUxEg3NoLyiiAPwFCPBsECKui7WtCCCCk+aH4Czf4+ydPGZ28/nRJV4DJoLKOGN1jtY25lsbX6Iu8O+L0MvlBr/KfwgBCtJ/0IEGDILsMLvKwYz0+BpeioEzIYsJ+uDy3fBnRA5OAsc1zI19IwcEWIEyaQDpaqXDKwNhqo1zNl74KPP7fAoHrr/NPd0K4msd9dSL7tivwe1xvbWyhi/itE8KrANE7swFHY1NMEy2HTSmoNX42AcKa5Sc1K0xqMiJwbRXagZbAYKNOoc0UjwKMbjUaNS8EXIfgnVw5SEr/RvHi1GiKPQoV9ICakENOqFasKOMY30z48GmId/QdN5J9NZG71iXZhugRZ1NrkZvUbMWhEAfDFUAYGkLRqBw40XmUcQQUhxJmOQAuz9eDYgR11LV2RU0Oe72hPX/+2r784rH0Y58/eCgXNcTzTufhIPTrqI6uJhETxbpgPNOolWWnzQfGCRsbTU0LAYY49G20m9aoA8IAC56nxoGMzbtTcyhQkr227zNMpChwp5OZOolovCZkG1E0jN3ueoy19WCkYHmyog6PTwUCAbPdHvTdoRU45DB1WaPXpk1cxR3zxkLerl27Zrfv3LYf/vA9++CDm/bDHxLC3tTEExowBTcHNtbX3BMK+rRH8ixwMIkwP58ZE0KfFPcz2j2HnSZBGZDhmcFUC2fMFTssFZppOijWWORkqgssrUJJ4BUNN0CQQ1aaRBU/q85tynBUCaG9m3Byfo/2ZyQ3OCZp0mBGgwCtKfEK0IdfvT6zf/fv/0/7+7/7lT1/dmjdzsCnrDOedZ5Z17Rquqtpg1OAteoKU9veLdvBjYZtbldsZ2vLdne2bWuT56Gla1ino7BEA1LS1EZnRhgppJ0nRWgkXSSFouhdFG6yPQcU5W0yLthwmLfz87Gdnp7bEU2BE6cIn51f2vll1yZTmgL8bFAmXfOeQIDYypo+Y/iQt3qjbHfv3LD3P3jH/uRPfmLvvnvHbmImhHEB02EIMYCElHMoxqVP+dQs0P9zTgVFWJpjB7xMmQGG6f3qcI01zdfw3gCE7CGzXM42d3ettblltaAsA4ayiRXOo0ya2W9kpkHjguc6KG6YZJTIUPQpmgBfNgXi/bo7rZq4edxOPb/ssntuvcGpDcbnNlv0bWo9G80ubDA5te4QJ/Ahajsr13AOJJ7DG1s0F3imyW9DQ+SmG329J/bNW7dv2fbWtnRkAMKlodeFRcDKCH2WYqQURR0shWQ2QqmRNKlO+1ORyLOv/FcmYVxvCviqzSZLG/THahD0hxhi5Ky90baNzQ09b7hMah+WJg03VQecUhIqaBsQG1PJ7OveAgilMQfEMLlc2sXJ1D776KkNLplesD79Nbi+gMDbt2/Y3bvEUFzPImSkoxTg9EajJukxjRQYWJtIJr1Z6n5zXwFF0ymW++SItkUbbTd2rFKCBcM5xrSMgt9NpXxCGHIK9mNo64ohMdNAgBxdKR4KKn55TtiPyffT9xpzvrn2UNe/CHh3PSROrLkCzK6xHR0/04RwODoXIIQy6iH0nt+nqJ18zqfiPdxfoUBHNp+nl4VvQNKRogt0Oq9rH32i55E9YS7DkAIWiCINXGvn8gDPQ9W9EEXbp8+pgUYzw2MUwjEZx/CYOrrBl0+t55hNUdLOFgKDGKfQYOOZYVIFzXh7b0N7SKG0VONETDdMlGBF04gUUFk37wnDJEUweNZ30gP7/fdDImvwRb2UAcLUPNX6Bww6IJwOSzbs5u3oZc8efPLILo4ubNQ1u3fjwG7sXLd2pWntSssalboRpTUdTaTjk6uvqCABBIk4CuZdmra6PnAmQChgODe76JE5iWu3GwM5g9DPJ88gdpoxgJAaR7IGrRuYIYC8gs5YgUG0vcod5Fp4nSVPEwLqaW4i9+C+q2O4iiOD3ZDpopXzjLu2SyNofOIeTRQXzuM4jG4LEFZdQ1j1CSESjkQZ5XyVhvD7CAiHrz6WQbk63tHZpGLxwHcPS1Y3LzjfEvkrANq7LSwK7lDi22uDzdFd6li/e2qT0YVoJINxT2JV6KB5BMiVpTSDyyIj6rEopCwk31x4KAMQhgB3BVBW0ykHidEtii7aPwYAfNtr/h5Q6Dv9iP/YQ8j1Hya7nCuEvU4EvTLb+6Y38dt+7tTxdI2E2ubxcl/zOTOWCbtlFV1BqdHJGXbq0TkMuOifBAgrlptUrDDFhhvABOijqHDjiUZ9Ww5tUEjRXaA7ZPOTM5vAmx9iSRMmzVBWCKo9Ja2QOo3zqVXR1lUQMXtx76Gx0E7pQCbKXElgEpH72dmZgCEFdrPRkFY3CctX3WnXknkobUwI6dpx0LBZ0iUteyHooe90ScN9UcHhdEjdjAWwCOi7vOzZq1dH9nf/6Vf2D//wG3vwxUMF8Sq8Xt3RnEAY4MprXqeFSksHUFZuI/lKGNMUrFYr2/b2lh3s76n4uba/Z7vbUGwK1mjUbXdnR9NPwM1qQhiNp1ze+v2BdTs9Ozk9s253bKPJwg6Pz+316yM7PDy2c3IgB+5iNp6QuYQ9vdNco42vQocOKwUOhxuAVHSSGaCC+ICq3blzWzrBP/3T/9zee++eXb++Yfk8eVUzURnJXuK+EP2hCW+jbpN+33q9ropHJmIY7lDQzQm07rlZAZR7TZsmHhpOg005Uop08PwlwKD2ToUpBUWIPMuY+iZKFTQud78re3xAo2GNZsuLMQnmI/tPVEunivr0PPrJErdT8ECLGlu1xrOBXhb9JRlwZheXQ62Fjc09aSzQmqK9/OSTL+wv/vyv7OGXT61z2ddUli4+DUGmuRQqsyngaCGAD9BvtSs2nXdsOD6x2aKn9YEof3OjLWB45/Ytu36wr2nh5uaGXdvbVSi4U3c974l1pgaKmgh+xvSHQ4WJn52f2/n5uV1eXNpgMLXDw649enho4xGU7rkNR2NRt/ns1xYnQdfPcf+ZCBCuHlFW0r1iojJbjDTd/sH7d+1f/sv/0v75P/8Te++9u5oWzufcwzGIysoAStGl0Hz5PqUiLjrZooGHQYT0o1r70EY9WgYwQ5c7c1bOnFNxMpxYv0co88gmy6Xooo0NCsyG68wWmCmgKwpNW1jre4Yla9qpc6x56IFO+3PqnJyIAYTSenlB7Cjef49+DgfR88tT6w1ObDi5sCXGboWBAGFvfGqXvWMBQhg89WZZ9CrWHq+tyCnpez2cmkaamjdjdwfe2NjUczCbE7kBKKCwhz7ss2anc7tVvKYxIg6sagsAPGuS5oYAWwBC3grF+nQM5cwBIXRKAFrn0p0dKdaZstYU8eJacBgZ1C18DxoTaJFE3VUEwjhyzHAwdSMTsTliYq0iXUNef5+K7Zkt7fx4bB/96qGN+9Co25qOst+z/vkehJMTUv/ee+/Y5iaSABokxAMwqeqHxhiAwHOT8gm9HsuySFMmKTCv5I6xvPfcEnOcqmKVyCFs1LatWm6LAZNf0oAhT5fnFAfsui0mU02k9UseV+ioZzZB/yzZFRM3ADrvEcBJ5FJR+XzezOQZhMLv+kemwBVRbAFAA3t58thOz1/adEZEx0DACOda7jl0a58uFmSidHFBTEHHhgP+Ps3OvJZMLqbcc6aQfKgxEuex8ua0b5KPl5qWLnNySQAuwYBGN9HxSS9np0845TJaw13S9cDKUeWcnqDpHdmgT1Yl9HjWdcgbcgU1mdAQ8j1476IuAmLKyKZ4XjBPhJXAPkRmJQx19mv0bOG5EfuH5/G5Y61ootQZaSKcTIDCQCajDituK1y5BQZhCJCbyB49s8WEGIlN613O7cmD53by6sS6Zz370Xsf2o2dG2aTpRXnRYGrzjlxV301+MgBpRmQAKGTy12TJ3oozVoB57jWAMKF2WgG1Zx6fbV/uxmYx1oxjeUspEGEaRMLnPugCBAM0hSxBSBEBrECg74WXLLD9QEIFq1oBbnK+x6h5p5a8K47VfdVXXwuOuZtxFAhjVjajP2mUJXD6O7+TcVzkUMoh9EKpjKcs3VFhPF80BRhQvi9cxntvvi1y3DXuMoJCGZCZA4bivfkMiTueYQkp7F+FlDqG/54dGbdy0ObTy89w0gLZCYzAIBgruTTQeihdB5nZA3SOUSLhKW4rJoDpK6TFNdAIAsjFf+u7PlDwbRvgkP///z7RE9LP/23v5or+Jf97reOUZ2GshJ/ryFQ52G9oQdde/2kMVqj1KSmgL9eahLEZzpXs4rlpyUrzj34likhjosUw8V8wyrltjUbAMJNq5TIdsI10Z8n6d3UjXRDCBUK4r278DtlGgoUTjgMJjJ4yZGdI2qS68cczLlOBXBQKBWVv8Nk4Pj4KJw9C6I1NQmRDmfR5K0hAwqcC69QRrmEKPZLmoxpcpQON5ns+LqlU+aOfkz2HSwSMYA1dL8/shcvD0Wz+uTTzwUKHz18Yp0uAGcch64Xlw7dfaNedbC9aHHgTGwD08OaT4QoxhTxQRewoj8TaCWXbxoUnSVFCSwEohGYuBJwO7DhaGkTNIJDrPnpJmO9z59TXFPgsk+wJyWRjx/8Ln+kiHaaGYUeXUcMcG7ePFCn/v0fvGt3790RSNna3rBmnWdhaJXSwmq1iopGpr66TzqsAcYjHWwcYhQjLnj3yTGB4e64ChDk61xfKlof9FKueDxDGAvotiQlbFA7k4mKx4r4wQbVmKKl0WhateaOor4HSwC2Zgri+/GKfurxHOh25suhdFsAHCaD2Ki72x1FOuUHeqCGqKPDAbbpZet2xnb//kN7+MVTe/T4mT1+/NxevjjUs8I0KpkBpTdCAYBphNxa5dg60nvmOnHQU5BTBAMcMaoACKLn4j1x31kTUWm7sZNX3aLBYjYhh1XCxGNKCBDo9xZ2cc7UEOBGUeTPkz8X0MR8kkVhSdMS/dJkOtTElIlgpZq3nZ223bp9YD/88B374IN3FS+yu7thjQZAlQLJHYbzy4ItKAyn3pTRzoBLoUCsu0PqeRNYdHmD6NEULcrBGwgc8Nxr3QTtVKP8nGnah6aGQp380o2dHWtublqtSbSFO5b6ZMQLJG900U9gMuJW+Wl9+3Tf10RylFQHPU1HoM0t3DyHcxnmTm/QsfGsZ2OZvV3aZAaTp2PjeUefJ9IRjm2ZZ+Lh645nWMQ+6LgpwkV7pjePVThPCebG6IdgbkAIwDYmlPybMJNBOuk5ih7AHT4ZKvq4hhTe6O4A1XJzXbsGADIAJRS/vDLpctonKBQBY74HR25pMD58+USUSbgT6tuvOVp7zIHLVVa/Qo4glopHcvEsDro5O3zRscmQ86Rs/X5PHxTAfG/u+7137tp7775j29u4tPu0EqDL3uhqWG+2OXcgPvRz+4dPilYRDWrPzWnKeeQSWYTVUtsatS191Kubmh6Szwgo9Ama505C/XNQ54AEQMj6cB8OJoBOr0Rfjj6TXEBAEHcaAKS9K6JBuJ/oiRc2svGia68O0SG/0rNk+bHWm0eZAPr8+9IEYi2jVWaaTwwS/+3r1o1CuOeekuH7uD6kTfd14HtGDAOkP3WQ7ueUA09vsnH2eq6lGxWxL4WjeDRUEivBT/tVJJImjrmSFUVr9ok71FIaq9vbO1ar406cs063YxedE+sNoF4OfCKad6qs17KxHqMdpFUSxjFyq0wOlRrAJO+DVf6g6wl9Ipr2XO4HdHFNBak7YBdM58pezi8btpiWbNKbW++8p4+d1o7Viw2bdMeWnzFtK1kfBshwrDNaGaAyOfI4K1gFuKMqPkl6QQfC8hnQfkOfLGcz2Cah11NdICrvij3lYHDk0gBFUZmee3TaTAZZBzw/fNZ+qmazr0813cVkUMViBYzkcMqm0R2CGc/DZDP0x0H7kiaEXvfMlgX5DEwXnAc129wBEN7S74vlmlxGcR/HZZQ4qGQqAyCUPOP7Fjtx+exXzkoOUWvmXhQFZKIauB18XPV0ZocT6MLchZEuznROJ4li6MS63Ve2XHRX8RFYhbNACjPPGFTOIMYRUzeSQX4bMRNpwB7VwRqPnj0hivVsIuRTyz8Cwt8XiH57CJjuy5XPX9E8vjnxW4OaEcDt1KE3QeDX/busVgxAsnbP15+FNVBIblVhDhgsWYGcwiUBtHSSC/qwJaHG6Jywz9+wWnXDKpWmOqNexAc1RbW/F30UhU4ddT1Lti4EVDBEAoc59SJdUSZ7vE8HkQVsHG3a60lvc3R4KEof7oWAJqZBWasjdYzDgMIt69OEMKcsHcLmCYhVh1G6kDgoM9OSUH6xppNoPk9Qrjt3UrxddvoyY/jNrz+xv/u7/2QvXry207NznzQwiZy5u5trC6PBHBbLHrPg7on6WIlHdcD5JMVDY73Wj4kpqnRNWjByCGBAmKz0GkWbLQidbuiwSh15jCwc+OWybj4MBTfHYA/x/EPFX7DXLKfKULx+fc9+8YufSR/27rv3RHWlYHSTGOh3I6uUPGoj0Xsl+wwrdOVvLRYCuSqikp6JMHdow0wEROXz6SDa0nUH2my6AFhQEJvnOnmh58HCSUfIPQQkAwT5aDabq9iATLXmT0iKmQjlXWaO4OY07KdDATUKN+7hYDjRtIDMSopIAOB8hrZ0bsPBzDY3r+n5H/RnohXfv//IfvObT+zTTx/Yy5dH1ulAbWa9ujukOscT8sec3VGqSH2p9alCJ5oHiWYNtZY/g8Int070lJG3KDdVtFm6Lj6JyQxzghXgBQLxKBVbzPjZVzRA6XIoKKKgpKihOUkhKephYWGNZtla7ZpyBN9977b9/Bc/sh/96D17993bcoOczwGefaNZrhDratmKVrHxcG5Kjsio5E7zEg1UOrxZAEJvmMiyX4XRzA0UMFoDpPoKcOpp2MxD+aKBMBwMbTib2sYugJAcPCaETMKI6/A90rW2vITTrN2Yg79Oa1wcyGwNiiIqt0s3juGcllPpZGCjCa6hFLLnZoWpzZZ9G88wfjvXx3SJ3n9ghTJ8YZq5fA2An+sMJQs6GOvH9xEm9e7i606M0Mqgr/IDsSY8+sG1i67XzotqyjRRGlheKTQ7Pq1wthHTKAAIDRen2wa9MjorrvlCL+f0RoGL3EL3z11ZR/p3hZLT1gE1avLEuoWOKF1dOTSmrPU39jAHQYlEtXouaRzOpxWb9As2GxN6z4QSkOO6cN3X0dBu3bxl77xzV9Ny2BL8fLgYt9stB4QyzousNYFAN9ULpXGAwTXejejKUO/zNp8ytS+KKlqrbFqztq2JYa2yYZVyy4ro4wHL0QxMOkDF4IhSHIBJxvGuEyZXEl0YOJF4D03JZPTDeQFDg4gB31dqdc7AiQLoT89e2mX32MaTruWLM6vU+L4OCBVFBJsFjSI5vdOZXVxciqnS6/djT3cHWBkKZXu4Zzfqmojy6c1Z9gkaaN6gctMc/8W1iWkXWleaH7wRNYvc+IevZd8Su0QT/YhwKaJnY1rlmXTVcl1mTTzTNFFx0mT/vHnrtrVaTT2LL1+9tGcvHtnJKbrCS+01RPVhKqPoNIEnfh+8phQXE2DQG0UOplyuFbmRYSgkQBjgNcVOQOEFnEpOgWQF/TEixTkInClh09r1TZv2Z9a76Nt8uLDZYGajS3II81bKlWwynNhiulQDmuaZZ+cia5iLEo7bKPdIYFD7cuQeho5ROj0aUqIF+oQ10eSll4/mqM5KuW8TGZO3arUsWQmflSFIlqAyBB0IJgq19juVMgTRFy038488DK+gjGpcGE1gai5NNgVUReyw6cLPNqIn8qW6be9et72DW1YoEcdTF2WUz5oQoiGkgY0uHmMbuXh/z3IIey8/8l0mdjxxlIPf7+AwrOHTmDo2SmFDbl6BB8XH+sNxzxCnj0aXNpmc2mR6ZrlcPzuQdCgRNK9CxaeFMpFBdByTQbkcRSco25Sd2pxNKZRzmNoBa8XvHwHh7wMIMwjyLV7kLdTOtSIkPU6+N78F3MWG4pT+UqnDAAAgAElEQVTR6Hh/LW30LT9OUHey5zbrFKZmgT8r/vc5Ky5LqEwUyErxq0DjOcUDGU1VgcKC1a1YqFu9tmmNOh8bsh1GrE4R6Jo3dw+MPSobZHpPMgr6AhoCgprpDvoUUYHLXuHq36i7SUEy6KtwOD051mQMqg6dM/IKnb6d3NWcCeETwnVASH5YRfSHPE5rmmh5hIEX0lFYq+vpuTwcLNL9sGPyM0O5maEjWUjLgRbv4rxrjx8/sy+/fGiff/6FPXv2QjothX7nvVvsxawDPQCdd8tT1901bH79/X3oKQi9mOfy+XRFoCbo51n4MD8jBf8CI5iaUy1TR17vn7w214RwMKBvTPSRfM7BYKtVs/39Hbt794a98+4tu3fvlu1f29EECNqWH0ZokLC9ZvKwtEKYBiVwK0Co70sIuGuXKGa4DxgBJV0k+rB0b0Sjn880HeSD+0p3VNMrNBu4aipMfmUSxLXxg8dF69BEFS+RuYkizvfJTzJYSdc0mbD49pjcRcN4II+Vu2csUrxRyGAOlgLcmS4wNdSUwdCHe34Zk3NMiGC8ouXEjfbxkxf28cf37YsvH9vTZy+tP0A76/bxNAoE5tYjDVSz+VrJpuL5vCZlvI90HeWcm3VNkvYx6FOaRK0cAxOA1pkEFY44jVzZm0MC9k6DVIOSgnaGlgeqmknfAxD84Q/viR5669a+3bi5awfXdxSXUa9BZaMwZCLhrsIYKWlCjFOjQSXne8b6TyA+GhyKzAjHPD0rNGaCqkw8SZo4XwWETI9oTnl4Ovq7wWRiza1Na2xsWqvd0hRHUVDrZjtqTjn4Yj0z9eE+Jgrm2sbkQANAWMDxkOJuZINhT46gvdG5DSZuIsNkd7YYCBAOJz4pBCBCHyUfGFYPoHCGi6KolImmjD7LYyDSnoJdP5Nk9gmm2tIyqlj32gIgy3SQv4eOjPYQCjhFpwyklBNYFf2bglFT3tlYjo5MGqFaalIoY6Oi2Ac1qF/RFNM0QtNIfoaRKJxqUMj52YPp+W/pv4naij2VtZf2GW/gJCZEbGNZlp9Hdfg7KthyVrXZqGg2r/n9gII5nkgbfnJyYq9evbSdnR27cf3A9vZ2tcezd0GfJv9N+1kEbSv/MKZjciGNCaEbkbHGXJPla8g174tZ3qbkb87QWDWsXkEX7xRSnEdpdBJJBKgr5Msy6mLfgNI3mrA/wNRa6rqnTDcYXePR3DqXI8V5TCdOL6YhJ1fZixOxIsAC7Y26NZq4IAMMyI8e22wxVFg9a0+uspisxIQQSjhADhDDNHfAXkkEgWJffK+lCeBaV5+ccqyxbXoMSJJhQEv2a+FB9ZEdSAYwZzYmTKzL2DVFL1Tj0JsVnHmAPBmHqJHqe7JMU6a8LuuYvYGotaaiqvj6Chl+2zt6lvhZzs7P7OTstV12zmww7MQ01Gtc5aUC9eWe64MXb5ASE8OHn6HpaVKtEY6zPEvK603NbtGkWQsL0VkdEEJNBgz6BBfNaMGqViu3bKu1Y/PR0oadoR0+O7Luac9K7JnzghmmcziRLwFkvA/Ak5v7CAxC99Tk2NelwGBMX1PdxhSO9qsSm2kah0mezkM+yJQUo2KhaAua3egEOXtptHH+pgiiJDVLTAbt51ntSN1VsNyMGLuyFZYll6kBIAtOFVWzi11/wWRzYRPu49xZRuMZP1/RiuWGbe/dsP2D2/o9QLDyFkDoLqkAwu9hMP3w1Wdeq0VXwiu3sDvGFj5Z0EuUHIG26mjxZR4czyGD41R/2LXBsGvD0YXN5pe2zNEl8k1DnHB9uDfiPILnfbS+kE0v3wpwyUIWkFhviMX2mxbH+mdvFP5xQvgtkNw3fMm3nRCuxXx4u/qN112bEb0NEEZh8DsBwuikZd917Vv7sGUN2Ap4mhWWRStBpZrl1PFcUNhBo7GaLRfYdNPZLSvUF4E+lJt2k4O0YbVKw5bRtdMjH3bP6ImkD3S+kwAhGzwWWIQ0Q4R2UxrvPCbb7jRe4++gklEsXpyfa8IExa4hQFjLjGzS9FRrI1FGPcRNWjCCVwlZ1cSn7KDCr01oDnVvEiAMLQMdtJj45fIUQQBI/s5No+gk49j4/PlL++STz+zLLx/Z8xev7PT0wi4uCYpnIgY49W4/QEM6NrdR8/QkivkQxXugLoUMR4cDBHftYrJAYYJzIgHoPl2ksCMWYTYDGLg7aPrl19SpP2mvoGiAclKvl21zs6mJIGDwzu3r9t4P7tr167u2t4dxEIG2mCYAYp2KQoHJIUzuEdua8uKSJDE5rC7mOrgpZLiX3AcmgPwZRQG0QAqPrE+xxLkSOiMaNNdSAXyYkkCB9NgE7meixWOj7TEYHimBtpXC1Se+KYpC2a8rjB1Y2++vP/ZhRhCdaHf2Y/oCbWegYqbV3tDPAnXU9eEUTzzXTouiqHeNKVo0foaKdfsjOz27tIePiHHwj6OTMzs7u7BefyjqF5NHnimeJZleUFypgxDd9zWtXdIhcW2geqbpqZ6NMIxQkaT3m0xzvJBzZ0GnTvF8Ka+T9RB0O3nMkV0nfQ+025JtbrV0/3F6/ODDd6UR3N3D7KZu9Tp7AZo29GlM8F3LJZdJgUIKGtYVES4Am/SMByQI+meKoNB0UIAwdcz9WWFyLB2pugysTShUaDC9mQI9m6/rjcdWbTat0d6wNuH00lMGzTSoqq5LZh3QJAAQcm10pV3rn8whvETy5msOqijPH8HzhHRj9nZqE+vaZNm1yQKN/0BTnumc7DRMZMa2lPN3ckxMTpGASy9cNS3EsCrHtM+zPnl+mZTJlCTuIWCEYhXKPk05vnY4ntpggLbTc+GmaLOkYUPPUxUorFShOsIamFi/37EhoHCMWYlb1WP+gC64QSQLUSwAUF0wz0ZF2xZy3Sw02msLilzW7TqdNILg4zon6i0vlzISU7h7Wmueh1ix2RgqG07s0BF9jzg9PbHXr17Z06dPpJvd39+zvd0dazRrYW4Fy8GnYXyWYy+B2zIj82I5UfPdBdWff4GgPHEWNA5LtpwxgUXPzAS6YuWCyyBajR19bLR2rVzma4mQIJoFjbyvPbSDMpMpOdCijkNPen5xKsfWziWRKAEIJx79cX6JlvdMnhAsvUaras1mRS6b7XbN6o2S3DbRi7IHCdQxNZM20M9kAY6gOnqgfJrkEd/kgFD7vCZAc58kkT8nPanuiCZ/bh7m+4ZclyNCgj2X80b7AWwe5eW6UY3+bup0X2UNEreRNNzh1snP5q/rcS6VChRHAIRPDHXOKpVnruB7hiEwCyZT1tBITSXiWsCZPEcALZ2Maiwy0fbJk/sThHIwsSLEEnYHVVhIbtLtlNi5Gi2cJVMZ/egcjkweXquUr1oF+nC5Yc1Ky+ZjAOHInjx4apfHHWuV22qMT4ZEABVFxWQvZYLJBw1LNMACgzEZzAzBvejX19PYWaBjlduw6wyJZ6KeWQZ1XnHCksjkbaPVtO3NDZnHcFYnIOjKh5QzCZ7wJm/WddfEzzXSOWq0OXsI7CaaXCtcIeMsWARMNfn59YHxDdcePSHa54bt7t20/et35FANIKzWYN/AGiCHsCYdYdIQfi8B4ej1A1fihdZJzJQ3rG1juJEFP8q+V6JOOkGE2RKYCzUicoim0ER7VihDI6JTFDdOKN5BZPrs1rypG8TND9vpBDKyyaDzEdNkUDPCZD8cBdGbsOT3B0jfp1f4pgnh6upmcG/N7MWv1GrYvE4DXf/TKFtdk5qZyqxf57dMFNf/+hsBYTwja8CwwJSQh1AUGJ4j2pbYcddsOa/abFq06dhppOViU+H1TAib9ZY1ai2PRVC3EI0Ih6oXhgAJFb2irWCR7ICQ7Dxl+UhPBH0laU+8qE2TQteaceBeuukE5iv1mmiJyfJc+jyXi6mASd1sGRvA31e3DLesuihPorBqE/WCR4dgumbR9fZkuLB0U9NnRd9iYIM2BXBIEXR+fmmHhyf29Olz+81Hn9r//euP7OKi6zEG2IxFyDw0DWe1RVGag4Lik1UKNQ5qCpBUOHsguxchrvFAa+fOa9A3mHr0oTcSMSADgcjjEjCmEBgrR4xoi0azqviLmzev2Y8+fN8++PAH9u69W3Zwfde2t1qiLDEpoEikMAEMyrUOjeF8Jo1YrYJdu9lkNNH348B2UOuujn6Ye4GW3CXdg4vDKoqStYkwxYoiRhKNhs4rpkNk0smd0X95d9t1pUxT5GymgpDr74chxZO7+xGw69OKlNcnOBgIdh1Y+WoMh0ZK+zH0rrw0iXSUeU0m4NwXUfZko08cBEYs5dCbUiiEffcSrZEpgPj0/ELawi8ePrTPH3xpT548tcPDM4PRx7oSFZViQaY6rvlSREJQ8RRnBCUwo4UmQxyn4gn0rWVhpuuQ9D0qCOUKyQQvXn8RESc5aKE129hs2rX9Xbt5Y9/eeeeOvfMuH7dtd4fJG1PSiTrXeShoNCF1v3DSJabEJ8FMgJ0KTIHicglvOvm0329Gov26MVsymxLmjzMVnTDNgLIMgdxYhqJUgLDMXrTU3/d6PevilFupWq3Rss3tbQEeOSRm+5lfnxUgdFMZfchwCg0WXROfCBIXQcNWIA/X7ylZgz2d1b3JqS2KfZvlu9Ybn9lo7MUsTVpyBClo0fUrby7kHKJbau3yfV3DlK4LzxCNnlarpWsDmJY+jedNAfJNK+Za1u86EwE3UkyARHtLVGHFGhA6XbFKraK8PopH1nyvjxszP3tf940/h3bcABBixoXxEsBQBSf7L0ZRS+2JovUyPQhqN4W870GuAdU6F/hfm7LHxrsChJmfkN8P7atMCEvGVpRfQCt0oxqowoeHr+3165f2+vUrRVFgqsRndMp0n5h0kv0GyOE5QFNFg4n3JKOlACqp0eRsAJ+OAZwJS0cDvJwzeWdCCChFFkHRXFVjE0C4vblv1SpGZQAmXEdNjSnp0YsFK2HmkStYZ3xhL18/t48+/rV9+fBze/LkpY0GC5vQRJ3rgdbzq2bXlP00UTDR5ZmVKnnFtOzskkfKdJu9a6SBgBuwwPTwZx2XUXTBKQeQ/SBlyvF1TEmd7MLam7v2t8T95ozjGQS8R1NCWlw37kr7hhgLxJeEqzSgW5NFAKGc9N1wziUrvqa9pxbsM332v5c+N85MGEOcl5x/vAempgq3LzMpZ/+isTFSI0aNyooDPnfd9QaqRxm4A7lrkFeA8IrAXDUSlGSPlsE0hr1bxi5h7iItscCwnx/VUk01Sxk36YnZpD+1YWdsz758br2zvm01dswmBRt0h1aANWUFOZTqrEbli7EOmsFwxPYerwPBJBehESey1HJpYwD0zPXbaOkxWONYLxcKVlPQPFESZdvaaNnO1qZMZNJ6dt1sRFyoeeXT3JVBjDe2dV5yr+LZ9mxl3nhQcuGBEEuzgLacAKED1SmZnQKQnKsN271GLNI9K5aI6UqA0M2FAIMYuCVAmCQN36vYicHzzx1WZfk3TrNzl9EVVcI7YhwS7lo2mdHVY0MHBBJM2dPBA6UEPrkBBEsjsyL2z7Rawt0sRKDiVocRjX4vznyMiWPq5OAvQQhXjH4FEErbGGfztx1wfZ9w3nd6r3EBrwTLf5X26W51vli/+msN0F35mvWv9Q6Tg/rV9GcdVH516pi+09VJcNJgXcWM6Wv8GXY/BSzyKeIQyXMgMxFkulOx2ZTcprIoNwTXF/N1KxFLUcbSmykh3UH0BFXX7fCqapvFazsM8jqRKTg6/5x3MJ32GeGyGg54/h6ffULYt+7lpTqNdIbRlzggBLD4Bin6hCZiEUzP9CEAoaEPKbDZEQ3jRgF+UDqFT2tKQAY7ZjZy1wJqiqOw9nAkleEM0xj+28X0HALk+uG4dtnt29HRqbL/cP3E5h/Xz26nrykRxgBYciumgMawqFPe1UxUrnSPkuubg9XQDOgxcIc9n266HT6RAQIP0oehP3GDGJnvNOu2sdGwne0Nu7a/Y9cP9uzggFzEbdvawJUTKhngHQogxQfFaxhbJJ0O4ANKcb5qyxlxBlAM/bD2g8jvlbq42PTTAMi5MQH30ae2cWQmTRkdYehPythLJE//t/xZDG1DN5jIQoBw15fSeKDIcPCXJqsUHKs/0/Q1m/7ykDsNTlcxQIt+rtDwZZbxeYC6W60ndzu+JwUiNCSMbACEctkNswAc5NzGG/oNjp5TO7/s2Mn5ub0+PFIEyPlZ306OBnZ6xDO9FKUWupzuIVTRoM16zZVCl70Y1ztZ0wymrxHQSDrJmMw5MAd4MdGbWrVKRmNEoGy0bHt3yyNQDnat3apbe6NpW5st293bVkB6GbMYsTndAIZyIUbZ0ZUPnW9o6hUlE8/p+ra4IkYEFTzFTiTH7gCHfB26SSaAPLtoKTXd0ISdNc9etBSlFBdbAHeuiJ6lZVs7O5q2SXO89ssBIeDPJ/qeQem0LjflYK3jCoiDaM+GE87njhxnObenMwrZgQ0XZzZantnITm045+/dbEb7hbPvVHitnEqd3uuRFVDP/fu6JtB1ggAGTIR03YLirvWzrFlu3jKbt+zkcCgnYcLj0Sjx7JLNCZVRBDvlGhecMhoh8tI+jgc2nQ6juUOzw3P8ZExRKQsQSoNdx4CJpsvIigWmNG7m4+6gEZcR5lzZ3hjX0N9g1Blp4h4TwqzQCDaSP7tEsJQFCkUpVhMHm/2BPX/+1E5PjqzXG9uNG5t2585N7VuVMnuj69qQ2mRNhIgfyOjjCoBfTZOUTxdmME7XZ29jgsQ5WnTH0VxFWbvzacEqam5u2vbWgTJ3K2WiXgCEgDq0tTwvOMlwj2f29Nkje/joC/v0/kd2dPzKul3MQLxRipyAPS05wCq2Q2Y/vF/ApQOgGzf2leW5udXWVA8Wh/dScJ9lytvPYpZwi07AmjUA+K83APc0RSnQoew5Ew1TIQCXTwoxpqG54vtbpu2MzS81yRLlcDWBcu9Mnd0wYnTveI7XmjrJVMadh3R/nUHjH/w7plWaaEOLhBmi55XvSg0bVFGo2uGZkZojYkbIARWKqrsBy/wr/i89X8lwT5+XOZuMQi84cidRTUVVf/g6BGCyj7BXqEaBDYW2dbyw6XBmk97UXj89su5Z36r5htkkb5PBTAZIsB5oyADsFCsR+wju5WGflbmW61vSVA99MM2e8ZSGEfef6eXUJqOh1TGQq9etxX2ksVMsWLNRszbeCEF9xuhLDWD24gCFGjIJEMbeg5N5CpSQ/pVntxKO6T4RRF42AwyGf8l0ESY4oSHEZXRBzUf2dLnpgPD6XYFDAGGl2lTcGOwZAcIqdRSTepqz30PKaP/JZ7r+cvdJ7oEKjg6XrSiI2APp4Ph0cGqDUU8C2l7/3AajSx08uNqxMIpESpSmZsWRLQreSdJNVztjZX3t+SEudJcBwBKKiWfGqDhcixF4G1U0gUN/7ZRf850Q0B+/+MoVWANboVnJYFgGtr0MTaDwbRcwHb6O5QMIBlXKi1SfQsvCPpsIrKP5VOp+3e1Zfe3bAGFG50kHe2xWnmtTE61muSzr0JzPyqL8TMeYg9Ap5mCHdlSSsUylVLV2a9PaTaikDbeoFmXCidVMBbWpi3pHV2pmhTIFNLSYaYSvJ4MNN9lw8fXCKWKEOV9eqihFOwggTAWVAFOiZ6ugcUqlXiMoo4USGTp1K5AT6mMJL8YoeCMjNBk0cDW9c+p0M9caJgdSbooDQTRBAofqBPruzNej7+EAQlMInfTlSzrgR3Z0eGKvD49FM+11ya5jMsb1CJoLE5YwjEiAT516ALOhD4EyxUTOm5EUS8k4BjAo1zvc+opF0cOuX9+3O3du2a1bNzUBunZt1/Z2t2xnZ1OUP8wZiAwQ+GOSoCwzN6bw3K8UfO3TZHUccZ2dMdWCnuTRDgnQsR8lJzjoQTxzHL4qMEWL9MKEw94LFKfBCvyF1ox/7yYpQW7XNDG+Pt0XdKpBm/R75s855gkJJCWQGG74DgmzCaGvF58e8r18PbsLqOtU0Ll5se4NB64tsRpznC4HfXVIARqaIFAyMZWUVoS4DKZO7LMay6lQoJBAV4RD6dPHh/bF58/s6PWFvXz50h4/fqxOOr8onrge/KyenUdBsHKI9Q1c7zJArI/Fk24y/iYyxrAtX1qjjs0/NNim7V3btZu3bsjanyDwGzcPQoPi0Sg425GbyUQGbYuKcJ9tCaQlUwnWsQxfQjOseBXIBWK2RHMleub+M/n/6LV0gb19Lt1pOBEDjmEDOGXU/w1TCp5pniP/74l1uw4IcQ6GyrS9s2sVMk2LaD1jKhnARsW8shV5riA/OPuAZ5WlzWQP4w+cDwmbHwwvRAllUuiujyPRRTvTI+vNTmyWd0dMPYFxDGhiA81P4fauL2LNcv+8CHazC6aCrBc0swKI2L3H868GBwVrsW3Lacumo5odveorM/Li8lLPDj87hg7lajVzL6UZI3Mgxg2Jwqs8OtYUz5Ebr7DWFSeQtwwQbm5AH+V+YC7DPhCNEbBPdL6/etrEjcz6luvN0VWDMbs4MbHVKbasyZiMQHjua7/ftfOLE3vy5JF1ez0tlXv3mFTftnodgI9+buwaN2Ui+nok79O15u5eDZ2Rib20xOWqphgy4KiQ8+YNSOXkzfEoq1ipUFMjE03hZMRMq2rlIvml+7bR3rF2c1uxSrxFin+/j2S9Dqzbv7RPP/vYHnzxmT159kjU4kqlYflcVY7cFxfoTlfOqRw1aMG49posk3M6n9jtOzft4PqB8hcpqFUzMkCYTuzi8txOT8/UKGK6RhNEtPDYLxuNqm1stvRvoXlvbHIfCx5DtsBMjJxIdy+GWis30uR8L6MyZ2RwDX3iyAntAD01J6RHBIip6QlwYvIV8R4r3sba3rQ6H5MJEhRtz+N2xgj7MxE2vH+mmYp3DNYb00LqAu0FoRfUdJDIjDQZzACh1xHaA+VM51mEoyGROv6haAnpBV2LC3jh2SAiCXYJhjhQSWeKoFjYgtSc0dKOX55Y56Rvy3FeHyR4eKRIyYajiaKcRhNieLheDm3ljqrru4q3cSdwzz1M+ZXsCTQXFcu1WNhmu2Xb5H82mwKErE0kGUzuMWAT4yacyT1ihAZWGMNxv1RyrDWxqXW4Fjiq53HHxikXIOjsBdyScXcHFM7EMFRAlucRWln6wQwQ7jkgJHuXBok0hCUHhOiQMZWRoYwm9r73fq8mhKOnny9x3BInVx0/7z64VbMfcmnD4sInhzLRRKfoDQY2XxJ6TO4XWoP4KM0sV5rbouCugA4M/HMGDhV86UVvkCEy/Y4XCKtOXUYXXaOKrmIn0mumz18HJP745197BTQ18uIxOf2J4kUBG4YaUL+S6N47Y26YoiJP3Vd3a2PDk4mGRkWho4uogSQaxwyAAmkWnTYvKvz1XRAe1tjSbK3cGNPPn76vns+Y5LgexH+pmxof7HBoeBSLUG7ITAZTGdnsL2tWr27Zi+en9uzJa5uMl3Jm29+7YY1aU6Yy9WpDYJAPnxRy+EIfxZKazTICfymY1fy4wkTRNUQcrmBvCjimX5Oppii9TtcG/YGuPYH0bEJQjmLmHVOgNfvztRoaOh9ZOg4KvwoIvYHtU7ds3B9626S3pGxIDoUabfIhtz7Xl/nf+XORJjaDIe55Y2VT6WM4tU6nJ7c4CgefFuLWOJXe8OjoWFlyMlgJQOL1lLMNtNfkiHwgb69urTbTPWhzZdH/lMEHWK7X5cy3wWGz0V5lGVU8F5BsLyikDvyiWFTRuGbpDi80TU5VVHKpeb902+n+hulPAPes2yyqH+YAaUobUxu/kLFXrqbdKwfRsEkPk53VxDCAXBSWDhbjdTQl0fHqP95aoaLfZ6MqL1r9P9eaJInSKJgSnXAVH4nimKZiDoyhRvq6Q7/jGYfroT/pirnnoR+0ynkCKEpDAjA263cm1rkYyoyCZ/qy07GL8wtlCGKwgesihS7UyFevXluvC/0PHZKbyPC9E+5RBqi0plVrtpq20SZcHGOHukDC9lbDbt28JlBIN5epOvpbJjBMGJgaZpb9mmJ5U0Y6VU0Gg7gSZEyfWUZBpim+L0HtL5iT5Gb6nDRQDv4CeGeB9P71yThGwFBUYc+kTLbrTiH3byDtUsQY0CBCr8k9q9SatrO7qzUBdZAiimdPdFmt57jf+obuWIsroDsFQunjfHYn0fEEfWBPZzVTQv8Y2mjZscHy0ka5rs3zFLMrqpDHucRjFXusO/lG0yL2fR4pClP2B9FHlxSaACOninqWV8lyi5pNh3WbDmu21b6tJgRnxv3P79tf//JvrIQxTKMmUKiwdOUbU0Sjr2VPgmLpTR5uDoYxPimOeJnZRFNCJoQ3ru9Zo8H6HGaA0M82v2b+KWjKWitB/Q6qsr5urRm9fiFSkyVbqeyPc3ToJSsXPVrl4aMH9vjJQzs5PdLPf+0a9GWYC1vWbKFzdApsMs6QEZWclZOhCPS4tHYduMAOoFkHmCxWXB8rYEOxnmNKVLFysSpAmFsW5DxK4xOjtEZtwzY39mx397qyd9WUTWe35ez4/NCevXhir14/t+OT19bpEioPHduZNKPxwp4/R0N+oik2mabtVtN293ZU7B+fHCm7lagNqPv7+/t248YN29zaUOwI+aEnp8f26tUr63S6agwBCInySfsNwFIT36Ipt3F7p237BzvWbFatXKE5RL0BddQ1aTwTPvlbZ7Kt6oTEjFC9qb01drGIb0EmAN2Xa7UWGb8qj6I5laii+gxtXho+nQrZ3utT4Th31KzwoQfgU9NT6QHZZ4lX8NxDTdi1f7j0SQ7hANSQXjCJWzeQgb0xHtLMctaK9OalqtYXr6lMxjRtRAsPlROdINFay5K9ePzazg87DgZH5HfyjoqiG49GTtn2/XxpM2WXOiDMgcBFlWeq7LrPkXJpHRACgrl+mMSIul2rWbvZtDYGMiVqJHV43QRK90onyIqiu7bPRPvbt/lKPwsAACAASURBVN5oerucUrZElkcfXKlal/pjDO7wWKkZZlnIP7gHSFAwuAHDiAHlgLBQZOq8aVtbRAvdUMRYrdZWPZgcZHGWpb7zaatPCDkbv1eAcPL0wVIDOYqj6KSkQNZ04xj1qxsg/QE0UQ4XQCB6g6ksq8lcIX9FNt98RlBcXtqCiAmNgddKjAibT3Q4L3nWqIZvdmoyqqgXPuu00axkShk+662/1fL+4+++1RWIrkyiIEnz44dH4rurG0anWMUJFJbQYNBVEiDEfIO8IweE2jqDCpeywmTQwWvm8wJq/HlVIdLkSCVAuBAVgsJE9Kowp3BtnRdSmmjTXYqCan1amLRZ+hyNDnemc7dAACFB3MVCw9rNPfvk4y/tN7/+zHqdsVUqLXvn7nu2s71nG81NWZqXoRSUoZFWrcamgTU1HVsyAMPtT+6H1AeimLlFfHDefAIROkM29clobN1OV4CQg5FDotUiUJjuL7qDwHCJQy9QEyYDQTujrCVyAlBIjo40efFepZ9IVa//EH4NA/Rn1v6hjchs6+XgmPhioTVU3IReOcv0omjVARbxA+MxeWtMOQbW65EbSDYf7olje/X6UAYk2K+7ro5sMadxyVVYLsUzFfUU/9s7G9ZqV63awGSnbM06VDAiGIgH4RD0Dp5rQTwoHFDBFAgqoIPBDL5E8Z0OorQP+WcHWA4IocquAysvG9d/rSE2R4pXDFHShOvqUlsVDxqIBZ3Tq9CrQG4FB2NXW9vL/OdMrxyVegYEr5K3V5RRih7ukRsHuEfp+nXwa6RJcoaA4pt4/rzTAtMBLdrx6sqmf6lyRxRwChpvJqQpIEDw+OREDYHBYKh9hEnYs+cvFMaOtoZrnswWVHxQlGi6mtO+0G5v2Pb2trRpAELWxtamA8JqxbPU3IhiZcKRnveUCygrczUTo7yPM8Wn/UFhD9fjRNVKur15fmaz/NTmMslYySsyQBjgzhs/zrTxOghn2aniKFIkCfdANvPp1idQuSATFPo11Gas2R0QKuakAqWd4scD6nW5Q1PMOnY6uYeLj6eAwb6NJn1JOqZzN4mZLwY2XRAZAl20b9NZ34bLno0LA5sURjbnDFdUSdB4Ixsyncxpup2eNDknx0DUpx240rrBFo0yzC/Y5zBHkvPmtGKF5baVC9fsvbs/t739PT1b/+Gv/4P9z//r/6JICHIXN3c2rVgpiWkhyntuKYogDWs0dx5pgvaTvcyn/7ABphMmsHlR0zCTareh0wIIAdgr7W922WUss3JFTg0ZPy++ZiIYsTtX1iGNM2QH46L0kUzNPrv/kUAh17q9WbU7d69be6Pqe1mTYpN91ZsxmjCJws37o6mKPBbAyOt6bqz0U9qXmQh7FmShBGPCcxv5UHQPU8LIY+SMy5uH1pdLuGS2rdXcEv2TpixTJdgAgHCA67MXj+2ye26DQcdmc+IhYHuRVWvW7Y3s0aOnysvt9bu2vb1lB/vXxMzgeTw+OrLjk2M7PT3V/ry5uWW379yx/WtoJrftxYuX9uz5M3vx4oUMqOSyrM11NXFnl5lN3Zyw2ajY5nbTbtzk37fkDkxkTIEPnEZxYeWsUzMxujZvrW/81PLOzmrf193ljJNGL+Ipsq/znyurRsO915ulboaEXtOZGtnbCMmT+2OkyBBFZHCfY88BEKIJTtNBdxPV7qcaQg7hYuYstX4EwJJ5DABMDRdnM1CDQG/kPjql3JtCoCExiDB5GUytlKtYOVezp18+s5OX57YY5202NIHFHPENC8+mlQkqjfwUkZEmhAkkzpZyNHV3UzdJk/kjEU+FnOj5G62W8mbJnpVWUP3o8EyQn4Laz1f6Wd7QdDmLf06nVLTzqO1oA1EroEEtFuwcc6lxPxylacE7wxDvhlyB4QTGfqp2bGkY3gEIYV9t2UZ7T9FKrdaONevEsgAIgzJadkAIyBYghLL+/QOEuIyysLzDkax602cOGvjwUAI0mtWBMpSd95KuYmEme2EWrKaDdFJxtiMDrLhQV9Ungv6x+n0qt97Uo61oVakz9zbqqI/VU5c0UetWrn3fCv/EQfHtvnateZQVdd/1X/5/++vlGregS+euW6keTVMSUZM0+fNOceoypurGO7D+IQiyBtTSazgt2U0hvGvumqqklUlap6SR4C/ZiGS8ofBydxbTwZ7pWbygTK+dAKJPM92Wmtfn9+MRZg5+WJZKDauUOMTb9utffWZ///e/tpPjC2nKbty4be/cfVcfq1rZaa5M+wCEgMN6FZ2haw3L0DZLRadvxZTSJUpOf454Wd/sRxNNSCiK+T3gl4IX4KnObxiYJDqLxPfxZz7t85SqfKmij5IAoVOtvaEDYI8xSOqSqrPu0z4HhNyVEMyvCef1ZwKF6X76665PXLxTHvlIYUrD4SKPnYxq6lM0JoVohZKpiOiVNBKikIVeRtNJ1Mwi05GS5YtuWqW9BcMA6DbqonpQfIrzSD8hTp8puNqzBdNHehp9Uqo/TxOCpFlUl9jB7yo58quw7s3Vm5oO6c/T1PUKhFybIK7gn1cS8WPEl1/tZK1jxaugdB0Uru9Jb4JCp555ULl3nhPwi9Xp/52FYSetYzIkcqc36VwU8I6jLYetd1+lNaGLHa/K082zyxpQZ1vW7m46IlogU39RuVjDM4HDFK3B+matsgacxgyFkkYBhb9nfaoL7qIhGcBABS5hVCE3Qi8Q3X0wNTcDygZF1997aicmEOjGEVcAYaZtTlMis1lhbjNAIWfdytA1wL137P31w5hdQ7ucZ5Yy2YvPosgJEIaJRIASN3RbBiAcurlPpe6AUFMzKNxOL3TDXm/I4cwLCPT/9nDxyYw/w+Str8+z+UARAERKzPWZ2Ab+fGgjG9q0OLVZcSaw689zdKJiYa0JBDLKuu+9DtxZ69r7ilUbD7Gb570UlBtGY8mnHGbzSdkO9j6wd+783G7sv2/1Zs3OLy/sz//iz+x//J/+B1vkl1Zv1e3W3VvWbLekxcYoQhq7okfMpAKUZzZRv7n/tnRTILa/Wq1sN67vChCWYSnlySBca+RkS8Yn92nQmkBjcka+Mh5NCDxlgF5ZnPCJa7ac1Wzcz1u317Fnzx/Z2dmRbW417Nr+ht28tWfFMnqpudWquKjyTK/t1VpLaIzJe4VOzbOT14ezFpgmOSAk0oEoGRrx0sLGGatpMwRAzg9NDf2MYyIIlXQ6Qdc7ki4Q6mG90bSdnV27dfumDINk2DNimjywBdNBqJnlmnW7Qzs969qTp8/t8vJcjTso2Xfu3Ja0gSXHtO/w8FA0cV4bacH1gxt2/foNu3H9hj19+kwfThUdCXDzbO/sbHtEh+IK+jbAMGjYE+2/3izbjRvXNCW8tr8t0xZiYcRC05TPHUPFuMgW5freuA4G0+/TbsVLMPFz9kTWGEzSo2BYrJzrOR9cPyiq5ITv67uoqlj9hjo3cSlYSytWnE4WxU24WVU6x6i1vFEXgDDiWdQcwIV3gGvnUL+nUQ5YZI8EsKRJ1srF16fLMriLptpishQgLFnFHn3+xA6fn9p8aDYdLG08xEwNsyU0onGyR6C7qKJq/LkTNnpJZwN51JDwNf6kxCmXcLst2tYmDYeGNet1rRKxIYI2j5kWa5PrQM1HHRDz1QwEat/X3uOh8ulnSACRpIz+fGK96dA6uLliViTzLA+mlyGN8h/dG0FmOBJCl22+oHaoWa22Ya0mrrt71mxuW7O2YdVK08rFus4t1XH4RUC/FRiExfY9mxBe3P+Py2S7nYFCJoVy4KP4RotAls84tH5w/qcZNZR8IjY6oiNWgHAuQMgmz2c/pLPlk5aRL6Y3nCq9SE0F04q64cVTKpriaE8bc3RivAv07X95l/a7jxRTt/7thdq3//7f9JXf/Sf7plf87X/vjogLTfiSUcBq+pZoNWt3R0YWTheVTqlY9ByfmU8K+TOBSByrZnNlu3gQNRodP8Sh/KjID9dB6Yxk245ezc1TmCLwe7czD72FqEt+vz23KNFXXWvnJgtOf+Zn5PUEaeYUMquJEB3TyWRpn378hX3y8X3rdAilrtqtG7d1mB0cXM/onkwD+VDhSx4RNB3AGBmABQpWN0ZQVIBy9nCXybKUPYOLgODpQjz/YX9ko8FYLmLQFNpMCItkzqVAb59+qrSNg88xd0wCOVopALiuiinwJ2YFCNNEMZy6FCidqI+JopgAvAO8dYB4tSii8+i0Hm8WpfXorqLewaZwCaoT9vdhiy/b6FSTxfQkhKSZFXhyVdUbEDXPre7ROkG7Uwktcx5/JviAtiuXNqicaNnQaWW5TivQJTOh+OVr/mqBmGJrftt6ftvffRMgXJ/qJbi2voOtVuNvX+nZ987ex1vA49rSXn1fL/C96EmAcFUoeSD2Csykm6TnTc59bnTjMRkOlr3m8OdRoc7aA3wfSOA8Nnz9mSilxA8ETYovcsOgmcdrVKoqCFmn0sRFU8k1jr6+M+q3hjq8HhUMGkT2jtCzZc2SNPVJ0+x0JqwDwjUn7fUJYZp0Xsm5NZvn5zaFNko8UgKEfnqtua6tyketosgN1YRQlEAKyQQIfTqe/r3OPAFCKKMDNU/QtGxsbYieJ9dKmrV02QsB2DFZYRo4IxcwQqRnYwEoJoLJPAYwCBCcL4dy3UTaoTUFrdRmNisu9TFfp5brRkYDKCYr/vw6y0D3JOWMLtirq9IijYcLyy3YIxu2ZBI1Met3x1Ys1uxg757dufVju3f7p1YqtEX5evz0kf3bv/pL+zf/+7+xQjlvra2W3bl325qbLRV5AEKZT0hOxbVeBbej2cotuU78LGyyNI6g+xft2rVN29yARsyzgzYyrnXcM96D7wPeIFhNfSNaS/9g7WnO6KMBAr4CCBu2nNbt7HhsL148s+Pj1zYYdWRwdXBj227c2LVqneD7nMBgoehsLG/2xeoWePaJoAPBRGPHsRTZBHscgdsANnSmYzlvyoMBDSLGHmqgJIsS34+5L9yffm9sh69P7fy8J/OvRqNle9f27d333rFKlZifmRr9GANCcyRUvVSuCgweHp1LMz4aDWX0Ahi8c/tW/Ox+vkILPXx9ZMdHxzYYjm2jvWWbG1uaFsIOOTs7VwOUtbyxsaFcxq2tTdUJ1Jk8+xcXZ3Z+dqqczHx+LiB4+851u/fOTWkJ+ZnQv7oBoRIZnS2URq1fKW9ir8sGEm8CwpSzHXPwNeZa1l7LGqU8DwWZrGWAMD0HAQhT9E2ii3o2asReRDYpDTGndrp/gj+B3mRW5FNQh6fjWQYIaarwo1HDAFaIw4Iyyms5o4r7H0AtJogCbfO85clbnubt4f3HAoRMCOcjJoSAMpoGOIy7mZMSViUH8OYf9FHcqKH1A07lRj3z7FRqHtYajY1quWCtlks66rVKHO00yji3Ye84Y0JzgIjbWR3ICQgmzV8wUNABRhQGZ840t7D+YmTd2cBGS3cLrzYqViyTxSzxieQxBeQ2MdV0OYyzwYivKpdaVq9uKpuzUdu0erVt1XLTKjiOFtFhenNfE0IiYBQN8j0DhM///s+XbK5JtJumhSsXLA4Z3KXozHgmjHID9UFgbXzWYcmGzYRwbjM6ekwAUjf+Sg3ztvJq9Wdpk0zU0LRsUqHh+/rahp3RRf/xJ4TaYt7o+v9+MOyb//UfChj6hNBF18nZzrVF0AN8/0oUFT57NxlHRe67d/Ip9NhAADiI4NPfMwWA4kCnny4RXV3oPt7h9yKf7iPW/Lyuxyc4DQJAyM/DZqiyNkJ1PUfKqauijEU+0SqyYXWwo89QqGwZy3m0AGb9/lgh7EdH5/b40XN79vSFNrxmo223b98RQON7iiZaJeuqaY1aXZpCgFsJkTMUj8x5ywtlGSTIHZBDPRgkbNQEAxtBwsRfzG06mtpsDKUkp84UOilNGUMPIOpHFOAqYuLgk8Ql5nU5prlQV8OeXt1O0WpD7xQPj5s3MSF0cLAeW7Ca6iZQuK6hSeuMe+XmU4priMlnmhRKc4gFexZZE2J0gUWVkG4AEDI71yLFFEquhW5cwf30aeHcytWitE4U0jpCNR2kgFhINC+3tjD1YaIE9da1FaqUopMZdbf2jKtTtHQd3e040drfvh5/OyBMBi5pDuUF6Po2kUBawvOrNf0tweAbr/fNu0bslm+8/Fpfe0Wnymb6668ajYI1zCNgH9ELmEH4XoC+yc1xphMCpsk7dIo565/rxv7A72kY8Xu52UXjh9dw7W+a8icKerriXvCliZSaAUnHmcxcEt7VQcEPHLr0KLqz6V3c8OzkCFt3j1lKtNEkSQjEwPJlWoVrMEYRgST8sn49IHQSxDRozZ5pCOWLVeKuuTFaiBxDHhYoo91+z4bQaHM5qzfqoktCkZM+hkKYiRgd8XBtxExBrt/S9xMu77mTcvxejAT+5kaRjxU+TV1olxNFsEDDmlGQ8yGqVrJNVjXpH/qz9HltHqy8SBgCFZtPcoqVmI5yVi60bKN5zcaDnPUux3Z60rXN9jX7L/70v7K7tz+03Y07dnrWs6cvntivP/qV/c0v/9r+6v/4S6u1qra1t2m37t20RrsuMJjWpce0hNtymMkQEcIZwpRY2ZFotjCYL+VtZxtjkrKmhIUCdv++GayazatnS/chm/r61NO/Lp6SdfD3NRPC5axp81HNXjy9tPv371une6Z7cP36nl2/4aBwa6thrQ3OP64zE5dBBmZcD49BC/sWtEGyJ3GALOu/Z5hdjWmM4u7esQXayMJE4BLaLI18TGpEqdWZiPFIMASWnOVl63aG9uL5kZ2ddhT3Ua83bW/vwN57711rbfhzpiHA0p8R6rtCsWJHh+f26vWJvXj5Ws8C5k1MCK9fP7DhgPeA9ruuyd/l+aU9fPhI5mI0SH1Kyb4O/nWNJCDwnXfuif7P2YrmF+YLgPDo8LW9fPnCjg4PbTQe2/ZOVVExP/7JD61aZR3gVIpxkdeiPsBYY86km5ltY98ACMUOiAnhOostkzA57XDFHCnYeATjAfCV3E3TBrtqoIieLg2hswbSdFDUdnkOpJgJb9hJv6yuR97rAlFFZ5q2joce3cPZh2kMPgZoqZV5jFvsiLxb9hk37EoMJmja6CQBf9PB3L68/9iOXpwq3B0dIc8T00Fl+tGkVmM/TGRwKmeHEAthontLPJZnHpqzo4jGIVxehnD8bMUInK94tiYjwch9lKwjpAoq0db0z15Dpskg+xy5geQheiPRzwoSUac2tLENyBWtmFVqZdvYblu1XlacCYwCPtBb886I0dBQdc4AgmtVkXt8pdS0aqmtaLFauWnVIiwxPpAC+YRQ5jwAQjSQ3zdA+Mm//9+WZDIRYJxDuqkICKeOIhh122C3vRcIVJA81vr8ngMK3rR389Wxke3uwoit4SGbJxrPt6xgkm7jCgh8w0QhyFZrr7hmWrMi+H+77/gdwV1m4PAHQmlfifr7du/qd/qqbGuLCUwCv+K6xwG5AoQOduTopOLebfG1iKdTdf7JxaFwpIBn03IqKtleY8vZ1MpFukeuy9FrYYyQMtc0LXD04MWjUy68jnIDGwoFWcdrQugvIvtjcdudtkURyoY3nTIdKytc9vy8a2enFzq4Tk7O7eTkQoYoOCLyPbY2t+zu3Xu20W7L5EWAk+y0iAQACCrQVqYyUEBcRyitFt0/0SHdFlzFJrZZWERzONORY8ABtYqPec5K+bI0AQBRJo9Jk5MmrC5aX8VHiF6RAcKC5bEmzwBhuJFmgDBdF58sCBAG3WtVFqU7n4qg9VlP+jvPbNNBJy1hWqGxmQsQUlD5Qclnv7EpP9A/+3uhybA6zJWFJapHAvvuKOeW9xPpIVIOJI2GREVM0SURYhAOlG9kOumBSflxUYcHYcUdLDlIXPvB59/1l1/LFdz6yuu8SR19G8L8Ld/chxxv+UdZCP3ajplNPtxMIRE7v/ryq9e7+gS4y6Gm+1iMy+TJi2QKDTUsAhA6A4D1iAYNl0umfyM9nxSK/LsB5hEEdisnDPqVO/M5+yAcIJ1olOGk7OcJ7V8ChemzZ/ytJj1++ZNRSJogpFXiheH6lu0AcE2PHhm363+WrhdNzWnebBY294EhosMfRWdyj5XBjD8JMguZQofFQRLtkeccXgWEK8t7mcoMMICZqEFRDO0cZ7ImhAkQAgLQ1C1wBaSIByiQyzmQwQIFvZxEl4BFnwoCBgUEc6wrb9zOyQrNFW2eK9lcNC2fEwh4BiDMcbbrv934SVQ9pEqAfLLwSi2bQEMDwy5qVilsWbO6ZxcnYzs+7Nr56cAO9u7af/Ov/rXt7dyWa+Xn9x/bp59/bB9/+hv77MEndv/hp9bebtr2/pbt39izcr1ko+nQ8hinKP7F7eh94uLFtgPCmbFtFFIBbnPpiHd327a5UbJGk+eYs2Yd9Gkhxa1dmee92cDxB3F9Vayt72zZBI1wWLXzo5m9ftG3F8+fuwYvN7dqrWjVWsGqtbxt8f522srnc6MU2DQLuW/KQbSIGUxJoG/QQ4s9tn4PvRbaOqbq7K0YOQ0tX5xaqbqwZrNstRpTIzRSnKXefVxAtVXOpVaszEcwerrQdNCNwEol4h0wb9nKNJrc9+QDQU3H5OjVK8DgsZyka/WKvfvePdvZwRynqYkhU0md88zrZ0t7/OiJvX51rPfBJG06dddZwtx3tndsd3fHdvd2pQFX7I3owL7vdy47dnpyak+ePLaLyzOrN4oChD/72YdWESAEIKAJhXHAHfMsz6uU0fVVHmsznp3MTExbhQO9twPCaCjFg7MyXcvbRJmATvX0PoMbyvm6iTmbzsiIU2JPzEPlpUZwicWKuO5AUKwXgRdAP9ENrh2EOUTvKzVCASo16KJVqLr8m2WAQZ/cSYoBEETLzXub55VB2D0f2JMvntnZYcfKubrl56WYQlOkh1wiMwpzPZ+bhXG9aTZM9X18v/X34vIAtMO+J4D/MPopV3geydOEruzXBQzhrqLh/qrm74pppjZTiolYmMDglFB5gUEfSIwJnS9ObQIjsVGQ2dz23pYAYYF4Ez27ThnNAKGMefgZGSTgqFq1Ur5u5TyGNy2rAg6LjQCFDgipD2UqAyBUHvD3bEL4t3/x3xN9rBE9NC1oOA7sOISwecYAIsxDmOagwQUQirubQuY9e0UaxACEjJzhAqsu/Mqvr0dTTj/Kjtxgd109yt9e2CRQ+O1LukQ9+/b/Ir7yTTOJ7/wC3+0f/IGwZ9aJl04vGcoEjcA589HRCitiFQbuNOybo8LHoe65NXmilXlYeV5TMyY4voFwmMO19w5YKs5lhR3gM9FWvRGfaJN+7dzF0Slc0hApsyboM3DUQ1+owypXtil1UA7dYEWTQILWX7x4bScnp3Z52VVRy3Vms93d3bV3333H2m2siQnpDufdGJNyiLjDqEdTaFpYwuGtLMronIshAxsAodtHY2+dh8uOcQmH+zRNDLFkx+kUNzg0hHSyPN6B6yZwlSiXmVOePxEUqqKoEqQui283q3CKpms8nYKXaLSRp8e69CC7VfskQObqyUwZoP4nKwiaDrvQX/mF9oMxpkcpuFZ3Uvd2RSvUfQwHWn5O7puCfYmdCCqsCmlNOqCmyzrHjWOYEperosnQRfVpkWs0ReUlCgLwEvENWUGX6T0CpGYVoru8SPuhKaE3Er7tr6uU0NizvrJYr/6B4Hmixf8uoNBvpt+TeOkV7c3fn9Ma470JILix13ojTU/7ldrJ/0MQKSaxrHldywCEilrB0TDRP0WJXsgun6kujwHTrE7vUgXF1ta2fsj+EHMPmiSeryg9YgBJOX7yOsEG8Ol26IMzo8sERsN8Rt1n7nvaeDIoecWxOtFh/Y3Fxc40hU4bzd5zGD+4pmf1d77OcgKDs/V9P319BjR9Wuj0ZP8syQUbD4AQIy4yGXPudppW3vp7ECAcXirLd57DnC2AIBo5mrQChIBB180kdz0+c/3HUyaBgCcYPc7qWRigEEC4AoNMlWjmLgCDaIhyRYhta47fUg+5s2NM5BIYpKhjvbH+eB/VctvGA7PZOG/lQtuK1rb8omlHL7v2+sWF9Tozu3nwrv2r//pfi6bV603to4/u2yf3f2MPHn5mr49e2Gnn2Db3Wra9v2m7B9tWqhZsOBmIRorBjKQMMfL36Qt7CEUmoDRRRqEPL0Rj27+2qelgtYp0AcZJNB0C0PvyT0wKv1/+3K1cK9Oul+0F8ay4lmxtLS0LNuoX7fXznh29HNjR8bHHDmjLYg9zcN5q1xVKv7u3ZTu7W7a1vaWinmKXMwoHUcxKMOU6O+vY2emlABz5fwAtz4ZFkgBDa26Vat7aGzXb2KjpcwKH6OyWSzdqY92yrnDqhXaKGzTkHLS/eZqYGKJhxKUoschnpSnGs8EEeZazZ08P7fnzYzs779jWVst+9rMfy8WXmnAyITrDtadJOvH82QsBQt7DoI+7LjReprUbdu8uYHJb8S9uRufOxoAG6I+T0dz6vaF98eBLOzx6IUrsvXu37E9+8WMrV1j77qDLv2MqpXpTZiVv7GXZxrYGCFVkrBhkaiYGQyDl4Mk0Tc73oT92G7asscnvpYeV0XQAwizGNDXeYk+KxinPnhueuQxHO2xiJEScg4NpgL8bs7lxC8+3TxRVZyhrkPqFqRyT5FiHoqSHp4Madj71g55HjdE57dnp4YW9ePzKOqd9q5dYo1VoD3omaNwqWgqwquaL0y89mN61i8lZXuA1jPFwV5frfMTFaQIoUMi0sCwassx/VBqwl/i6VQNAWnTXlGcNRQAoU+T4EAsIQBe+FjNyVYtzm5cXVsKcqd2wnWsAwoq0hMokZDejQ2R5d77mPs2RlQAIq8oLLSxrVsrVrFJsWa3YsJpAIVNDN5SplWt6lgG21FTfO0D4y7/875b5HCGjdHfprDoIlJsXB4efjtHsjymFujPQVlLnMoCgwKQjdR8pumvQ23+tl+HkVQAAIABJREFUF5yrr3lTlxOlzTfUaGnhq1r6tvVcpkX61v9ADaEwRfkDoLTsW2TFx3f5Sb/71ypbioDhiAcAYHhIdlndTJlIaBHHVCjMQ5zW6Jxz9AkArGfPniubDvOIWq1hu7t7tr9/YHvX9iRArpJVaXQYoYB4se/UmYiekO7IpxFsqHSqRsORFjyFiABNmIIkl0E9lRgsyKEw9IVMFXMYypRsvkCPYXb//gP74osv7PDw2DqERo85DL2YZTODFvPhhz/UwefSagdPK9MI78IRAMsGXMAOHBDHhJBpojKQ0BC646JLHgIQ4hTHRjyFsEEgesXqZaioLWvV21YuVF0/Ge6derLTGSMivk/ANPtgXYZeEdv2BKD9HnlcSJq4J0At/UJM6rLVogftKp3yzXWUfEYDXvohmWpsnx1lphQJAGZUVIH31Upep1xnVFg9rn5ApCgaFQqinxCMPFZRrSmxmhAe5cFrQTPmmtWqNd37ZDqUvr+uV7ZuAySv606CFeGmAL/D/pGsz9PVjj0vgfE3t4rfuRGVlvSVSWE0UBI4zEAL+1TYnofl+krlluZla/vzmk6KqoD1DsHZdZoFuWcqm08dIDcu8M58FEw5s8mY3LuenZyd6irevfeO6NM++SfDjjPGp/zeDAi9bZp4R8OFZ0LaUEfPQYNL4C8aQAne6nalIm6lBXKK4RoQXNewx7+Jxz5bI1e+fO0oYXoGKFw438nvwtcAwuhQBCDEOAtA6I0qKKT8a4oMTThlvhDvawmFvWed0bnNciObQo7CyRtAQWNWDQtAHIUPH1ObzKeaJpK/xZTQmxq8KgV9MH0yUAgwcut+GD+AQnK9FgBCWAtqPiWNYEwJU1xLYgbEhE7XQNMnVn3F5mOaXGWrFDZs3C/a6eHIjl727OSor6nh3tYt+/GP/zNRt87P+/bq9bG9Onpuhycv7LxzYpeDM2tu1Wxrr2n7t/akDZpQ+BeXYlt4HFs0uTxlwxteRtajawsXc/YADG4wI9m1dotza2IFXEbDPCYDhqmeCZCZAcJY+19t4aSFd5Vp4F9esMmwZOfHYzt62VecilaXyC0eqwPoKRZz0oJixEIcA1l9TMwASsgpBv2RXVx0pLc7PSHCAfMXqL2uc/OmCXEwGDWNpJtqNCu2uVmzrW0MiKDJEstDjix74CRzdKbJuMAQZUyF7IwZmjOKElDz15lgHFdy8RTjnmc3Z19+8cKePD204WBi167t2M9/8VOrVjB/4pmGRebZf5x17MFnp+d2eHhiz569shGxB/mCbbQ3bXtrRzTTZrOhoQLOlHwmSkTsAsXjkAlctC8ePLJXr59J54qG8Oe/+LEVS1xTn35zVpfL1AARDJ8Aoe5HuntqjWYaad/XY8ocX5dAYXLAz6QDWRRaej33x3SztbVcwgCDWsJyVA9taDCX/BmltsmLacTnFKUmcqensmvLcJqoRzoACPlvZXziU8DEShmUGAbF+a+orcTUiedThZg7PRMnQRTv+VHHjl6e2OHzY+tfjK1RblsJQIjeX4Awms6KmPC8U0zx3BgvdNjRsKd2WH2kSsBbNcnR3M9u34vQ9/HBNNwNYDw/0OPIVuZlTAOVcarYlRTdHDFAiYkiKeTMJvmplRola7Tqtr27aeUqofPQWz12olTGmZ5nOxzSyZVelpUtnZsDCKtWtLrVSm2r476LrrDcslq5btVyzWolaN0VKxI5gVMq9UfEhSBRkUwFkxzlq/rn9LEedZbO/mzn+AMPkb579R8tsF/+u/92yUKjs1SA/gnNRKkfOIf6RMHjA0I/EYp5AUJtT+nwiQWRujBvhApf+QG/QsVYLeSvdnu+7q2tF27fvoj7yqv9kTKqS6JSJzqpaLbo8CtAVQuAoGo63K4lZAXSXfQiwjtMvd5AIeUnp+d2fn4pOuYF2XPjqZUqVWXsbW9t2+7ent26dWC7O3VrNdlgXOPhgNBBodNO/TABELq7KM6EA2kQmSalaBSfMKTsOEdPKw2hvD5tuazaYlmxyYTMnYl98skn9uDBAzs7P5MRCZsZHSG6Wmgpdna37f33Q2yPeYE2+lXTwSmKRVFA1bVN3VumfxGFgf0xgFETQkZ5AQjJBMrNC/rAAaxSqFuz2rZWfcPajU1NCx0Q+sHtE8IwpgnAnM3ruGlMDZmwVVyjpSZMTBUTwE6vAYjyyaMq7TXow5QsVcDrXdVYLSq6VtS+dOT66yY6YerC+6GRaDFePPv6zEBh7A0CatEpVBh4eg7/H/LerEmy60wS84i4cWNfcl+rslbsJAjuTbGbpKbVo56xUWvGxmQmyUwmM1lLD3rTg/QwMpN+kWa0tLrVxibFnQQXAAQBFAq1Z+WeGZGxbzciZO7fOTciqwpkoTnkg1C0YBaycom4ce45n3/un7vYXgOGCjcO0uh3OjZL6EAuD1TNlDIc3TnX2TpxjmwqElwB78Ff3KCa+zctfiuelXH2CRo988Bu/gCIgaD7/U/2xEx++fvuWW5hPLGhXWio+TkbvS67uh4Uzj7GRuBxKLLPxpIEyfhZm+G0kU976tGE1ZxmS/rdLjrdHg6Oj7B7sC9VSHVhAa9/7nNYWl6RpJn3szJIWW2ScVM2FeXVZCh8Vtjsmth8mls0mouamUhJFaBuuAOMc/NhHtda198vqBhJz82R+bvIv+VOUurZ1/i6OpMDgUJjJmclp91HvjTy7nqm/6K7JlkWAkIHascs8mYMoQDYXMZqt9NBc3CKUaKD/rSBzqDpgpeHpsihyRIdvKcue2s6UiHE/EG+XhlzuZxfA4VmvKGMNFDSa4UajaE0BkJ3YHAftwLKGO9ZJrCf+/GOiSYX57yeSei5LU6iAIgYKZFHPrOEXiuJw90W9h81cHzQAsZZ5MJFLC1taHa72x2h1e6i0T5DvXWCZreOVr+O4kIGCyslbFxeRb6URSSGlH4ExtoJFEoe6MLldfpY/MRUpj00r0mgkM9ie3sVlTIliWStKTF095tugbn9bf7vMTic6wRcuLdm7/LF4eAkRv00GrURGmdDnX0qFLkXu1l3njH9fl+usDyb8vkCNjY2sLW1LSfOev1cge3HR2TW6gKGklLzZAksn5fLknsb7xsrwFNy3swXkiiVQqyulbGyWsLyEmfz+O+cwXLGbcy8mzDiySJ25EdKVngKDBln4udT+f4y5zDNi8x9NI2Pbu/i4YMjyVaZpfjqKy8ik6WawxoPPvrBVCFTzb3Vag08uL8rRpJsy8rKGpaXlhUd5Jkjm7FToIDNAk7I2GWBSRb377KZvCvH0+3tNTGEAY14JHemmo0OqGwcm5LJG1pdBINz59lT7/NFUykBQbGDFxlCMzyc2zPpSirJp4Fph/vsdmeNLJDGj2aIZVneE8VrMU/UACGflxtycPcQGWAf6cAZRYJBM28hK0j5omXj0fWST0njMjbE75qwtjat6cSvSZupUx+oHZ9rdrB2dI5ecyg2LJhSSUOm0rIYLZ7BiV5dV2y+xeYZcYvTiScg7Y5x96aNsRjTzAcxhBoMdIcNaT5gc8+cdWaThEyhwui5TzrHahIK1vz2jW9vFJhSEtYII9AKywPCpeVqzBBaTM0YQUh1la1xZfASDI7TmI5ZdzmG0APCoCiAbKCwEANCsbDZUKAw+akDhD/6X6ek4nnDkSHkPKFcR9l94xvKQHF1gXiYWCFlrnxGLevQcTS7MYlOO+1ryWfiOd9lne/mzL7QzuTfUjA95Vg6A5SfqKK7IKJ6Pkyt1+6e2u9R0j3XL3v21Xmub/3kXyQXS7t6kpvQxZHOlZr7Y2bfUKCQm5nMWTJ5mweasmEAyS9/8pM3sft4H/VaE9kch3Nz6mqxA8TBZP6hQxbB1o0bG7h2ZVWynplLobkaEnjyoJI8gVKJLK3sJ8qxU3C7j5+QCy6fq7GFPqrBy4FM6kC2I4PxJItuFwpN/+DW+7h7965CdrnOORvBjhPD0HkYVqpFbF/aAL1JOA8ioKB5JwslZ8XrQ22l13cyDTl2JTgQbZuT5BsEhDzsKBdlSCyzoSaB3L8IBnPpAkq5KsqFBSyUFmWBrLnEGBB6gOccIz24ISPL+44AKWAXjjmOLkTW1dGx8Y9Au7Fvyg100kxTPs3AibEqXlYz66gamjO5INeCuZFaEe/ln7H1vgdheg5WLGuQXgWdsVlxKLLmIGx4XHOizvaeDIrKjXGETI5OYhn02m0FfIuV4KGUTCJfqRDJA52u2Bez8XZAN0ZhtqjNvtrGgoyFnN9hbDfzMPST3DxPGkzpnvVOf67L4j9nP9cOwU9qTOWbNbY1mk47Nst4cq/1jp9POUX64sbNe7rMJx+l7o26+H7RNIAVYzQYKgMPdAlWVzQNhGlgMMS03cbe7i72dh9jd28P7926hXdv3cLWzmW8/Mor+Oa3voVLl3dQKBbFEFJKzTkYrgLuMTZHYmykNw6x9WHvsQE/D3xnDtLmWGeFiQfljhuMO1s+WN2ksbYmnr7mMzBnJ8hsR9ff/T5P1QLbQnxC7nMx1nSbtH2969pzn/CAkNeO/0YnyHEkptVLRrn2Y+k7gG6ni+bwGP1EA53oDI3umeYCabFuUlG2X0fuQbbQzl9KRuXMLIc9L4O2lm1ctMdzgc6ARYDQCkJrmvlr6c+3uWuhW8juGO18ioEJJR0dD5NITjmbU0Qlvyq27GS/jYd3T7H78AT99hSjPsERJe3co3J2HgybaPZqaPXqaPfrKC1msbhWwubOGvLlHCbJCKPpQLI1SYxjQOjMh0xkLEBI+eh4NJDBRaGQxaXtNSwsMLCbZwtdRo2hnf84Y4zmZITzdcWTjaH4zJ8rAHTfERAm0awPMOwxPxAoFIrx/CwBUrPZ1mjC6WkN7Q5Nl9JYXVnFzs5V7Fy5goODIxzs7yuvjwHv3V4kExUqHnj2+TO512OcyER5akE6p/zFZGqIdEhHzjLW1yvY3FpApRoil+WMIp3iOcPKa8Q8XxcBwmPcOUNrrpzNyzTZQjZnI/09GbCkzuHDD3fx6MEJY9WxvFTBtWs7mlukmsY3F7hfk9Vic4hnebc9wIMHjwQIOaKxvbWNleUVW/9BAvk8owCGYnUJLslWj6MEJiPmOWbw+NERjo730e01sbW9htdff9mcWZl57YgKgn/+DJ4dz1KV+b129tFqU38Dx/mjXPvOpf4phlC3u93p9nEW4yMTNQdeSM4TBOpelsySINfHYpA9TSIvQGi5xLGahi0NSiSdVJRrhWCQn+PPJphWXiTXQTpjyihKKQniOSPqPAF0nnPwi1E9I4LNLKZRgFF/ivpxAyf7Z2jVOhh0xgKDiShQPEwqSb8CA1AEZWSLOQxI4zg2tFXXx3vaTF/inWw1IqJ7kzN83MNNvaCdhy7hTt7Oxk6kJtYQIzmETnWuc935XcaPm9hspq95nDhLwXgTDKcjDKdDhHlKRvNYXl3SLGE6Q8m7SelTaWumyyCH79ckA9BpVYAwg2CaM4YwKCEflFAQU1hCLp2XXJTSUdasAQFhjoCQxjKBIyI+BQzhT3/2b2jsLzMAAkMOnptklN1cdhJZ9Du9rysg/NFgwNCxC/EJ6Qa/3RyF9R6e/DMHdfTPs/+ezeVc/L6L8RT2b/HnvDlA3BJ+/pLuSWr3d33nswuL3/Vdv9+/fwLS4vf4RbOtj26frDlt/s5y6jgX6J06A0YtcFB9EIkZvHfvEXZ39yUR5QzAYEi2xXWeSCTIYUynkGYIl5YruHxpETdurGNlmU5jFRcdYVENWkGUUXDjG1sXzLudejdRY7/mAY1zrHSzg84uxGnQ80CiiLOzvmYHb3/0IR4/fqQDIl/IYGGpgoXFCsrVvCRVrHlzeW6UvA/MhMEfC1YCuAwjF26r9hUtdSnD4GyPGHUCwpSAIP8tNQ1AdpCsYGoSIjkJkE0VJBct5xdQzlcFDEMyhEmbKaFkzzqRtkHGUkwHdiRwZHWcSiHMUpLCMGa3mcq10RnzCBC6PESBMytsY47wKRDoZLI6vfwh6uUlPk7CRVrEBkRuV/DyyTiD0kwFBAjdbN9srnDGZgosknlwUgy5yw4pETZpxoiZlZIcJtFptVU40W3NO89KNuzdG4XJrHFlW4uBQjJXvhNqElq7Bn6mY5a8OXcbfWzXxwCDSZdnf2b3qv3tWYp5Y8R+26369D/6okegxj3ivTJ2SZxjceOMtdnPinfmeB/3klEPdNwF43vqoj4U40FgT4OBfg/9dhudZgP1kxOcHh9jf3cXh/v7ODo9wXGtjlqrha98/ev4yle/is99/vNYXFzSGULJN9WmnPPk+yyJkJtP4ftmc4W2hrxLriRXaip4a/k5JYMTLM4AoSv1fJae8zm37/ZSZH/N53dUuz6e//EF5OwrtELiJqgdZ7PiyJpo/OqLgJBgj0UbizfNFUo66AChInZMLmpAxX4eAWFjdIhR0EBrfIJa6whdlw0n9XlKgkFjzij75DwOg5gd4BW355s98dnMJ+zz0UxCZ8yMXw1zrG9cjJm0zcfQmNu35/zd3iHVF42yQhRzCygXlrFYWdcM4bCTxKN7J7h3Zw8Hj2s4P+thyL5agrNjObQ7fTS7NdRbx+gMztGPmljZrGJ1u4rljQVki6EYwkjzj0bJ+tETNQLE1Nr1ppGKFeEjyRDzyiFcEUOYVg6hmcq4loADBN48x3YDbzbiVVB2zz67bnmqWc29ldFFfc7SmlMknawJhNgXoAFJn+dkq6dIo7Mzxi8wa5KmMGXN2dLMjA6z3W5Ha0QFM405JFsj2+h9FTgfncFoFGA4SKpBOhw1EEVNgcDl1QIuX17G6hozBsuWQyuTGcYS2OwbZaPDIUGUNfb4Ksng8Pf0+h2ZthAQsjEapIq4fesxHj44BaZpLC6WcfXqJbFzZiBFkxDOKKYl26frKAEGsxRp2kYAyr27VCqjWCi4kQbOhw/NGTbFmTE2iiOEQQGTUQ6jfgYHj+s4Od2XWyuzCF9/4xXIsFz1qTHdvEaWm32RJbP71+1nF95Hf47593U2y/fxgNDu/Rkg5DnmlDuqAexQsaU4D57smltOItdoQueUclTdoWT3FB3aJ1JRDego2id4N8Mbyyw0QGixVhxP4Uy3qaekqHGMuVY3m3fcY0d0F83pY689MkB4UMOwE8lxNDkJgSHdTJnjSpBp+7EZU40k0VZGsMYd/fyg+10uwEiAULOGSUzoEs0xI64xMr3JsUxeyAxOUmxgDcUKjukxkhprLjidSSHMUdHkmsMy4fNRHOb0q5lKGXFZpAab7MMJZfJDpDIB8oWsJKNs5FM2aiNsXJPW4DILDF6LDFLI6nUbIMwiPc0jG5SRTxWRIzvIeUICQs4REhAyxiubESBMhJ8yQPizX/2PU4bUEgwq+4tvnDtAdHDMGVPIUVJ9OWcg4WVZnlpyh5HYGnYvMEHqiYLpaVp/Dhw+1cWdL2biqX+3VbuDQpjAHV4KFf4Ef55VrT3Ht7uy5Tm+8vf/Er+nfaLX9Y/8tZSB8I86XJKrWPQDGUAGsnKGkMwgZwp58NXPWzg8PMUvf/kWHj8+RBDQkZNAivN6dKLjhm/2v34OTmVFYoylpRBXry7j6pUlSWdMm02ZD3XZxkrSdazVbml2ULpz/TEZcz6fQzbH7hklNa4gc7JmZe353Bt18Ti3UMXuozp+/e5v8PDhPZyenaBSKWpTWVlfxMJSGeVKHtME5bJ9jMZdzdPKaEnmCm52ScyEZTxx46b0Qjp892DJpvkdbk5KkaY8VNNYCogNYYAwNUnL3YrdqUphUWCwkC0jTFIySkcsDoc7aYqTp8TsnmPhJOSOAWHWAUJnuMFiTfNa3rDDy06flIy6oigGfuYmGBdKc4BwPKZjLAfdrbtHtmOmIXQMs1+ojj3kga33x3X4JZ+L5wnjLpLWGRlNyYQ53D6JBAh9kWasoAXS7z3e1QxoJpPWTA6BYalUdPMpNrTue0P2d8snsFkkKw59lh5fvQx/przeNtPx5J95cODXoO4Tx/B4QPF0seh/0qwP6gtbz03NwMjHFaGzZxMTVJ7i9KyWZ9O8FNft2b6Q9xfDgM1s77brEaPmGBYxUJ3FHevJXBgIDI4HfZyfnuDkcB+HBIF7uzja38fp0SHqZ2dotFqIKGMrFPBX//pf45vf+g/FfiSzWUyGlDVy3tyaTDxT2ACQacFkqu5rUmDeiioVsGTZFWDM+8ic9vw9bQeAC1H37Lff+d3semxlrnlF97472XPMiF54o2fvkf30i//tWUYvHY9Xbuxn4dhpZawaU0j1AtlVzx56QEjpl++8PwUIowMMwzpa40OcNMiStOS4ySKdEU/ssk9k/GGZW6mQTSiaKnCv5d4zx37HT9IXw+5fJQG37L4UG1ewhpfCz+MQdNvjKI/jXu/nrbSWxgyY5vfR8CKLteVNrCxtYqG0ikK4iHSyhMPdOh7cO8C9jx7jcL+GVovulgkMRzw3Oqg1j3DWOEB32MAIHWxdWcHGzhKqK0Wkc4zBGGGcpFLJTYOr0WcujTJjUe7a2DLO3OwWFXlmKrOAfIFf10cyRYkh9w3uh7aH2BJxraE4osQ7RD67iXPhTn6imyPpnWoPbjKcueWZlMaY4fITsjopGbTQIOb4qKY8wMODY52NnD1XQ0AOjElJKlnsZnM2wiBglmaGIUEbBdwVNOpjNBsupqR1hGb7CGFmjEo1hcs7y9i+vIitrRXL7mPDgJLasZ3HfA5s7kKA0O65NMclMmm0uy1lEVooPZ1BK7j1wR4e3j+VW+PSUgXXr192ZjADpDN8XowdCBSpwtgfnuFy9XbRDN6gio0+jmUw3qzXb9n3hYybONdcYD67AEQljHpZHB20cHJ6gFr9GJubK/jcG6/KRMcUbHTLdRFomvn2PT+3S18gGOZu8Cdkox6Q2Xy5MelPM4SuGeTqXKqhPCC0A8UdKrHsxKlmlH/spaMWi0VDGDl8u+fnJaeMi7C5wYGAoe4pSUUZfWA5x+ZEagy+cgcjA8J+/tjM1cy5exLRUCaLYT+J9nlPhjKnB3UkoqSYQTqMTj0gTNOvgKZ55iqqzE/NdvIe0SnpMoftd8m8z4dmcL/h7kx2MZHCgGuMn2GTIJtCkCVYpMR9iMGkz3FlpHJJ5IpZi4pQriR/l+VXqynIPd5tTbwuZEuZ16xxgyjCIKJKjUZzUCRVZaGEXCErQEhAK9MtOahzJMHUUAHICGY1O0jJaDDJIZjmkUvRVKZoYFCPGUPIGcIUAWE+BD5tgPAX7/5P0+Gog0TSFb+yXjd9uHTVlIrJWtSHElteSdxf9LIj15G0mn0iQBgwyPopQOhv0vlC5GJZNF90+U6dNwmYsRpzM1DxZjwLYJ5tBU8c7PE/uA7+hd7wk8Xg08XhDKLGla/9xFhu8ozC7hlF5oVa5KlO1uxn+I3rqSr13/Mn9I7GTnxmCkRpqLotCijlpsNg3bw6gO1OT2zb/fuP8PjxgYxktFmSFUsGWFhYQrmyoKBPMoQ0l2G4KT+2WnUkEz2US0m8+uoVvPzyK9LYcxPk5mAyhhQePtzF7u4uDg4O0O111RXmTCPB4OrqinssI5u17Btq081r21anmnBicQoASrj90QF++pOfolY/1SD9zpUtLK8uoFTOIRVyoJ4mJparKaacBkvx7E2MMYwR8GuOzGB8OJgu3ps7qEDg/OA44RjCjEBhasxuFRlCG2ou5xfFErLTThlpQMBFhpCZVHPyCS+tNb2+K3JZJeuwpXU5GULvTMrNlvNaBnI0rK3+jjGEM/mcKxZjlnBmne35NNsP+HMJ1Pg7+LDCyXKvnBmLngqLNseZuHnOC912Dwbjg9uaOcZa+m6smVexM05QSDe7jFzajBl461e/xA++/z2M+PlMiEvbW3psXWKAsc2Y8vvZ7ZSbnYx3OGhKicuc5N1JgpgPyZlOzoR+IkAolsu99gvbjGcAnZDRsUqOj7RDy+07v22HeRYwFYB1ckY/O+MllvFQuxz8TNZsxJW7rtzDnfTRs16SQWq78fZDJBXGiAYD9Dod9FoNHO/v4WhvF3uPHuD4YA/102P0Oy0M+z3FKjACgFbhoLypXMF//l/91/jGN78pqSjBn+Z8XG6pQItehLnLslC0z81JviWrte66TBlcM8BAi2WlWgPBojHihwo3l+nlTc1cwLFAoQpvKzyexf/EcjL3r3ZlXPtP/2EyXQ8WddrMySk960d2VYoGKhwICO2Jg0Bb80+aL3NyUccQ8tf0uh3Uoz30glM0xnsChP1BB6PJUF11mqzIgVSy0YnWNAs4mxbkk7HX5d9bz4zHQNq/lnj4iYwlH8xC5YXkerEcPM2aaf+hKQMBz6wJZmZDocnhxynsbF3F5uolydGCRB4BChiTweqMcXjI2bg6To6bePDgAHfv7aHZ7qPRPsFZ4widQQOD6QiXrlWxeWUV5aU80vlAbMKEkjNngc971+ez8v2zTDQ6nbJBxeaUvS90n1yslpAKWGjXkUpFiqIguCLoISghwCL48o0v7WFO8uel2XNtmLnb0K0aZwjkGwfc7yQDljKYDCZjGNJqno05yxWxCZfR9Ww2ejg9OZeihhJBLmVTz4zFvDHgu7pQUnOSIwwETfzRnAnUR5QxGuTR74ZiFc9qezg53cVw2EAqPcL6Rhlb24vYvrQuaabMV8YsqC0HcDRko4Ksmhv3oMtpGIiR7PY6MigKM3a9smEVv/n1fdz56ECgdn1jCZ/5zMuIop7knPkCGUzeV2yCOMmkFqDS8Jy/AIGuRS5wH+c4Ev0q0ooU4excRy6szIjDuILJsIjjgzaOj/dxcnqI9Y0VvPH51xTfoWD6sf0MGiyZm6s/y551R8997gIgnOtjas94cobQzdGKeZc+wcFOUwFpNs1JrSVxF0xyIoHY7IUqK7+HJXQmieFz8T3m4Ey3XhrJDORtQABEt2wCQY7WWFQF3z/b8zwI1HiGX4pZyK0QAAAgAElEQVR+TMKpKzDOIBoG6LbGqJ+0cHJwJslomMohTBAYhQwflWSUDXwa4olxZOPNNVI12ycH1xkLyfuCa5xycZuJnmDI58TmLaWsOlsZ3WTSdjWtgglSGShGpljNo7RQQKGSQyZHAGdGWTq71KRxbKFjTsW4KjbC2E8fSUZASNNDgr9sLqNGGbchuizbLLWtP555zN/kfjQdpTCN0kiOM2IH09MicqmyYwdnktF8Jo98mJepTJIMZpaA8FNmKvPWe/9mOhx1TZ9NB7MJA4XMHpYdA7JCJkWzOQMxP5J3uZDpmCVwTmrO0U63DQvEZ2ijZt3xj+e9rF6cv8n9bJAHgu7f3AKwG9WlXrs+qYGCuHR+or5yN/JcAS0XL5eHJwpbHclZkLd1dblwLRJAh7yz3RUJ4Uz3fE6bh5xWfNvWMYMVs9fhB5q9lCeexfTAQ6DjD80R8l1x/K9ADYu10ELcORKjojIQIOz2BnLovP3RHdy5dw+9Xk/dTjqA8maiPGJlZQXVhUVks5ZFRpfITruLZqOFk5NjdNvnmEQDXN3ZwPXrN7C5uYWF6qLmFrnOeGi9/8Et3L17D0dHxwKEHKamPIXMYLVawdrqMra2NrG6siTJpx2Y3DwI5NxMmAwsMuj1k/jgw0f46U9/okOIuUYvvnQDyytVczCjnbcyEeluaoeNhqQnNFeyq69C1EmWdO6p2Hafkwucmaz4AkxrhJmDjOmcplQwhYmc2MFEFCKTLCAXlFEpLKOcX0Ipy+56QZJRbtSyj3bBufxlWgFaQram9Qq18Ng95rynAelY6qUn7ueDrKHjQeXstoxLyLj4nc3S2Zqw00d8vxWJmj0yeCPZm+55N2Xh2Sl3QnqJo2EADzouOgybkdRsbsAcUjmMTjMjHpScD2LnnU6XY/zmnbfx4x/+AA/u3UW70cDG+ho219f1sVwqoVwuoVKpIFcsgO6rHAwHZ2E5+xakMKFzISWKAo0pBDRJmiaQIjB8sjcVb0FPN5bstfs5MMcQ+YXhwUR823qQ6OHEfEd7fmu6WNjM3/UmG57bSWJZqGPENXvnAsP52li0iJ23jUnhw+5B+WZ/RFMSskOkCs09dMpikbK1aIyTg33c/+g2Hj+4j4Pdhzg95IxTDf1eGxEjDiaRCkl2lIfjKRbWNrF99Qb++V/9K3zhi1/SfkAQxoKDjRzKeVj8KoOQU0lOFUA5MD8nGTjrdK8Uie8lmyk0BnEGCLkPC/DG9ZHbX3WR7Cyw2RS79vPr/+n99OJZc6FHNyc19lJLKRWcIkGNNO8sqNgTK5DJYjF/UPeuA5KzWTwHMJ1hG39ep93C2XBXgPB8vI/T5j4GESMjIsskpNMeXUflMjoRwcPijY6ActF1gdKuQ2l9Sr9eYjLfNynM0EPqBzGEfD2mSqBLIQEhQQAZLjGH/JzYQnbdqW7IqXgqpovYXNzEcmkZqXFa3fh0MieJ1miSRLs7QKPVw/l5G7dv38Vv3v0AhwdHODo7QK15iu6wjcF0gvWdKtYuraC0WERYyGAaTDFiPcL32ykhFKvjAL/l7HGf9soBdae0RxTyGWA6QL9bRzqYCGgRWOXyISqVgtg3MlQyNHFRRT7uxPrXlufm43RUZQpw8l1yGarumpHlECDVumV9wP2W950Z9hAQjhgxxCy0REbGLrWzFu4/eIR2qyPlDVkfyif5vBcWylhaqaJUyiHPsQWO7ciAxcWAoIAESohGoZxJz2pHOCWbVjuSCUt1oYD19SVsb2/ojKRTNs9NM2obqynbc0DUu1HTTTGToRM3z0Dmh9J2P5SM873f3JXTKBm/9Y0FfOb1lxRr0R82kSuQ2bFsQO7tBNl8XwiKyXzy7GKv0FhDGrpZhmAmJHNJMMeGGkExo6cySExKmEZFHOw1cHR0gNPTY6yuLuO1z9BllFefcteezmUCymzO4g28msWUxDa7Z3G7bp5Wn/PsuJkS2f09t6cTBCkzz2ZWyVj52CzeaCJBVAMZIJyxg9ZMc523ORm4zfjxOfNpcK+zMRerO/mr+X7Qm4EKKCmwOKdNz4Q0Z0BzzkzIS8u5tpx7uJ492TS337nmqpxLJxn0O0CrPsDxQQ21kzrqpw1k03k5mOve5n0d8SjkaEqgjEG+Vhu5UAWluscb9+kZc0aZxn9yOXWRFwSNaTeix/Up5+KJxcWECYT5ANlCiEIpg2Ilj1K1gFyRngAcIaD6h9/j3g8HCs292jGprlft93iuLQJoGSHxvJAhGf3NIgxGQ83ARmJOzZiGCinOC46H5oIcTAtITYp65IIq8pSNhhUxhZkgi0KWwfQkJggG05ojTHzaAOE77/8v01HUU0FM6r7dbehNyhfyGEXmeGRSQJfvwaFWhtJS3sd8Qsn1jHIf0UJ4MlK3TqHgLJ6f2Yq9WBS59fx0Jy5W8nt5qAeB9jHmCF3XxksgdBPKcngmfeOhd/EPnzuLTNO8q65PBmLCBkMGt4YIZPVLfTJBBedBTHpBK2AyOKbNH2pT4wbHGQZeEzsYXGCqMmbMjMVny1nxawezmSkwx5EbkQv/VU4UJbeBDhhmxliA6h/wj4oay6HU7EGCGy2vTQIjeapQxplBNlfEebOJO/fu48PbH+HBw/vqMHJz5pohMFPWUMHse00OY9eanbBWs43Dg0PUTmpo0ZEtwRmDCr70pS/jytVriqhgt+y80cY777yL+w8eav7Id4a4KXG/oHNbqZjH1tY6XnzhOm7cvIYSB4wDypL66h5bgG0S/WESRydN3Lr9EL9+9201PkqlLF597QUsLNDwoitJSiYToN/vyM6aTBM3SW5CsjJWV5pyBev2+cODxSwXOa+BHyznmjfzBXamphiPJpIlEhDK5YshqVEG6UQB2VQZ1cIqyrllFLNLSKMgIEjZUQrcsJ1UTlufk6HEQdHG1nNtUcZr4d8uw9CBQQNyFziNGHzNVtMsTNsDO1/4Wk/GGhry9fMxA/E3+2p8zn7R/Zs7JuO72EqtZzU25sGRK5k9YcimjDCwzQolxmOcHh7g0f17+L//z/8D7/7qLYSpJDKcuQgCrK2sYntzEzdffAFrm5soVspI8B4m85zPIcGsQgcQJQfJ8D0JkGF4sDdjEUD1L9AbwMxYP19ImDkOu76UOBoQ0MyTN2jyjrMxEI79YLzycP4tuOD7+iQuFfskU1kDfTZTaN9ukiG7/ioRXOEhCay2QDaxAnVxdVfw42SK0/M6Ov2BuvdTuggzDLk/QGI0QiaRxJ333sMPvvsdnB0eoH1ew5T28Ek2fhLo9troDXsoVYtIBAm0egO88vqX8Kff+gu89NobkouS9WeBxYaR9lMWhrpeVBxQyueyrGLXVbdi/LWfywyM3w9XxKk8j00f/GWcra15Se5F8OeKKL+sP7bVNvsJvvFi06IG/ggCaWjCh7kQOyMZybbGmMrt1oo5gWzQKp9ud5Ts9Q1EaJRwNsPGMO6j7gMMs3U0p4c4aR0gYk6bsn9N2jak6RvPh4D3tQnUY0dVufPO2AN/v6m/N9eK9H/nz5N1v1QQQDqRRiaVVfOK+z3BC/d/gkKdBwk2CFNIT9LIJLNYX9jA9Y2ryIzTyI7TKKQ4g1NAKixg2o3QGgwwTYeYpIzJffzoEW7fuoV33noLH967jXqL84MDAb/q2iIW1hZQWqogXchimk6iFw3Q5/5KoMvuctxp8/uZcz6PeVF7f8QW0rQk6iGU6oNOhj3kC2lsba+iWCLg4d7JmS0zAdEuylpgxPuYs+4M/+b5a2oQy2FkUyESKOF1I1CjwQrPnAkNXpivm2LmLWegyELmMJlw/pkAwM7TZCKDxnkHd+48QKPR1JnIs4Xh8kvMKVxewMpK1TGDrEsGdi6zNtDdm0EQlDCZhOh1B2i12mg2G3i8u4vz83OZ0DDOgi6mfCwuLtoMlium6WJKR1OCM+5Z1sSlSVwG+XzePQqa/aN79p2PHuDhgz1JyBeW8njp5SvI5Gg6M0SQIQDoYzDq6kwkkKSTKucVpRZSY8FiM+QpoDF/SsD9mmddZO7Ouj7jIibjPB4/quHw8BDn53UsLizg+vVrqr9433Q6Ld03pXJB4LlcKVitRAk1yW2uZ0aQcI5N0kcbgZHbr1tCNMExCaYx475Zyb2KAI1NxFw+b1FbrhFOIoQzkcYOWnyVMvpcRiubYxq14f3vSAL+fNWiSYuz4v3Pay12dgL0+gOBQRrueUM0Pjcy4WS+pTKQ2doTs+FOkWRRHb5JwtfE8ZQMuo0R6icdHO4do93syNwnk+YMY1rMoB9zIdHDNU5ganWaa2rPjUPMcmFtXCN2+aZMPTnCJBwjSg3RjTrOiDKB6kIZC8tlMd3FMo2RAgFEe1C1Q18J5qK6UZxYyu3URR4QOtDuZzRZf0dDM5/TekpwhIVB9hH6wwEGo4HqRBqYmV8BZx1zSIyzSCKPTKqKZFQCIjbilwQGC2EFmVRBdWg+m0UuSzOqtFxGOef4qXMZ/eXb//N0LBkKB7iHiCZDzXOwQ8SbcMRiVsyAMQ0+ZNwyz9gd58FO+pkWxj0xjNTxs2jRQfgMuaR9yg7vC333C21ZV+y4s94MZBwQvOAyyg2bnQLXuVH567tpdkMSADwLEHLjH48TSAdZJDT3xsPPHPjIgnLbYhHjO5N6BmMO5PKmcrboPqKDhVKKnSA+H9uAvNzT3BV5MxFYWBfGFzgEgrIGT5Du5k5qH2VmMqGMjdKctG2uf8g/ZMY090bpB7tD/H3UlzOriuDXOp6pIIPj01O898EHePDokdzAcoVQHSAG1y46gxYOm7NYZnfS5F0pcw8djNBu9nB60MD+w2OMenaNX37lNVy/fhObW9vKYGJW1fvvf4hHjx9jMCTjR7BNUGr5Z9xQ+Hx5GG+sr+DSpQ1cvbKN1dVFZDMsQPgeDGRK0h8BB0dneO/WXbz19i+QL3AeoowbNy6jUmUHtY9s1obju922MR8Cs2RHKW/JqBjpD2ljzqFoZndZePqIB7aMaLjCRlrzKQbKEs7LVpqmA4RSjiFM5k3HPwqRRhHZVBWLpQ2UssvqWvG/M2nKRrmJcebCik1lbskunqcqDx0z3OG6V+wFQ4YlwWN4Mf/bdbglI3MSb22kRsEYq+I469l47qxw1OfsfrOwbTN2UJ/VI5E/4Hp0LR0xeTbfbtHZBG2d8zpqR0f40f/7Xbz95s/x+N59jPt95MIMcpksinmGQC+hssTHIrKlEnLVKravX0dxeRlDFnYMZE6nkUjT7XWKMMHV7ebV3MEnCaYkaQb8fIyHXn6cbWbRGaYWcNfJy3eEb2afM7bU9lBjfp/4MwccbXech8/mTmqmGl5t4PZIJycS8xazlm5wTpEnxmcNp1P06DxIiU8igXa/j9FkIufegKCRa5f5jsMRxp0ufv3mz/H3f/N/oVU7w7DbRoqFHBkL1m50fGNWGTvDYQLpXBFf/fo/wV/8s3+Fta2rWFpcFCvIgqbX7yuY2XfJJf9hc8W9lmc67/yOtaW9+Fm9hWd834Uvm4s8+rhvvyBMEZ5WGWsuo7prTElhYNDC29WA4rVXMUJAaMUiG0I+DdSkvmws2OpWyHrSAuwJMljs1sZ76Id1NHCIs9YRRprrsdc6ZjjzhOYMkKGMd/n2Tt8252iAUEtUzKS/x7XqTKfi/p3GNDbn45QQY+44AZIyyiAg4HwbHQhTOgOmzHOdBigkC1irrmOjuoHt6joygyQy/SQylF2TxuQCGU3Q57XJhpgwty45xfnpEY72HuH+3Y9wcHIsfq4/jtBhdz8xwYjSr8SUijaMyTozHp0MvKX2WA7knMv57Bh1r9u992pdseAcDxASKKTJNHZRKKawtb2s/T8ILcDdZMkWHs7ZbWYlTsmg+Iw2zYYbeCDTaNniZLb6kk5SaZJOsUneRUpu7SGGQwJCNg4LmCJEFLF2MhkpWcJGo4t7dx/IYIayz2q1qmxezuiVSwRlbAgS5HCdsCawj2QJtUtNZ8wtQcqgH2Fv7xgnxzSsYbOB4K6o8/TS9mWdr+12W6MXjUZD7tpy+XWh8loVCbp/FlAuVbG8vIpqdUH5gffu3sMjspntBkqVNK7d2EC+lEA6S4MQGhzRBbcjRRnZuuGIgJB7pXu9nl3metJadJJr7Yv22tToVEZwFqNRBg8fHONw/0jurBw5WVlZVTOez5kP1pucG6N/AEH+8nJFEttsjoylnY80SRRz7/ISNY/sWEOZu6hp78zi5lQ/BEd8DxmVJf8D7p+8B+jSGhkolDcCG71SArgzct5dQ+Ddzm0ybWy8cKSFtYiM+lyc1FBzcvaa7D2wkQtvnMc1J5Mhb1wVs/xck2ZWp7w9l42ojWEYoH7cxvlxG2cn52L/eDwR8BOkK9ZCRi2s2UMDiZKk+g3VjW94RVt81s9UPZ7MiJJ9jIIuRkEPiXCs96NYYh1Ik76ymu7ZPIkjNil5drFBT0ETxwOcuZW8GUz6K9moz+tzQD1WGOlycn/l7AtVirwHWJ/xMREo5Jw6ZaM+i1jn4TiDacRaqoAwuQCMypIl54JlA4RZjukUESRTyOcyyGWZ+0glXFpr7FOXQ/jjX/wPUxaZpFt5yPNCJF2emckMaHPLA9ycItnh4E1qf8iYDaTb5804GnXlIJXNUu6WwHgUXVR9XuAKrOCJAeHFU3sGFmPyYMYOzkhHYy6suDJQaCXrHCB0G44BwvlfQufMMfr9EUrFBYRhTm5gvGmCdBb9ATsO/O+kChveUCoFooQ6fMM+6X12c9iZsqDfdMBYBXYCR4jY2fTsig5gujMa02Q3v3YnHZTaEFnkExiCGzWzgeiqmECQoHyQ1tN/YIaQgkAC+9RUwbfsDPMwSyU518c5QLv5xtMkHu/t46133sHRyQla7XMUKwzHLWNlbQnVhaIONdOgu6LISWatHmJBEqB21MSdWw/RPu9rjTGPiQzhSy+/qnD7R7v7uHuXAbWUwnCuIYtyuewkIbzewKDfkYSNcxLVSgmvv/4Kbt64irW1ZUl4CAgpgxiMEjg8ruPd9z/Cm2/+BMvMu9pYwubWCkplduy47o3h7fXa2sRZvGpNMfs9CFVQk7mkTI2OnnTUUvYNu4Dq2HOTGkkqZn07AkIrBRPUs3NdsbtLkD1KYtynzQw3pooAYTGzhDBREktYzFUQpvLKE4q0oZv8hLMwlixBCZB1w9hgkJto0kAgZRL6bzGpHhS6OYgLUjoHCP1t5bozMX/iAGHMJnhBqZtf/ANiQf1o3cXCNBLYICE5WBI5Ghgw965xjjsffIBf//JX+P63v43mWQ2FXE4xCaP+QIdsOptDdXkJ1aVlLG1t4St/9qfYunYNsiVgsyKgeQXdscdIseCTmyUPLAubpUyVHXQF0vLvAtwmI58xdAbSTAr0BGsXz4m5nD1XrJM59vuA7YJO2xf/x9NMqrmizsstrPA32a7LcqKrpZp4FhjNQ19JKSxokVDx3SZrQxVDwAI/gVSYRjFfQCZJIWACOTbABiOcHxzh59//Af7m3/1b9NtNTAYDAcJJko+xmiKJMInTZg3JTIBLV6/jG3/+z/BP//m/RL68JNk4nzNdNjnzYfmhZAit821FkAMusyG3515WXlXyTAHKkzh7/r/n5Ciz0+AiNHw2IDRgKBCndeJywLhCNWtDCaMBQu4BvnhhAUMZGH8DY1NY+LDgkKx9yqyuhMBgs3WO0aiPTuoMneAMjckhat0T7TFclD7zlxET7JCwUIkBoQwV+MKMLbTeqV0ZqRXmQKFrCelzyvgLOIMz1V4yGbGAsuOTLsiZNDvnDAsnIjV2i+HhldwCrl2+icXSCkqpPMIoQJpdlj7nJgmGeRKn1HQhICQjL3az10K3dY7GOaWiA2SKRQzGI9Q6LRycneCgdoqj8xrag56A4YQdVsoQGZTtDbTmAKHry1it4F6vvZNUZIwAMkUEVikW5X0UimlsbC4im+c8GpkpNm0tWksP2vAnGbcSoNPua96ORbbuo2kkNjCXC12t00O337RZuCTvtZ4+UqFBZlWN5jSjmTKgGRebq5y9JkvYbHRx//5DnJycavZ+Z2cHW5uMyighJNBn9i2LZzYa5fRuBkCsMfj9vT4btilkMgXNK1Kienpcx+HhGXYfHaDZoBR1otn8G9dvCujVajXcunULnW5H96TEr25/4n7BB6NmyuWqTN62Ni9ha3Mbu48YK7OPZrOOXDGB7cvLKJUpBQSSAoQ9GbDxPKa7JJl/NstTdK+k/NjJjG0OdR4QOsYzBoQ863IY9DO4d/cYB/uH6HYsxoJKIxk0sWElR0qThfI9IfvLxu7G1jLKFRrNkfEkcmIT2WUc6qPNyMVbjaI4TMWlXE02Uimr13iyKHk1g/k+8vqKPIhYH1DiyT3NO30yvsEMUlg/MPqE4I+Ahzciz2nWBQkCVDYnnAumD6SXbNflA8uojeeLm6tTjI0bx/BbmKlBXJNChIYSbcTKcqyHTqKHu2eonTTRbfXViLcxnpyaNWy2s44hMBRDyDls5y9g2Zd2tnmDN3PtdHeVgKOT/HMPT/YxTLQxTg9QrGalDlteXkS1WkapzFk8Kpds/tXk2WYGJEBPgyQRklzfnvz356gvnd2Z52cC5ILmHUgZXcRxdzPU0hQozXGmTh7NDFjK9ochxqMQCZrJJKqYDkuYDMgQLiOfqaKQWUA2KClSKZ/L6v4WQ0g2l9nOn7Ycwh/8/L+fml7aBks5h8AOAk1DWJhzAbXbPbSaXQWNV0plrK6tqgtKF6u19SVUqgV1tcgOsms2GPTUnQxZXDx1xF88fGeuexe/0JvIuB54DBxNJuSq1/gu8eygdX4MEM6YQpOQekDofz8Hvs2NKJcr6jDo9si6GGgJs7TITqPPvC0Nq4c4OzvDkYbka2g3Ld+Im3YqNdFGtFAtYOcytfsFZDNmvMG7zeYdvMnDLBbADBDs1Dbmh5uIRRbIMUkNLhvof7bU7rnrp+f4QgOEfLAwocyFhw9zo9jpHI7IAFNqlpCM86dv/gyNZkus2NrGssAgO5zsCLFBQBmtOVNZZp2ZmhhDkknn0GtHONmv4/DxmQ7GTJadpUUxhNzYGF78aPexJDGLS0v6t4XFBXU4+eAai0acP+DhZs+dA/nrayu4ceMqNjZWsbS0oDD7NuVLnQjvvX8XP/7p93FpexWXLq9hYTFv3eKABzkPYMqFu/qZtnHbYDwl0wSEPbqAJW2GkSYanN0hg+SqLsnjWBjSSInr36SOVpARBBAMBtMQkxE3bvaLKRktYaG4hny4iBBFlHIryiSU9AocEJ8Vm9aA4GHHzqF1FjVT4wLrCQAlSxYotI8ChRqosF3XhHBPzLF5LmqeFXTPfSYhtfvO5/k9x4L6vb5EzRfKUjRcTkdDNiuSyFL+ORoi6vdwfnoqUPg3/+5/x8M7dzGgM6YbG2aIPUFPrlhEvlTCwtoa/uJf/Au88sbnkCmVNLfUHg7Q4/waPfF5LX3OpHvmXLsEoXZIOyDoWVNJzCwmw+ciWsFhc4iz2S075PV1clGdCzd3Ric2y2OZmf7A9SYClllo5T5/qC/iYpMBDRYatBI4dDEg9rPYFDEWOV8oig2NJKgwox12TYIwRCHLuVbWxxECHrjtLs729vHm936Av/m3/xuiXg8JykWdtTcZJYUNh0m0B10srCzii3/yNXzlP/gmvvS1b2CapEc8D+uZEYIP6zbS1M0BetnrRZXjc68bn4f7277hmSygA4XPDwi9gZMvXCwU3YCHk3GPRw4MWtg8qxMxhBMgLbdfGmiwQKMFPbloK2i511B+e944U8HUDxuojw9Qjw7Q6NfdmXwREFI+ykKFxQ8fmsVRI8P2Ws9EGkvoACHN4dzheaHJQ7AZu/Sb7IyFN0YJ5IMi0tM0xv2pzK7ymZJlppaWsFhZRTqVQ0JfR9e+LFJjjjdMMRmOpY6YBimMpmMMWKSNh0hM6aI4RK12jGavp5neznCAWruJo/MzgcGTRh1tNiRZ+zmpKOeCmLnq2cF5RjmuL+aaJR6wk2VjYP0o6gCJIYqlEJvbyygWQ4RZmpo4J2gWkhxLIACcMKMNqNdaKvo5z01AyEY3I4rY7FxYLKnW6ffbAiQpzp9jZIAwRZMOY5bSQQ6JBDP3eM+z3WRzmKylaMhG6SaZu5s3X8DlS5sagWCToNdtCvyp2az5dap2GKvBbdwxkFQo8T7jz5xwTnGKVrOH/b1j1SfMPNzauqRQeO4F/D0nJyeK7zFTJmtk2Tln3T4ez6kkpZ95lIoVMYRkwIaDSIAwnZlgdaOMxaU8yguczaacl0TCwBggvv06A+25CRA6MyI/8zZjCD0gtNGO6SSDYZ9mOVncu3Mi3wBJNl38wGDA2jJSM8XURxY7QbC/vFLB8moZKysVVBeLUv14QEjQL18Axlxof3Z7j/o5M+7eGnR2TpL943sogDXhHCTrRAJCoNsdSKpLQEXWkteSYywEgVTG8d7O5839nP/NezqasHnbQTTlKAuft/1engcmm+foEgGSU3/EwNXuZZNtzilN2OCj8kjPyRhLrTmOO3UneHRvD/WzloiScqliapnKghxLWdM3G22cnzc1S0pwSJdTvnY2BGR2E+fk+vPMdko/i2195SQQcIawj2R2guoyo04WsLhUlfN3mOEa8CDYIkYMGFJRYR4lHjTbWvQ1vYFC/7vimCUX90XwziYbx5hMmm2A0DuICxjS4ZlgUICQjYY0JhHjJyqY9AsY9ZhDuIxcWEExS0BY1rgJJc85SkXZAKbEl4DQNYJ9Q9Pm3s0MzX/0DaXY1G0umcGfTU9nZT73MfdH/cLE93/x303ZBVexgan0zI0Gg1TPUT9v6u/d7lAZOrXaOcrFIlZXV3UY0mXq8s4G1teXsbJaFTCaTofodJuSz2TTnIF61uuZfdIT7hd63/E/x/yhK4jivesJ9Dgz0pjZ5TsQKL36k4DQWMWJ3IhSyPiH5XAAACAASURBVOYK6t6129TVs9AjZZxT0cQg8/6gLw3+47097D48wOlJA+0WpREW1cHXncsHWF2p4JVXboh9ImMlDTuPfgW982andtxlwjmnVumhXYdEwJCyHz5ndaLN4tu098+8kP8eF4tp+ykZtUBbMq50djSGcDAkc8jzPikjme99/wfoDfqy/71y7bLcwEqVvDNjIW1vchytLadJ5+bO65DLMHMohW5zhP1HRwqz57rj5litLorlooyhft7QBn3lylWsrK6iWqmgXq+jVudB2kS/3xUTS0ZTw+aTCMViHpcvb2Fn5xIuX9p28tI0Oj2a1NzDT376A1y9uomdK+solig7oa03DxZuiux+UTpt7IU3Z6FMluCQndlkioPsOQwpuxhPVVDzrVGhLsomclN7Y8kcTWPJuRYzY+CD1c5kQHlWXsYypewS8ukqMkluUEso5avIhyWZM5DC0hwSpXzaaEyyRmaSG541FFyJpwJ7DhRSYiumUG26GSCMWT6/pmZyELf1x6ttni35JKzM770w9XyTFldAd0a5nDEQm4PzQjqYjAY4eLSLf/i7/we/efttPLx3Hwl2W709N1+Fc2AtryzjL//qr/CFr/0JNnd2BAjr7bYkaVP+rOHQPsq+280g+CLTf3SSTLMUt84wmcNYxhkzhU6ax4LLGRTIMY6HC+f1vGW4B0di/ww8mf23m0l0f7csNrPo1r/zoHORDfJ/lbSVBQXfewOvVvsTRvPzaeQKRaQyoUx1+PAGJPweHoYp0rGjCKnxBP16Aw/evyVA+A9/97cCy2RQydKOE3xQ0TDFNEggU8zh6gvX8I1/8h/hldc/jys3X8ZAcTPmUOdloZYzNfsTs6oCuX5O85Otmjmy75N9o6s9Znvqs/dWjVU792wzNnHGYc6RmdeDVSL3nUk0A4QW+mn7Nn+A2c1zbpIyd7P0p6qAihC6iLa7TRXcBgibOBvuoRYdohu1zHSBBm8EVbznNZNkbIwBQnberaCyZpGXjPq5YPtUUsoMu0xeMqpykz/MdFw228TGV3+ASWeMfDKHdBQg6oxRzpSxUlrFxvImqgtryOZKiMbM34uQDZnhRZl7WnJTdlkD0ZgJDKKRHpGMRwiaxqjXT9DsdTEJkmj3ewKEx826wOBxoy72kHOuYwJCjgc4BlTN4zla0HY9vq4n5yZNjsYilM1NyjnT4VQM0vrmkmSG/G8CLjONI+hhjh6jE8bodYao15oqsjlLKEndeCiGkDNrq6sLkiRSNspkpiDFhhWbhawFqJSyZgzPTtYVGkPRXKY1GZnDSAZMM4T9Pq5fv46tzXUVo2xydjoN8yQICNAM+NCrgAxUMpXVz6NkjoCGf6e8lXLX4WAiMLi/f4THuweazad0lLJBsvRsSPh5NDUQxAS5/QJkqk1OqCZGmsVxHsV8EekUZa51SW8XlvNY36hiea2MVDhCIuAsmJnzKLZB74Xl9VFqGcvj1dS2tpXN3PqZSBvpmVIuOiij383j9q0jHB4e6Xt57cUOcj+hZomAUNeBYIBgtOfe2wzWNxblhLq2XrW4KBejRrM4A4S2LtSgpy+DA9NmJOjikGSyMkavz2arOezy/WSzgI92q6vsZQIpMq1s+vAc4MxiNrR8vHKpiHKZj4Ka49PkUCY8g4hmXFT82JVQvmBgUnobwZpjMNVwtPvajyR4qaaXilJBJqfSEd1KyYxNMehFONg7RqtBxjqNSqWK5aVlVKoLyIQ5dLt9AcJ6ndLhroz++Dn/nsuJVvnPFgk0U9XZHmlsKgFwGqnsFOncFJliEtUlAnHKRIuWLyjnVtZL5ijLkRoz6mMDwLO1Fm1hzIfazfEcgInrfH6s7WViYhPmuuolvGIINd4193BqGrmyRhmMBgEmEbOfSxh1cxh2ssiklpFLl2Xkl00TEBr7z3uQ87A06WNmLhn/T1Uw/Q/e+m+nLApooEIt7uO9A+zvHWF//xgnp5R3tNTt4YVnZICGz4OUugAEQdxcr17dxmc++xIKRQ4ns4Alfy1rShURHvs/+9S+WIJenAu5KA59EhPN/tXP5Kj/7HTpNudhGnX399mElG50doC4oebzZc0QNhodsUHsprQVj9BGs9XGWb2Gk+MTHB4d4uT4HIMBpVDc5NnFG0syGqQmqC7k8fJL17C1tawBcdLi3LxYGLHzxg7NfASA9N+zyUi3pO3m0DmtTBWTFPyh4aBp3k1iYfjCdR/Bj2n0h9x46GQX4qM7d/Ht73wHwyhCoZTFiy/dxPrmiuyqecMTVPHB94I3lzGEZkbEg5KBqHTDmgyTODtu4eiI643REn3k8oyIoBSCRi0ZVKpVXLt6DQuLi2LmuJkPB300W02cnZ7g8HAf7RYP1p673sa6Li5Usba2gldffRVLy5dwctrGB7fu4xe//BmuXFnH5Z01yUXDDLtXPNT68ewBgSGldwSvPMCptSc47vcJwLiB58QWsmBIh1kVvSqAZaTEeQHWQjZXJPmY5t94/AQybqBpQ3KSRpohqcghk2RAahWlzCKygble5TMVZNNFhAH17xygccHu6u7arJsy9syayJkU2UEj2SgfAoSUgJsE5lkMoW/IzN+b/o5U8fiMm/Z5ZHqfvEJ/4jvEfHJonPMOlEs5uRGBGF8/GdjpFJ1GA3c/vIVf/PRn+OH3vo9OsyXZKFkZsridXk97W3FxAV//1rfw5a9/HW986UuYpgOct9vIl0uaoaPUzYLEKZ8axtlH/Jx/Dvq7e1AhIbDn3GXt8LJ7VYDPFamSoDrApgONhi4qCriWrMC1j+6quy3MGZ8bm8b3QTEc5tpJUGjyUe4TluNkhxht4C3P08Le08jlixYVw267lnMCSVqgp5JyZpN0c8wJMchIJpsM0Dg8xo++/R388oc/wltvvonUZAKZ/GmeaypQ2B10ESUmeOm1V/HGV76IP/3mt7C2fRm5chV9zs+5zrnFyFi0hPKz+L7JkZAstsmTxHZekMN+stXzj12PdsV/987q7rAYENrsoDIGZCKhRoIHhGoCOTCm/DAWtRYMYbbufD8pFaUENUKjVVcDtT+0UPB2oo56dIjm9AxD9GyGNQxkLkP5KEEgb2WBRCdZ97l6xiL4ZMknAeGs7pr1W5NIBqFYJ2u+TDUmUTtvoH/aQW4SIj1IYNyKsFpcwc7KZdzceRErm5cQ5EoYTlPockCbBiIpZsiGSHPEgooIN+CnRocYDroFtzHoNZQ91xlRupxCZ9BHrdsSEOTjqH4m1pDsIB/c6MgQqtnmAeFcezRuM3gDIlfDklGTIY/mlng2F7C4VBKbRBdpKpk0p899mQ1IRTKMcXbaFBjstKgA4uxV3knqaFQCFItZLC9XVfeQBdFeT5v9cR9Jzq5xVl4AkoCQZ6fVGQKEkpQHYmbI4JH14tpfU7OzLEO6iZsn5Ww8mTC5SfO1jGj+xKI6I6BJZpCsFWfa+GCNRt8UMpuHByeKtTDfAs0Y2EpP8PVQEsfn5c9kNsHs7zRUISDkEg7ldFnQ+UNDu1ariUQwQrmawaXLq9i6vIxUyBDyMZKBNSj50ByYDGQMBJsZntVndjo5Zt0DQvomUE44yWISVRENy3jnrft49GjX3hu6bnI2PJdXvJT3rqC2udttod09R6/XAEsrAkISFJd31hUfxUY9waBlCVMeauSA7b9UfKSNZRtPMHA5y3x/CAg5ShRK8msSXZIiZAdrZ1YT81qZyaDNIbLnE6aTyOWzIgNWVpawukpmrohMniO1HQyjpqI3LKWJkuLQQCEdSF1jwuvf1PjVsWAMoZmK2eI2mzWLgSG49AwhR7sICocDP+pl5o+ZTE6SUd6fZL3JbtL1ne811zzlwlyTnU5XJkd8bWwgsF7z27IaL04R402IMvkUygs5lBayyOl+MKNJcyel7NkMyMiWcv6Wf2d9KRls7Ani2U87zwwIzhnA+qOATS1vqKYrTtm9SXk5By/TR54xTk3jz1SaylA2SkCIqIhBO0SvFSKTWBIQLGYXBQzZ2OUMYVaxVebaTlLoUwcIf/juX08JTFiAUyZ6+6N70qEfHZOF4eKIJH3g5kZaXexRRD19Rp0ZGnJcurQmQMjNtlLhTWQSL4JByud++4FtuWBz7/vHVgPPMhFwkxJxhpnTWdrBeMFlVGWV25ys0LdN2nTuLDMJernhZrJZNJptnNVqki0SCFIu2mp30OtSO84bkd/DLuMEQWAHXqkU4sUXr2JnZx0bGyvIUotMBzJn7a5IALWc7ff7TCw/C6QhWGeP7PNZZonu/9iy53mLK+tETiWX5EFCG2pzm+M14qD8KCITEeKju3fx99/+tjozpUoBL758E6trSwolFQAXCHddQ0keCIpsMzM2JY3EhNI/5uWM0Gg2NZdYr5/PqP7JVIHjS8vLuHHjBkrlciwlEDsS8UDoyInsvF5Do3GuYNwRh9rHExTyWVQqZWxtbqFcWUcUBXi8d4YPP3xPsqHtSytYXikil+P6Y3HQ03Nm2C7XL93SeJDzPeKa4DVgI0BmA0ij0xlo5tT+jU6sfN1sABhbTDLGXAiNZ5SEdOqM3ROcH8xYbhdNg8ahZgmrhRVkkiWEqQLyIS2Ry8iFHHi2sF+a0xCIcL34sGVz+LV1ExvFSH7iAKFMkSgdNcYtlow+wRLOr66PL5H/0GvwIiw1sDCL8pBxy3hkbCHnLMhYDUfotVpiCL/3ne/i7u2PcLR/gGyY0frs9hi0HCBbLOGFV17FF//kT/Dnf/kfo1itoE/Zez5vUSeK3zNXWT7ozGdMoeVrmaOcAzU+fFymHf4Ec4eYk9tonsybvHjZp9mlyY1OWa2O9TO3UmP5fB6TL369RDf+vDPWiHOb/PyTn3GkrFiNAAtRTqdpmMX7l8ZVDDNPW35dImGy63EkIRsZwuR4jN55A7sf3cV3/uZv8eHbv8bewwfIkEUUOI+MpSJLSJuRfBZf+7M/xRe++mV85o03UKwuIJEOMZTZEV01WfCYvIZzwJTxyt6cxkya0Z3Nfv0xV9bTO+JvB4Vy43RdbBfVZYUt14EHg5SPaaCHDpeucGM3PZmKc7MYAE5mlUZUzOrix0a7jt6gjdG4j+6gjUZ0ita0jm6ygVFiYDKyVBJDhjJHbLRxppCEntnDcwHazBL7ryYn8SFFKsDnpOv2ElxzUUWXBc/TKIZqmSH31MEQ9WYT0WkPhSiNVHuC4VkPxUQeS9klXF69jOXLV7Fx7Qayi8tI5QoYToGBEEcKaRa6XNcy22BR7k2Qhuh36ui0TgwYslmWTkm2Xe+2cNSo4/D8DPunx2gP+pjS+EjZocaK24qazRh5zYw3yZlFCLh3lw05Ni94vRIjyTwXFoua0yNA5Iy+zXFaAUqzM0oB6Q9A0zMW13JvZuSW6gYzestkkjIw4ZgMR0PkH8D5/8gDQptDo/uzRQARENoYCtlXfk4jOe12PMPG5nompJGMNV14XkrRTcbXmZ9w3zM5MBspBPDGXknOqO2Eoz5TdDtDnJ7UcXBwJEdvAhv6H3B/4c8lY7SwWJWbIu9LRVLwMeJ52pWkkNeBZyjPHDKPBHWdThtIjVAoUhG0iZ2rGwgyVMhMkAxM6h752kGsKJvZFmPu82XtLvPNeasRbJSHICHEZFzEeFTAB+8/wv7eoV4t8/hocFMqlsVYUqnFZhrfuGargfPGKc7rp3pv+B7v7Gzi6rVtMEKZDCvfa4D3DSXvJq/mPmaqK3NhpsJ7QIdlRazRBMjkiGHI5nRKJkCMTeG8Z+O8LVZNjKJ3R3aNGP4wMoKsPVZWl7G5sYb19RWUF0OMwXu8aXUF7w3eJ44h5H6tmUI15V2jz4FBDwj9KIAqWJf3zGpCLuJaA87sRs6oLnNyZA0KNrQpB+VHiWvkCWJAkICQ5jZc/wKCA7LJZPTt3PP3XFy70XwpMGfaMJtU9IgyIukbpZ6zqV2klCLLnU6KKJDMl5fbjfhY48CD3JmTt2dIZufBXNvOnbXKQmQNKVA4ZyrDs1sxPq53xIbjlPmWbDZkMB0V0G+F6DYChAk238so5uwjG6r5LGct7cyaAUKyuPZ65SXw/3fJ6I/e/+spbwSyY0fHZ3jvN7ex+5iWv5QXBHLgJGvGAeZioYgoGqLXp80wN7sh2u0alpZLuHFjBztXNrG2vqgbj3s57eDZzdf7+DFn7pMMxTO/1iNB9zPmi4fZ9/tfYAeRSS4dHR0b73sDGg/IbNCbwJdnebFUFTDk5tBqt2Wa8vbb70gq2u2y22QD6BbWa102dhuVpxMNkM8DN29exvXr27h65TJyzDIJ2IFiePNYLIQdZNxoQx02ZA7VN9Mcg0nB+EeDxU5yKt3o74DVzwv7Pv7rPCCkUxplcNzUOVtqgeQkEmgqw8Po9p07+Ptv/4OeUWWhhJsvXsfSyqIOWY7LsBskB1rOjwx6cu3kHzIY/NkyuYgCyUYno0CGBmQJj09OcHp2pm4d95RCMSOp6AsvvIBcIW+FlRsEz+Vz0nrzOp2dnuLo8BD7+/toNZu6wrxxecjyvUwm8lhc2kKnM8HB4S5WVsvY3FpSp5POc9GkjQnIfkfKqGJHkWw4D3XeA5Re0GCHPkEEhXw0m5yvZQea14nzlSzwzb2OjYFCIVCMBecIQjJ0mvw2ZovzNdlU1oHBAJMBzTzKWCytiS1MJ3LICRDSBaus/CAaC7GxJlczdct85Iu5QJjVtc0G2lyhB4TGFio7M0lzB+vTeudRFeUX7PufUZo71spu4z9S6a6C1dx5PRPKg4YSYXbKKR1VMDWvQz6P07v38LMf/0Sg8N2330EuQ5kvB8/NGCqVyaC8uIjPff6L+M/+y/8Cm5cuIZE191idVGmywE5+otkvA9gzNsWZuPhurYbbIxln2XXx/7M7zEAkCy3OJrmOK6U40TC++gL1BHQxiJsDcw4c2vznzNmVzBCZX3aVU2m66vF99bIvOwl1vfQ+09nXmA8CQgLBbD5rDXtZrDMXbIo8GQMCtnYHd2/dwrs//yW++7d/h8MHjxD1+ihkssgGvJf6GJKlSgC5Yh5L62v487/8p/jcl76I9e0tmfgo2oLKEM7KZSg3Z1WWxLDfFyMi+bSTHIl55XyowOvzm2Z9HHz7x67M3/V9ksJdAITW7DR2cIwJGQcBQ8pqfXyuyfEICDlyQGYvyzgFGriN+xhM+uiPumh2zzGIuprFbnbOUesfYRB00Q86iBJULgjVSQFBW3WyXpIJO0t9duQJKKhEYbPWTwnHUdoOANrzmjmQWveIjQIWvzYj1R9FiiFpdXtInY9QGqaRbIzQfnyOSWOEVAeoZBawePUqPv+Nb+HSa69hZWcH7ckErXGE4WSsGVROj1F+zPszx4471+xkiF7rGO3zQ2DSQ0QAm06hMzSG8LBRx0H9FLtHB2j2e2IPZX6UTBpDKILQIsBjEDiLBI8pBb9V8T7hHNBA8/A9ATgCOZpd8HzSDBrVLJy/Go4kn6OUjo6ddBHn+awxGkn1CcIY3WBNQ4JCNr/XNpY0J5WkGRwZQjlBz1ydld1syre4Ece1z/+WW6ab4RuTXZ7Q5ZtsI/eEmXmRkaIGEiw+gX/l/cLagnscqWYzyJOZTQSZ1pycnmHv8T5qtSHKZTPD4j60sbGO7e1tFw1l5oAyDxxGkrBSSnh2WtOoDBkxzlByH+n3epI+ZnJJXL9+CVdvbIPiGJ53LIlksjYe2V7mAaGblbsICP34jo+ccJJRuoxOchhHGTx6eCwGlRtVpbyA9bUNlIpVhGFW2Y3c03lvNc4bODs7wcnJEQb9rnImL13ewLXrO4rtkOEPwf+YM3x874whtAa1MVOCJdOkag6CWNa7vKZsltAUiNf7+LiGk5M6Tk6YwWrMmmLX3Gy5GpUTqkvYROZzg8xVKAO+du0yljcKmCY4nkAZ8lDAk9dESg4ZwlkuoT0n53yqCQ+rZS3/2mUQSurLmoRO/uZaz+dvMRjce8cY0I2VpmLaW1nDh2IIef04tmSg0FhQDwL9/KiNTLizz5nL2Fy8j0ozps5m67h66LHBHEPzcjBfDTtSuTcJCGoiTS1XVwtOBRRNDjvbfeMYubki1XkkG05Ug5X1tp+fpQuyZYcPGZHn1DwW5eamZKZ5JKcFA4XDvNjB7nmAIGGzg2QIyRReYAgFCDkHmZeh4KcKEP7wg/9mym7I/fuPce/eIzx4sIdajZQ4UK2uYHFxBZmQjkF5FdlkYHq9DpiZ1GnXMR73kMsmUapk8cbnP4OXXrout82Amm2Zdc/y/37XweuL09l68Ef/0yWA/1kXAaU/Dlyen9tI40H72O7doiooi/TAR7EanBPrjdBotbD7+LGA4PHxCRqtJnr9MfL5AKXiMqrVVYRhUa5xg2Ebw2EbrdYZEskRtrcIYHbw6isvChBwsJ2HOY0GOF9gT0kjxc551HWHCAiZW6WMKysUeTOxo6KbTWznH/KPk0G5eRR292S5zOykFCXD7MRYN/LDj+7gu9/7nm7EcrWEl155AUsrC9p0yRKyS8aP3Nxo0mIdT7pdmVaeBep0TMOhrIAhGRm6nxEQ3rt/T8WryNQppEv/7Gc/i3KlbIyL6y1YtiFntPie9dButvRe1Wu03m7rZ9pGzWuWRTpdxqBPs5q6Ghh0m7t+c1uy0dG45QDhWN0uFgr8mVwT5gzLjYfykgBdGtS0mP9EiYW5vTGuhAcxwXKQHiPMTpHNJ1EqZmUUUCrkzGaeBTALARouUXqaCBHwIBxAs4QMp2dYajZdEkCk+1UmKMi8IUzmECQzcitV11UyJCeFUedzjiGU3piMk4+g8AzhzHVUbKEzmfH9lqfuz/n8eDH+fxxAqLvYdWBt2J73pnUe2d2Vo50A4dgAdjKJTqOJk8ND/PB7P8Av33wTZyenWgcs9sTAM9spzODmSy/hP/lP/yVeevVVrFzalqx9xGsRpBERMLuLYbB53j3UHU0+q1AHuEmtzO/CClVJf7xVNxewO2AFDhXazELQmlU+QkXzdc6QxrTARit7dtCbp2jtswhxM4D2fXZt9Kti8xkPUHmNWCxQRmQ5XCHnlCRBY3OF8vApcuk0+o0G6sfH+NVPfoq3f/Ym3vvlW+jW6kgnU5oFZxODLAF5EmY3Xn/xJl7+7Gfw+S9/CTs3b6BQLskkhM+fYfd8QgKt7jmSHeTr9w6uPGTNRp6zUW59Puf2NgPphpfmm4jPc8bM/5rf1qy0r/NdbOfgyfvAjUOYm+hY86z2d/6bB4ROCsyCm/c9VTOUTKWmmKTGAoKtXgP9cQ/9UQe9YRvtfhONUR1ROMAg1cNgTAdHFjojnbkClgShmhs1lpCNWc4r0S6dYEKqBDf97PQwsULhaUDILnsW00ka3X6ERrsjuWij00VQG6LYTSJ9HiE66WF6HiHRnKLAPWljA5ff+ByufuELeOGLX8AoF6IXJNHnzPhkAsIUupBNoiFylJFR9jZsI+qeYdQ+xXjYRHfM7LIRmv0uar026v02zjot7NdOJBklIOQcocrIJwCh5iHnWzAXiwHXQDHzcRbIVKwsLpZQKLJBYWcqM5PZ3PbFOSXV0XAiQMi9nOMdLFYpreP8LwEGZwandABNmpHJ+sayAAfPeEWbUpbonrNvJZnke+YybDlurtnl5vjYWNIZGdvuU3llMSbMpaPkmvudBXOziaKWsYzwDBQwM5LFMmeaswKHHHf58MOPsPf4DLlcEpVqBSvLSzJmY8wFpaM8i7V/OTMV7hFshNbO6gKG5+ct/VxzY2eDdCAmiAzhteuXkM0HZs7DfqczODIXZgIqk8magsKzPAYKFJ8h90yL0jCGkPUGawHuMwQqBBh0fiwKFPK1ci9rt3qqn3xecbPRwMMHD1Cv1VQjbW6u4erVy06iaCwh5z9Vm+j9sXvHmFdzLWVjXkCbDDclshqXYa07RavVw97ekWYzGRMi1/lUKOdWSljJLNn7yQYbJZcddNot5PM5may8+OJ1bF4uIxn2MU22LIbCzRBSzuuzqQ0XGUOo7d870klybTPrrphx2YPOXdxHwqkeoCMvoxeG2oP5I60pRfDG2ov3uzHYBH0EtgSGFjtBxtPtpdZVdm7a1qybN3rRO6p/Z81B+S3fK76XZtxDsGd5igbKBMKdVNjneXr5/DyzP793z3hBu9PtInuCx5pZfi5Xp6muExUBRqpoz5WCgzVTEYlJfgYIG3RyMCDoASHJBbqMmmSUTCABISWjzP38FDGE33vvr6fsFPz61+/jgw9uy0ymP+CgdBrrG5exubmtYVReIF4YFhLcHA4O91CvHWM47CAa97RJffWrn8Hrr7+KMsMoSREy01AlxAXI7/7j6aP76c88CxDa5571tfY5y56ZgUDrrum7vJ6dglaXj0MpIKUBZFQIBk/PzrF/cIA7d+9id2/PgRBRMoo9WKiuYm19G7lsWQPh3S6Hc89xcnqAfq8lyeyLL1zFF77wOQ2oUgbS63b0HNgxF3MQuQFmGc24Xq4fbJ5z/2KHi+5stKH+YwBCX4uaC6DNJ3AOKQjoPsU8qqSuERnCH/zox3IwLJTzeOXVl8QQDoY9mSVQK85hYsozhiPO5rkcHpcjSFer6ZgGG4xWoG22GWnQGvvO3TsqfHhZ2NEsFPnzX8VCtWoueo45si6WMUj8yBmQVrOF8/MGanRvU4ezZ8TcmJsgN/2UCoHFpaLmDW7e3FEjw1zoBvY8QxYhPAD5vNlZZRagBQsnkBGbfHrWQqc9RK/HIp8FBjckd0DTzjw5UIxFpZxTeC4zptKUTnGzJisjmV4KIRlFyrWGFKHmUAjLKGQsLJXdK7KFQYJgMI+QTn6aKTT7aA6UkxHwRkAmHeWhoOFCPcQKOndLM42w1p3/aK59rv98AfzZGT5fZ8X+pL/HrNdz1vt2r8p3YIJATKez2JfxCl2f3IHJZ+hANguPdDKJX//qbbzzq1/hN++8i73He1oTknu6CIvN7Uv4cQG1nQAAIABJREFU+p/+GT73hc/jlddeQ5DNcrAGUSrQg9dNOX/uEIz/7iIl/NzbRT7QvzJ/7T1D5w8y9+/SkqnFP3P2sNPVvuBC32tuh5tHQEICczOHbhZInd05Nzr+TMvDZFhxwjr8mKgpo1m0iIBwhDEdWwd9nB0cYv/hA/z8xz/GB2+9g6Pdx0gMR8hTakTANgXanQ5SYagojy9+9Sv48te+hss3rmNhZQUJB1I5o0gAw+cjkxtntGPug8y+MlbTSyl5j0vialXac/2xvfzi5fpdwG6+Dz3/S54vy9DeL5vlsS61gCCLdurN9HebHVSzz/0ydf35PTRISYwxZJSQy3GstU9x3qmJKewQCHbq6Edd9NABchMMUwN0Bm3thTxv2TAztYWpRXzxxfeTuV+lQl5snM9v96Bw/mMcR+EaO9zTUjSumobodIZyHjw+OUO700W6NkLmfKxHojHGpDnRI5ssYrq6gsWXX8KVL38Jr3ztTzAtFzDMhjJqCiZjMHAgQTnFZCRAqKD4QQvoniDRPgEGDXSiARr9Ls57HdT6bTRGfdT7HbGE7RELkMCiJ7xBRMwQcoLKX2NXLGqz8u+wCdFMSO+coJNThWUz/J0gkFl55qRNKSEln67JJodVs/Unm0KGhTJKqU0yPAPsLGZYPOcRyRCy+c2oiAz9AtzCtMxkPxHl57vnx0Es99AOM/u8BKXuc1xf5mA5jvM7bc4xkryPZ5/WmWOJ+Py5FMlssXnPsQbK/j788DZ2Hz1WWP3KyrLiLQoFMqRUOLkGW0TGhc1nSrjZ8OU52kbjvIn6eQutRhetVlcNUjKkrKwu7yxj5+o2iqWMy/7zbZPZDGFca13Yxmb+Dj6Q3tRPRhpw6oIvjTWHZfVxvpNzXQVtm6xHGPlAcFjIl/Vece7t9u2PcHhwKAXD+voqrl7dUVOa9RMfnGcbDvsuIozsloV4KVsyTbUF8yfNfC2gERBZ0Wka9XM6s9axu3uAs7OGrguBIOWrlQoNe6hSsmxkvo+8P5uNcxwdHWhLL+RzePW1l3D56iKCDNc060CTIst11TmbWqvROQS7MRM7Emze0gChn0t3ewyjizSp6yLXXB4hTadGSgzge+F/hz/PfGahkQ9ycbVsJ90HJhN24fPmVueOJmuP+vab7Wv8P+7pbLjOjGLICqapiiJQVqQaz2wbH5L3gdhvX8F/nJmY/xr/O91vd3OVNo5hppBG7HgTNWuKEgzKB4BmREM2M0sKqJ8MC2IIe0024xeRiRnCiu4zxU44kJ8OyagSEH7KGMJvv/PXU7qJvvXWO7h167aclChFKJGqX9/G2uq6UelpWi6XtInRLa3bplPRCXYf38f5+ZmAwosvbOOFF2/gys4WKiWyIkMkxW754nIexj1PL/dJQDhfMT0tXrOiwBbhDBD6Wsvcr6z1bpmFLObZGSqVFrQptDsD3L//CL/+zW+wt7+PWr0pcFOuVrC2voY8D91cSbmFGjaf0n2qp+7t48cPcHZ6JOnojes7+OpXvoxKuaiOAxcnn3kmpIW1GVd4oxiyhj7XzCQDJk8yltDyj9iF+WMAQt1+uulM/z+KCDHI0HAGgR3TFDrdAe7cu4+fvfkm2l26rCXx0isvSTNPswR14DhLqBgNShlH+m/aDHMj4OY27FM6R313iHSKTlw8qEfo9ZnHZcG5HQZhM2Ygn8Py0iKKJc775eLQUclsJdtjx9G6YGkymTzQWh2cnp7i+OhEf+/1OKsQalaGrNriUgVra4u4tLOBYjGjzi+SdBWzZgIPCsqUeNCSIeQaYRhwkMpJKsroEcpGNVdJRzkyiTSLYQcuSblGWx/pwrtYLSmOIy9tegLjAdlisoQK9eBEiJyxU9MQmWRO7qKFdDUGhOlEHulkHplUQTLSOLRer8XkN3SGtTtsTjDmjUoEbEwuKrdRMTY2Y8i/m9NgTFzPQKC71eYLaR0RfyRA6N4KuzdSXvw9xUTvjyWw8SBmYd7rdCT5KBWL6NSb2N/dxff+4bt45+23cf/ufYwGnF3juZFCqVxRtMlrn/0s3vjC53H9hReVUTjgbA+l0u4Q9QAlPvwcivC5VXFWE80v4rlBH/swM4qZB5ex/EvdcQ2x+J/q/u5dFB06vLjdWZHpwKPYUudKKmaQz8G9e97Bk2srzS49CycC4wkZcLLYNnM26HZwcnyIOx9+gPsf3saDj27j0d27AocTGvPwrmGh6NhQzskS/N18+SWBwTe+/GXkymWkczlFWFgJzs4zC22X8eXlrOp8m/KBjR2+r35e0675BTT8W4HhPCBU49h99TNPlGes408GCN1PdYBQYFBMLytUZ5zG1+qMZAwQ2i8lQCeooCkMAWF70EY0HWESjNEcNNDsnetRa57iuH6EaSpCIguk/z/y3qxHsu3MDlsRcSLixJwROQ8137rzxKmb3SSbQ3ezZQmQBQGSIMiS2wP8qgc/+AfY8B8w/GDYTwIMD21AgtUwJFsWW2yxyWbzDnWnujUPWTkPERnjiTgxGGt9e0dE1q1L1jXBfrlFJLNuVVZmxDn77P2t71tDOY04FaPVa6Lb6QgMcm+MB33n2u0tTG2CtFhlFEQJxTyp5WwyynLC6Zftv/3AQRMI9Uityz6MqWlLIO5P1ESrnzTQ7w0QNkbAfhfpkxjZXgrjTgLjNsFPCdhYx/JX3kLt9dex8vJ1DAs59MM0+tRQjcdMWkWGE+LURK+JYCk37iJxtofJyTYK6GGQnKBNUNjv4qTXwUnUxmHnDI8OSRntSl/IrFCd5i6k2ng1jjQ6NyXUc+FBuKYJrlvAafVwICojowDIOmHRzhXDs0VGKHYLTefHvNgkQbK5P3Kqz+vOJgYBIQ1KuFnTN4H0Uwaic4+fAnF+PwfYvWmGn0jZOe4oc9R9khKrBtdQ1EPl64lqbkwC6dMYEzmNq6FvwVyeqbYI55QpLaHLZFOQugEOGuGRBioQUy5iYaFiP8c5V3qjN7t2pEv6XDqj2kfREMfHdZweN9HutNHttURbXluvYuvCGioLRcWNSefqko1M6+YLedfk8Y+Q93Tw2YNiuJz3G9DtE/sjKVYDC3/eE2YXM6iJuYu8P5RQkMEUdfu4ffsedpVb2Mf6Oj0HroquSDDIaDQCFjaCybhivUJAKL2mNH+mszZgYT+D7Vk2kbe39/HkyT72949U37LOWFpadq6dFekwjfZrzxiHJfQzePToASK5pifw5luvCRBOUm0kgo7DLnZ/ptdJFGDuiVNs484HaxSwQe0No8y4jHfLgcppPWtgj+fjmHWX8jctrsw/7p66q/XOifjQ6KHSL7qBhCaWjr4vsyFHH+XV0t9J++dcWYnS1cwwkzteB8kB2Bxhg9DtmTIbcmDO14FiOjjDyXOb/bkO3Xz971gRkjs8DQitQWrv0wAhGz+ikA4ySFJHOM6ZhrCdRa9J8ysDhIXQzGW49gkIaSxjGsIvKWX0T//qP508ebKLjz76GA8ebKt7y3DS1dUN1BaX5bjJopuLgWHDthjMGKHTaWJ7+6F43K1mA+vrq7h48QJeevEqFmtFJBOWO2S/nnVsfw4onJ7ynwcIz//5fD9u5l7kKZAeEPIlmDOTN5RhIc+pVxDk5Cy1u38oQHj7zh1pCOnCVygWBXYuXKRQmRtmWp0DTs1MlE2r6h6ePHmMw4M9XYdrVy/j29/6XRQLBW38vW7XPnpdAUIuaP453Q0L+YI0IKRw2GVioecfFhZVzqTlN04ZNV2RBaAT2LBYsEkhwTOvEZJ02ozx4OFjvPPuezg5rUskffnqZWVT5gpZpCkgzrArZyL8SYKdKnOVEndfmwALeZqkpBQEzDXH9UFQyC4fNaq9fleFKzvgvDZyR8tmzdiDmxi/h5rz3Cg4cUgjw7zASUIuWjwIG3U62vXkEMZGB4Edry1d4paWa1harqprTNDqcyB5P1lgG52DEyOaybAAZNe4gEajIwoJDwyCWn5fag0pRufaILAcjrtMHZPZULmcR61aRqWcRz5ken2syTkjKejIR+xMJ+bkOCVNYTaVQy5VlskMaaOcEmZSRWQSdHwrIhtwWmg0UtPRWYdO26GfNp/TCNop44PrBQ6Ze0RTD2b6zAU9zwPDc0+saixnR+NNKX5pyf7r/aUBT05UzVKehBMWCQroZtgv9RrUqxDYUCeoQjkhaiOL9G6zjZsffYwPb3yA9995D4d7B5ocmxun2Ulvbm3h6rUX8Nqbb+LSq6+gtrmFVLnkMhwtf1CHjMsK9AWn6RfMcc2Hy093MVe4zoYVjnLq6M0GJrnU3ZRHSGuGCQ3wzcCg7XL2//N7nEoEHtauazyfUeWvPL8mGCUQjICAgeNsQskFkF31Fto0ZDhlkPUDfPzBDWzfv4/9J4/Ro6FILzKrLZkXkVbGn55ENpfDtZdewre++1288sYbuHTtBQyZFclrwgJX3WCLrREVzdna+6wza1nMwLI3Sviiq0XfwxeZvwwM+uv2mYbk7B8/T1tSd8FFy1A3SM0go1D4ex9zwkaJgredbkqPtaMu0UxmmBzhrHOGbtxBNO4hTvbRHXawc7SNvaNd7J/sIsglEVZyyFVCjNJjnLXZHGuLqqv8ODILVOTZdfZxLHRUXiiXUCnSgMoKSw8IBRDnKKQ2nDYbP7E+YupMk9LNdZod1I/qGEYxcvUx4kcNpI8HKI7ymPQDTHrUVVWQunYZL/3hHyB19TL6xTy6mRQ6BHCU4vL8mJA2StDDKQkdItOopmJk6k+Aw4eoMsw8SKA1IiDs4bTfwUm/g4POGR4e7KLJSaj7fk726NpdHhCymeifDpsSeod8l9zmUnYSZsQzikXv46KhERlBkZw2HRPGpBoGpLTvixlCTRu1tzT2SSJN8xgalCQ4oevLUZ26RJrUFHJ0MhzofqhRIEdLfj0HnWa5r3xhRQWR7cPJFAGePSsmpSC120ysWG/5bDoLDTcDE04JWWjrOXMNIQIn3m3p3CdJRF0a5djET1O9OJZLZ5a5eFmejy6uyDlUG8nCpkP6mfQ1SFlYOd8Ksw0ZdM8M6marjlangcWlBayuLaFaK+v+GvGEoJCsFXMt9TTU+d3LmmBOx+fMZHwk2ITGPKoXhqKlshGtZqu2SouwYFBTNl2Qod8gohzJDGDu3L4vV3xSTbc2l/Hi9eu6npwS8nxXnNTIACHjWhjlYS7uZCwQjNP9nX4J3OtIXbVhwe07D/D40Q5O6y1RSWlus7S0hNpiTQ0Y3gu+X9N9ck2OBQjv3r0rLwPey7e/8iYuXV3EONnUhNCMgsxc0MyGbNO3esNpRzW9dVnafsDhnI3V9HP/RsB/jvUmOqiPBZLDqmNPOTaVYKTzrOD9pXbUO4mahpGgzkzAdO4JNFr8hBkoOiaH1gzXKet7GlcTYJv5lekGTRdvukHHrHCsGJ7TqgUl/3nW7jtX2/smjz47VoT/nt5lVTudNY30IbDoDOG0R2aBUU6xJnQZJSCMWllpCLOpMvKhAUM+WzNAyBxC1uRfQg3h//Hn/8nk5qc3ce/ePewfHKFQCLG6uoZLV66gUCho47TRstEYlC1FhjXpo8NY3O16/RSNeh3lcgkry8t45eXrWFosIZDdr8UPfBYUes7PbFF8pkc87Rb8cmDoF5ZRNWZauPlCww6QeUBIsw0W8ZwMRuoCffDhx9jdO5DrJQtQuo0uLtWwsraCtY01PaTkXbO45sNB22A+NNx09/f2cHhwoA3h2tWr+O53fs9doyHqJ8wG2lXniMYDfGgqpRJqtQWsLC/pM22nLbfQJrCWBUiRtuXR/OYnhNwgqC2KUSzyvucUq8APGqZQQ0o+NTdgNhDev/EBtp/sSXOyvGLXaHVtBcVyDmGeury+wnt1gE7s/RAkciPmpI+bOVlFBIa8Z+zUESwSDBICmAzOdR5dBchNyjpYZhU9O8CNOkEDDQW1ugPeA8aIznn1M+XtsLBaWlpEbbEqp1yCTq0Z18ykGyILVWYNUptBsNfrUv80kbFSvd7C48c7Juan2D7iAcxNkHpU+sHHSKR4uFGj0lMxVCkXsLRY1tSc9CnSqKlDsu8wYeUIuiwkmSeFtALr8+kK8pkFFLMLyJA6igJSkxBBMocwU0Q+rKCYyyuLiVod22id+FvUUXO281NDC603TaE2/TTt5lPTUGpvfjs9a54qpn0RPnUp/KJV/Bf4eg8ICff4vBAAendMvs4BmzBxX9QnhchywjwYoNfuIKkcwoTMZh7ee6AoihvvvY/bt25LXM/rQToVDz0CnJdeeQWvff3r+Ob3f4Da5qaJ5WnWosBmNz2dA21eA8fDlgclxfsWMOxcQqemPbNdT0Yv7sMI4qYhtMP9/LE4L7L3UzNhSB9r4Q4+c7yZc120tr/Rp12OYoLT8ygWKEwXiraHdNu4c+dT3Pr0E+w+2cajh/dx9/anODs+RtRpSU+YIUVUbpk8XHnQ0i0ug+XVNU0G/87f+3tYWl8H8gUzi2ExSeqU23/N7XKWj0gQo9flMhT9GaJryev4BXMIn54Qzjcvnl5mbvgxdwZ5Kt8MiD8bFM6fS3adpVMRDcn0cZxOCxC653hqeeLMnajjISikuckwOUSj3UC9w48TZMv8sxg3732MB0/uY+94B/lyDuWlCgrVAsbBBGeeLdHpWHQNYwPoEiuKfCwNO6tKnh21SgXVSkWaT9acAoWKwTFAqGdKF8oZy+ia8wmjNiuFYTRC57SF071jjLoxsvUxOveOEBwPUAmqFgsQZ5HMVlB8/TV894//CXqrK7h1dIj6OEaTPyATICva6FCfGfweZlOaom3kEijWd5A+uI/FSQf9FHA2jHA26OE07qI+jHAUtfDoaB9NZspmUpoizgxZnFmWKXUdILT74mtkzVOmk2abrvjmKpuu/EICbDFPwtDWnWP80myDe7hlDtrPMrqbY18wUkKOlYxOGSAbplAoZOUmXioU0Wm2EfdpTsdJkhlrcBrFr+MZQPMZAkFGixCgMKKA00HexyxptTR96fOcNEM1xixkgoy0dPxzfs7n8sjl6Z7MhljfmaxZXVMolAUKqXnjpJONL38m8H1L2xVQMmFRM6JKUp8YpAVAqdvXluKcVRVQLiYntb5jnJ7WcXp6hJP6EUrlAhYXF8S0yRMQOu0YQaE3fptNmuZqPwKBaRSYHNKcI7lz/5zEcgPlmcx7QWBujV+eA6ZJJEOG5jmN0w7CbFGU0tu37mN/71AmOBcvbOKVl19yIB6itJJFw3B4AULhB8vvFfteIMz0ifRI4PeOh5yQAh99dAuPHm0jisao1WrKQ6aXAbP2SBfljWKT32J0UkinUqCm8fbt22jUG7pvX/vaV3D52jLGyTYS6a7us00HnWeEc6Alw4mgygAU9W+ehmlAiI28mcGQne86vPVkz1FHkySL0lHaGCgyDOKbUVMrpTgRnv9c33IZFTV5piE0F01zgGZtS4qyvBs0rSaDxqLQ+D35/tiA0oRbtGNOX03vak71MzWEaK8uV9dP6J/NCpk9z1Psq6KE56WtGTUfpJ3l6ySQ5/vkM2FGOlOWnajlOe1bBgxL6HdCA4STKtJBCflMFZkUa2/qVY0yypoiQ0AYfgkpo//sX/+TyY0P3sfOzjbOWg2srCxhbWMVm1sbusG2kqzQsA6W/Z7Wr9y4uKCOD4/FVSc1YWlxGa+/9gpWV7hBxQhYIPtu1JTSZA+iFTm26Xqa5KwnPm2Xz4lrng0MvQOca53MwOf0TPdaA4tRsP6pOWmSuNdsdrCze4D33r+BvYMjdHpd1GpVLC4TONRknEItmzQJ1Iu4zjcfHG6cpCluP3qCg/1D9Lo9bG1ewNtvvY2WAkAZi3CGs0ZdH3yNdITjdIdBmKVSHkuLVSwv1RSovrBQEmWS1EZdfz3YM5dRP0B4dn09D6mft/c9+07eKj9DLUoyjViUAm4WSYEhTsE63QEOj47x8OE2Hjx4hJ29XeQLBSzUqlhbX1HXkFEUtFRXyDv5kMwaIo2Bo7CEm0AijWHMh5/3w2V0aUrIDqrb/MRBt9/7Ms73ha0vwW74bDM013UWbhbtYcJ2Do3MJIaUDhalXKf5PI2S2DUmkKTW0YTsCudVjpqnEnEaxIKfwCOrvJ7T+pnuuVzm3fREhkEs8xPscvI9szAYqkuZCwOsriyiulBA4FzpEpzWMI6EUwY+T5wQEiKOEkgMM8gkqBmsoJxbVDYhQWFiHCJIhMhnGaTKiSGLd1JZLZlo1pU1YGjvwaZJOh0UocFcQoKejPSFRiE1UZ7OGCOoWBPSP4w+MFd9iV+RienGY/Orz+7fZ9o9nwsRFaTNHjHvI6MgaMgTMOB3ZhRB8TybNsoCVHed9JBYTGUuG/aTz07rePTgIW5QV/jeDezt7qF51jTnQE0L0yiWyqiureHqq69g9cJFudpubm1iZWXFcv14gCq3z0AfWQK8Xjp4prRcc/Y0d1c/WXSqCU+LcVNCvi9z3bX4Ba/LsMNv5gI5PSyd+5xdQncNdXMMTNpNss86CNnVdVOGBCkz3QiDZhunh4c4PDrAweEednd3sL/3BKcnRzg9PcZZ/RTjAen9Y4EJ7u3csuOoLz3Z8uoqLly6jDfefhuv8eOttxXjkchkFDMcu46xuAQq0J35kwfBUzrP+c6w0aRm7nXP2zPwgNCqIiuiXMXzjFU2ORdrZHidP9Nru2Zo35v8GG7y9F93bVlGsjlBW07l7HJCwamg5RFa1ISFJ/um1WA0FMuEn6NxH9EoQmvQQTM6w1mvjpP2CZ4cPsZpk9l7LSSzCQS5DPKVAsYpA4SDqC/QwLUi+rGOY/u5PlKCAJ4NxpXFJWRZ0HGdcmrhAaEoo66Lr2vu6GkTauaA0WCMUX+E9kEDhw93MGh0EZwMMdzrIHs2QS5ZxmCcw2AcYvP661j6xjdw7Q9+H8elIm4dHqCTTKCTSsp9NhjFCGgmI0DESx3TwBebmTE2olOsdg6RPtnGSdRBI6ZicohuMMbpKMJh1MLD4z20hwOkCiH6nHbIsdZVllOaqD03Zjbh9nnvIemeIxnaaWnY2UnaJz+zkPXUZT+dMa0UmxOcCtq+70pzY7VIgkIgaOYZPM+yYVou2NRvkplAzV0cDSyDWRNC08blcgEWqkVRTklhJDA06qkDRHQmFYWaTU4XzyTtHEEkJ1Cmj2cDlA0tTs/kWj7uW3anqI40Q6GVT0qmOLOJ00wPZpROAra+4l9MO2d7oMCf6IEGDPT+dT1YH3Gvg869XkTqclvh8KSehyFjtfiNDXCyoe3p6/w+PvTeajynlUyafMScsQk22FC1BrBvwJnLOSeEBlaMhm2aOW8uQ+BGkMjMvfv3HonaSgBz9eoVvP7aq0ZlTI6gyEVlI/clwUmkjKbLZ0CO52qgmacEGyOsdSgLOTlpijFHh1H2ntfXN/Dyyy9pmuuZS/wZvJ6aRnKiPBrjrNHAo4eP0W539N/8N1uXakiHQyAwHbfVJnZG25M5fw6Y+tXAsk1UORCYPgKiObs4COnaTWvJe6ZaSI6vIwOEbh8zRpUzgtEE3JrH0taLhuwnldZwN7kE76WnjNrXmPbLGnsEmjLIk1zHwuqtweCao27aaafTLEfR00StQTq/48+dbfNe5n5KqD3eGgcCyErO5TMtq1PDJ276rVgyFxelyeAoB4xpYFhS7ETnLI1sahlhuoJsuoJMULbczazFTnCSTkDIYdiXLofwf/jn/9HkF+/+JY5PD2TPfOnKBaxvLKO2tODoEebqJ44OD0ltGvxPonQag2Swt3eIWzfvIJMOUasu4ytvv4X1tQWkgxhBKnYZOD6A0op/OQc6MOi7cFqIU77V8wNCFQQErXwIzv37c1Xt3AJyC0kUgZSMZLaf7OKDjz7GEQNj4z4uXrqArQtbAoOkW/BBU/qWCjwXQUHOPbNQRgltSvu7R9qglmoUNl/D3s4+9nYP0Gl3RGuzrrmFl5PCQKofz6nFWll5NV95+w1sba0rcJWLni6lxh93m4PbQp5dW889YL64fN4K66mvsw3BsikNeKUECDlRbbd7yuQ5PW3g1u27Mt/h5lIoFbG+sYqlFYLoik0FKcIHJ2YjTTpH1M+Qnqln33KUCAidUsTdLKPbTKm/0wBT2xmsULPNSTlCU+dYJzB2/y3YIudY/uI1JIWVhzDXHnUi7Moa5YT6AL6vTocTxIksqGl844Ehu7XZbCggpRBbBbdaVo+ZjNjBq9qQmUeTAaDDiBslXTB5oCyhVuXUnJo/gkBqkThlGIg2GjDiJRlgEtORj8H1pI8WUckvOUBYQnJMmmheofWk2nKfLeYKKGQ5cZ0Jx/2kwtONdNDrehi45ZSQzQy+H/5eYIdTHE5BmN3laJrzgFBukXJm+dWA0DDK3ITFA6fnXI8ChKKM2me+JjKjRvys55zNUV/ozzrQ/Ho28TVQ52FHF7X+ALdv3sKN92/gnZ//Ao8ePlIXmwCeDQEaD5H2WKpVsbK5iQsXL+Kll1/G5cuXEeZyYLxJjs0Ddg6zWf2e9EjaXBNQK1SY10+dUdNl8lJ7CouRbWZRECqFOFmixkqFjwNE3lZc2i8nJvHXUY65Lv3YC7J95arMRIu/4HSf65KTI3XqOVlotjT9u3frUzx4cB9Pdh6j2Wyg025K+0yrdE72yPjIprmXSTA7nVi0u1288trrePtrX8PvfOc7oomG5bJcW8ecRpHGnUgg6vc1nSUIeX7o/5wL4qkv84BQplKagju2yTN/tgeL1uTQ3qY4AZ/dOV8sOS2jA4yiZTq6Hp8hUawG1IOPtfOo2c+/d7mS6tV7WhWvSTxArx+hHXXRHTJqYazPzaiJh3sPBAYb3Tr64z4NrzHEAMPEBGGR8R02zeIUkuuBBSc/K9qCuyezHGmCQSARxyjli9hYW1NRQ4DIaQWBoWkKDRyycSTHyoQz+0EScT/WB/oj9A4aOLq/g/buCeK9DpL1McI2v09kck6mAAAgAElEQVQRXeTRTxbw1e//DWx8+1tIvvACtoM0HtRPEaUCREGg2IkUtVpxH3k2PTO8Zl0kgxE2UzGuDZu40j9F/+4HeHx6iNNBF1EaiPMBmokhTkY9PK4fosc82HIBkSZqnAgo4MwVpHNGMnMUee5vtm9ZY4TNDcUY2s73mV/TAteZe2jPZJPbNRLtH9hZb5plMnbMYp/TmmwYaDombSJSaBIQ8jr6qZeK0wi5fFpaw2KRzpRmTuNjqjhJtImVORXbmWafCRhM3D033+VrS3CK1tdnK6p5flr0gJqhsk+wdezPJfu9PSMChDEBoTErLOjdQImMRYbmPklwTGMdNlcdKWwKju00sWuj1+4nhKLS2zuQo7BAl2Ud+kmtnHEzpn/XpHPYdy7k3AtNokE/B54fzJBVdIKMTrj+jWpJ6iiBoeVGtvHowbYcUbmHXb/+At5843VNahmJwCm1dJ9jUn9NvmJTXDZSqRXke9YT5eImAuzvn+Dx412BwXY70nXaunARr776imoIAkqb9Fm0kCZizBvtx4rC2N3ZQ7dDR1rg2rWrWN+qIizwrXGCzEmsrWWLjrDrb2e1AR5/TT291vVrBQwVbzGkRMTfXwunt1qE57lrdk0lRk8PUdyj8Ez23dzXTg9/49wZvdob0fiMXqsFBAqngJD1hJvc69nxlNFZP9O6LedaxvaiPvOaZo+tsf9sOGIA02pHG+x48xvnMko3Xsd2G5HVgAIS1BAOS+g202jXU8hn1pDLLCCdKgkUhtmc2BeUcYU56gfNQdbiNb5ELqP/3f/2jyY//cs/R7vbQJCe4OVXr2FpeQGpNN0iJ0gGHBFbd0wZcK6jQQMPCnt5U3a29/HJx7els1ooL+J3vvlNXLzAuIqRACH3cr8pTMWknt7p6C0auaf5gNrY1w79pxfz5/33MwDhtE50B4m6MLPpoAJ5SZUZAnfvPsSDR4+ws7uHLi1WExPp4jY218U5DzLMNArk+EnKhbo21AeQcsqTfBLg4f0n2HlyIAF2mC1hdWUdpycNnNVb2mQJBJlJZ8HG7GCQUhjJ/apUzGB5qSKL4kuXbEoojQHdm9htVMHju0KfN2z59QGhdQfHogbIdCRhoJDW0zQaIteeBwSdvjhVvfHBx/jgww81XQvzBWxtbWB1YxnLK4sKXmYndULaMK25gwkGwx4Gcdd1aelEReMh/pynMiM9CJwDg95CyMDG/D31zllOKcNO35QqaRNudmv1oc6sWwfONTXqjdFuRWh3GEzMg4Puqjw4eWCZtoTAgfREowkaBYNTRzkpOjdKv8mpcCDoTTHY1nJ4qKVZXV3ShDBFQMguMwEqmwI0mFHsfVLW/gZm0voIwPy3siikKRSQSRSRTRdRzFflPsqzo5AlQMwjw+dRQciu80caH412OEXMUPtreT2cgtJinffXAsxNT6iiSxNDAjBjo8w/QgIpOv9ZbLmN+nONQOa0cXYDvlDlb4BwBgr5WkY8DN3rmgeF7iTRJxn1EJxzKhz19chkkgH63Qinxyf4sx/9CL/4+V+JPsrzqECqV6eD/nCITBhKN8DpOLUipL8T7HH6XaFGq7qASrWK5VXSoksC0zosMmlZupfoOldg04QxJGaBzTUh3bGbxPqge02RPEjWBNd0Q6IF8olgkaawYrve2qSGZpM+BUN0HOz30e10pVdpMUOM9H1Ru040Ce02m6gfHaJdr4v+SXdF6tGoIYyijqORGd1JscjOPdO/9nKpjNryMt766lfx+ttv44WXXkJlaVlgMFbzIIEkp+yaZDj6pDct+UJ3/It9sS+aDQfOTwj995lffzNA6DaDKf3TnPJsHGQFlpn6mMuy0+lJL2+Fsg2brBimXkiTXgmBRsg4qjF/Bs0MWMx2BxF6g74aGQNG2Yz6qLcbOKgfYPd4BweNA/RGXYzIKMiw4TFUDzzJvd8xaPj9FWfhrquAXTIlMCjdIps98QjlYhFb65vIhzlNCUNH/eVaMkqXfWjd+XXF/Z4yEE6fqDVtD4F6D49v3MajD+4D9TEyXe4LJQzCKsblZXzv7/5DrP7O7+L+eIKHyRQa44lyCLu8fpyUMJw8jpCdUFvFZjI1chNcDIZYO9nGwu4dND/4S9zZ39ZEsJsaIy6kMankEBfTOJsMEPOYzmcQkf5m4yqbxrsJoT5rT2F0jgP4DqJY5UDaOCn5BO7zcU0OcE3B5RytnmBLP8o1Y/T8Gl1Ps3tnkMapFjdC5e2m2ShlUziFPsPch+a8aA6abB4PEIZJVCo5lMqMIOJUjfeDU3w2YoxaauDKfukVKvt3Zg5ji9IBQ52ndFom+OT5xK+1CKtpc1SsGQMGdqZ72iv/iRmUcNJl0gvuO1afczpkjWCCPANMGtBNyQgzAKhr7K+P07dNGzOucStaJidRMtNxRn8uX5lgkB/+tYmuOySNEZKnsF4icNUeKrdie0+aGNIRNEFvhgGajTbu33soYJgLc3jx+gt4/fXX5KLMpy5I872wfuUkj+eeAToaqpAmS8aM/CCSrG0I6sZ49HgHd24/QKdLem8CtdoiVtfWsLGxZoBQa3vmlqnaxFFsm2ctbD/eUd3Hqeqbb7yJi1dWkUyzJnDyKcdq8kDc7rkLpp8CbT8hNN03r7WZrPtrOduz7IiwyaP2sulrm62qZ++wT9XTv6TetjUwA4W2P1pOhVrzikbxE0J7PgUGFe9hZ6GqNvd/tvd6hoetfP8EnP/sXzk7vTYxNUBosRMyG3JNCM0iSUsVILSYo1GcUeQEPzAqonuWQauRQiGzhvAzgNCmgzQLYh3AxgUpsF8qQPjf/I//4eSdd38mzVOhlMHLr15FdbEoU4xUwO6cBZYTEEr7QeE1LfP1EIWKD9jdOcKtm/fQ6w5RyFXw/e99D5cvriIIOFIemCCf3dapC9dcnogXi6asEPKdW+sYzHpmz1wwfgFPw5/mnPb8erNlOAMCBCDOUYouVf3+GO+8+z7u3L2HbhSpOM4XcrhwaQvLq0vK7OI+mQkDDIZmVz0dBKhjRTeyJHa2D3Ud9ndPZOPNINWoS+4/N48A+ZAurUWbtk4IeiP0I+YX1gUY8vkMtjZXcenSFq5fvyYt5zBm/IJtBn8dgHD6jLruEzdLgiKCIwI30iYJDGk0wz/78MNPcePDD3F8fCLwSJ3lytqSAGGK07E0KRqk9o2QDGgGEsnRk90bbuikudhB5kCvIy1OufLTLpcdytMDc3pPrZPqD0+pefx/G6HL/g1BGD/4WhQ6ay5ivPetFrt6NJ5hjhA7WpySsFFgMQ7KexJAdtlw6mxa8e7prFMmnzrJNonUmpHbFgvuBFaWa6hUCAgJIg0QJujASsoQO6y6xSxgSJXMSFuZHFNPyM0sRHIcylwmlymhVFhEmnbxoySyySzCIESOoJAWyYrJMPoPJwEChGkLpOX7YQCxhOSaaprbqAWcp6fRASxGTY8zo47qSooZ4FwKp2fNebA3/S//mynl4/mL/ucBhAKsHh25by2qqAOEoz4pkAlk+b7YgukP8NGHH+GD92/gvXffw+HhoSYwnKjRDELFhtMDW/eclC0Lci+VywKB/Fyt1ZAvFlT8knIVZDKilVcWFjQ95Kqg0ZIAKp1PyyX9Oa3fPQWHRfm0keCn3q7ymicSkdpFymCf5hDudVoGGx3tYun3Oq2OAGFToPAMZ/xoNBS3wTysdvMMg35PFujsZLMIU8A8NZiijNkh7qNfRGUVlbakaSlzG5nZePXFF1Gp1RCEOVFEOVUlIOSUdKLQUFsbOrPnm7/Pf9uf+ys9INTkw50BMyWmOwOsc+S+p9sJ/FHgQIPpNe3D1NuOJurdW1mwilbFOp90V34DBwjV/Xa0P06jnH6GewPvPyM6BAjjgcBdNB6g3jnDwekRdo93Ue/U0YpaGLFAZYGfmkhnqDXiTJRkfCIwOhJw43UlTZyNI67zScxKcKxrXluo4sqFSyhIe5ZGmMlo7XOyOM2yEyA0Fo72L4J49xGOEsh2x0id9XHzL97Fhz/7COgkEPTTGAUlJJa3kLvwAn737/x9LLz5Nn5+cITHSGGQDdGmkdMYolhnJwSEXaSHfSQnEbLBCKVcCtdyCYT3PsLwxk9xRkB4sI2TuCu6aJ95dmsLSC2VMcgFGGWTGGYSGKgnkpg2WGw2OAOGphe0GaDYDZJVGSBMkf5M2qju0Wxp+TgZaQS9P4dLDBHN0Weu+XUh/Za5b6sY94wd6c5tks56aKK4Cmuem0bNqKWZ9AS5XAqVhbyAYT7H+8H9uS8jM059ZoDQx2n8EkBIdgmnXkljK2lNOkAowzBODN3k1ELGOc0xEGtgl++RdF5OxHi2mwEUQSHp8TzjzRSGjpJmSjIzf7JiXBpoJ+vwoNDo7vb3ysl0h+K8cZQv3M0Uy78u80Jjs3k0TGEwSCCTzuu8tUme+VWYVtQ1ZvQcptDvxTK9uXPrPpqNjuIgXnjhGl595RX5IXBCaLRlTuUGOv9ZB3DKxGtCvwAzQaFfAN83a4IR7t1/pAg2UmVz+VBMMe7xpVLBub4ba05MN9a2klIR/KbRbnYlnzo+rKPVjPGNb3wVV69vYcJYqxS1/s6OVVnCM7Dtp7jWJ+T15XUknZb1hOUNExDK/G5+a9P5wbPLtN683qLqPlcTdv7sftbv50Ga8yVwekPT3xoA4y81mxwg9HTQ2dp5dtPt2YBwHhzOHwnmXG/PIfde5wdCQOie+SkgHLHGIYOLBmAZgGBwnAOGJXQ0IQyQz3JCWEU6OTchpHlhJoMwl5WJ4ZcSEP7T//Y7kzv3PkaYT6G6WMCVaxuo1mggQuVOTzow0t40qtXGYU5qpIqmEjmF2h4fNvHowS7qJx1pm374hz/EpYurGI06AoTTwlkPvhmF8GEygGg3jzoJPqSeh2y79YxC8Znuwbw97ZRi6CmjtpBnvGf/EPoxs2kIGatAuuCP/uzPcfPWLWRzobRwK6vLAjYMRY/inrqDnBKyq0eKA6mcfDAZEssmFmOTTo6bODwgXeAEcZ+ibk6/SM+xCU2lzKnhkrq1mDCQuYsODQZOjwQMeQ0WKjlcuLCJ3/qtr8u9THQu8cdtg5jC42cOXH7dCSG7PDb1YGeLoIEHhOaZ1JnIJyIpcBGkcxJz33/wWFEln966g7NmS6G3taUqqksLchzN5lJIptmVowaMIImfrSvKe+stj+3Y98UZH3qRZlyhNivqtFX4iZzL3DMQ6/L3PHXGAcYpuZGGAOxW60Bg7qF1I5vNAc4aEU5PumDsIO3XE5p6EwjbzyJoslfiRM2uK+oPRJve+kPTvoZ/R2tr2S+r0ZFQSG2pRHdaHpamMaEte5qUUi5HmjaRdkfnMxo9MJaDoHBCMXQaoK7QRU+UiwSEBIopJEcB0pM0CrkS8mFexgPM7hONiO5irpCVaQK7oRShEBjSMl9dfTqCuSmhKKSmK7QJoaln/Maucmy+SeNpH+7w0bJ005bZVNAOji+CEWaA0KZ+Rhe1qeX8lFB1wdwvTRVlKuNk9q6PwuvK6AkexjR4+uSTT/DTn/4UP/nJTwww8/XHI4xJn6MmhNMeJ6C3KaBpTVSoc98aT6QNI02UnUSCvjCf19+ROkmHYlLiaUrFuJolGUfVjF4qahGNi+hAaBNcFjzqsIq6BYE/gr3GaR1n9bq0kMwRJF1Q5C7RBId6T/xzhb5Tz6Fi2ShzBBEMNafehSwHcwBlgUiTJ7PH94OSaVdZ3fsUygsLuPbideU0vvbWm9i4cAGlpSW9b2t3JAwEMixb18UALjWfamw8X7jfcwPAZ32hp0yd6zuoI+2zrZ4Cg9NBtZ8Y+hbjzNjHa6itiDZKm3XBSblk9qdpnBX+LoaIc8xTw5QTD7vmA1JFB31RRiM6J4+GaPba2Dnaw87hPnaP9zAE4ycmSDHfLuA1HWKoSQYbZ0aT5LMsDS3p6QMaUXFwRoqiEtcx7nNyPEEYZLC2soaXrl1HISQgJPuC+wXXljWFuMaUAelMuSRfEMUzRnI4RDYeI1HvYbBXx4f/7ud492cfID3JIZjkEAUFlF54DStvfQPXf+/3kbxwFT95vINtdugLJXRJo58k5OQZssk16CLZ7yA57KCYHmOxlMUbCzn03vn3ePJ//wtEt27gceMQrdQQvQzQC5PIbi4is1YFKjkBwi4ncpymBYEKd+piPSD09EoLpPbkRc9ssBUREBDSgELO2a6ZOM0XNYq/UTNdS0CgkPvyLJZBlGRHhyQVT/u8Jh6z5rYKcIXE0+yH1D+CL4tT8BMpTkqr1TxqtZKoowSJrKv4NecAoffZ85EE3kFSz5MzI3FunGOBHBbG1gT17qiiDc4BQnOEZwPQaSodkPOaSsofNMGhvVAma1NBbawujFwAeEavNg3YDBTOjENcXp450UwlQawj5t2Geb01uXFNF0XQyLmZWYA06aPpCQEa9ypq8Xk+qmDQdVczk4cBY8MGY3Rafdy6eRdnjS6qlRquXrmGF198Ufsh47oyGd43Psd9AUM2h72WkDWcFOrMGZa7KHOfgbv3HuDjj++q8c8a8IXr18QY0dfPATSFvnMPJGNoMJHhDaMvHj/cweH+CRqNGN/+1m/jxZevYDhhrjHpxkYFtutggN03Isz4x8VYJLlG+jIh4qSZDWTFd6mGngF1A0OuMSKJD+sr74D9FHL83B33fJ09Y3P61ttMw8tv4XWHmle658vrRac5vU42YVPs+efPsTC05p41IfQv8uki1zqNbMLMACGv5RwgdMwOnnHCFGRxDbOYUENIp9EpZZSAcN0AoSijC8oIZwOOgJBmgzzXM1nWw6Y15d/5RrH2UYFfd2676ejT12D+cntTuV/r0Ptr+MeJf/Rfvj45Od1FpRpicbmIzQtLWKiGyIRj5akRuJDux2JeBgDkqbP5JSvgLJKTHNrNGCdHLeztnGA8DPD7P/hDAUJM2Cnn2N0V+QI35JlbF8RaJEa9keOWHPtYlLgFqnX0DFD49Gjb2Tx7177pUa81N++x5imjBgij/hCtdg8/+tGPcfveA5QrBayur2Lr4ibypZyE45z4iC7LUmhKPTTrZJmYjEg9DXBW7+LwgMB4H+0WJ0ABFiqcCi2iXKqgXC6iUiqqI8UJUb/fQa/bRLtVV55j/fRYekKay9CZigGrebmTqUf61wII5VJJKkYUqeNEN1BOCXkNzb2T15PUAFIo8y60dQfv3/gQu3uHOgRyxRBFumqu1LCwWESuQK0aO6sDA4Oij9rKJg3LkMI8IHTdx+mf+b93LQHfwXVOfucBIQtff9C7jVKGFsyh68v9k9SQRCKH0TBAoxGhfkpASHtuTga5uRAQZnQocvPmBE0i5bGtAXWF1dDwdCLriPpwYVZtVlhQl0WTEXP84/2nRTcPI/3b5AhhlmY9dE7jmqAzR2yZPmMqwxMCfDSRISCcDAOkJlnlNhZyC0glQiTiFPLpEnLpAtKJrCaEshhPh8ims5oQsjiXrMWUGAYWEz5KwMUnSEMYuAmhhdkrsH4aSWG6TU2nNJWxe/EskGegcJ6aZQDlnGTgV2xszwcIncna04DQUUeNcmofPOWVV8ndqNtTRuWdO3dw8+ZNHOzt43R3D/XdfQzbHYFouowRvIn24qak6mgTRLmuOSnDYugkE9IbcMrKX3Qd5YSIf84JYrFYRKFYMO0hD2pH3dUdcZNCy7IiYA9UzItSyu8VcUIYIep29XtSYbwFAR2f6WrI98OCRO7FzviGN4aFxoDmEzxAKW2Um67FrggA8mcri20snRvBLV3V1jc3cOnqFbz61pu4ev06tqilJBU2k0aXLoq8vjQkcpmNAxY0LIoJCFkYc1rx1wQIZ7oyW41+4mdrzdOUPLPA0ZUcaHTsULeQTesym6jYBGFqhDGxnFM+R8wzE7vaZZqxoBzEEfqDHqJBJLCtWJTJWBPCdtRDo93EUeMUu0cHOGnWcdalgQz1l8xpIJBhmHSsrEJfcHGdEcgREJISyqOS1zZLp1z+WX+I5CiBdCJApVDGxso6rly8jCIBYTqDkPEqaTIG2HRwH2nqpo3axV9pAk9Os5nN1+yg+WAPT96/he33P8X9ezsIGHeTLmNYWsTaN34XV7/7B4hXN9HIVfBpM8LOJGC4Dka8NkHaNDg07xh0kIhaCOIOqllgtRTizWoORz/+1/jkT/4Z0rv3cRS30csm0M8l0cslkVqtILlcxqiUwSDN4eQQk1xaVH1S9AkgXALhtPFBMGi52qYf5HRQU2s11cYGCqXLmslPPCXUG9LMtQW0Bvx0Q/RpN/GSmY/w2Kz9YNM5WzcEgjJgEe10BgjTaa5BSm16qNUKWF6uoFTMyuiEAfcmZXAGNLM+hXOhdDTRcxpCGmtZ6DgBof3iC/PGan6yaHQ9X4TqszNoo4sn9wajiXM/cHuzog9Mi0igomY2wZr6g65W81NAcUw9fdT/vZ2Hsxxln6lIAEYzGNOps79CSrV5MLmfKUdLNutzANhIp0EO6cIDvW42XlQvukYXPRv0OgcT9Dox7tx6iMZJG7lsAUtLK1hdWZW5HyU5aTKVNFkaia6bywcoMDuySCZYoMkdgSDrQTqJ96IYd+/dxyefPES+kMLiUhVXX7iMQjEngGktMcss1h5KWQ3BR5xwgHCA7Ye7GhB02gP81te/iSsvXBSoG8Eagax7zP3TMie9FwFpqGQV0bSHchNOgTnZ5L8lEFXmMOsnOTNbg0+0XGqJlZvJRqBrakxZVB54/fJDV2vE8yXme/D6c2tGGItiZkAjaMbXoZgur2mc0jCe2o/tzPFmaTN2xtwU8pd1jT1Lbn5C6CJXpq9cxjIWiWeSHk4I6bXA2AnmEJqGsKUJ4TpC5zDqNYQGCNNqbLH254SQTsFfKkD4t/6z1QmpfIvLJSyvlrG6VkVlgdMdYDBsYTDoqDPByYaiARiAGk+UUTdhNyeRx3CQQtQd48G9HfTaI3zvu9/HpUvr0ktBC9o5A7ki2hA+u2OWBaPN1oe2ap9wAGGaNeQX85Qndl5I5zNanPGNgw5WhM5112YaQgOE5IgzY+bP//1PcP/hNhaXK9i8sInLVy/pYeSIOpXmYTNANOjo9xnmI8V9bfzKK0qGSCZDtJp9HB2e4e6dx2jUCTDG2Nq6hK3Ni1hcXEKxkFO3VuGdyYkAYT/qot/v4mB/Fzvb28ozpJ3xa6++gsuXLmFjfcXohdyAWIr9MsOGp/7OOxb+itp7+te64nKQoqkKf14SxULRaCQJmqmwo+Xpo3xY8tLcndabePe9G7h//xHOWk25WwWZFC5evoCNrWWBQupR43EPCad/ULwfb80siMeRO+2+a0vRPuGKuXMGJa5z6Tu7+uw5+NYp85NBfRaXndpP/nweTjmkkjmMRmlNBk9Pe/pgZ5LODgyw5wTRayp4iEmgLEMB6+iya2QaAuea6BwLCQK4ntnZ1PpmV9kVDqSecLLsaR8sBHgw0WggzLKjzwKQS58h1yZFETVb5jFpjGOCRLOJp45QjYh+AkvlVSzkFzEZGuQj4Mtlc5oWhukQade5tv6LUez0lZwUSIPjNDMEK9SuOYMUN8Y3+YrTHekAnDqi2cnwq0EhL8EXnBA+Beo+Ox2cTQrPEV2cu6haAi4o3Lzp7KsIrgiq2EHvdrtonDXw3jvv4JN33sPdjz5G57iuLrSf2PH9Ku+LUzXXCVWwuqYLnCjYpM20EnMVnXdlnXdSM8aT9i0ePCqONL21g11OdQzHDXPaAwq5ghxkpQvl19DQJOaeY0czf08N4RQQ0tzATX/4PblmSVfsDvsMQEFAYyxpYM21UUVamtq/MdrdjiacC4s1vPHWW3j97beUz7iysYFkuUx+qqY0pNSTasy4DgJgfh/qh1lUmlGJNR3+OgDhTEIw7SlNXVqnNFDtiZ8DCG0+NAWEzwSDLiuLq566PQHCaZ5ZQo0t2tl3ozY6vRY6UdcV6xNMUgm0e13U203sHR5i7/gQh6fHuiesY9L5LIIwLRA4ZHA23RZVuLqCykUimMfERM8xwR9BIamizAoMU1kUswWs1JaxurSK9eU1mUyFGVLIrSnENaVJtDOS8l1t7lVZroWoB5BavHeIR+99gvf/7U/QfnyEensAZIrIFmvIrF/ECz/4I7zxN/82Pqx38Kg7RD0oYH8coN6NkKI9e5iXc3Z2HCE9aCMRNZHrt7GeC7BVzOKlQhoP/p//E3/5P/9PKLWP0Q5GGOQDDAoB+sUUJrUCxrUc+rkU+sEEXdLlctaZN2DOVp85GKhdQu0ti2tH93T+gw4QyoyeWFvU0XnQpxs+lZq4CYjvDjidkyYfziZfJnKqL1zzTMHcM0W7mQhz36e5B4GN5QwmEzQV49lDg6eWYrhWVqool0hHI8uAzCn7OhNnz5t1zYCd6QL9hNAMtmZeM1JvOZmEzG6nYeNs0shASN4MPuPOXDE5wbZYAH+WWpQAgSBByqDPPZL/jhpJfp7FP+koUIPUhZL7zEUzqp5SsGeFuXkSSJJAPeEYGLDBIadbm2YORxNEEWtF1hoEXgyHN6qkTNnYRHe1ok08bSjBGjTqjHD/zrYGEmxWZ9M5hNk8Ws22aiuTbXCqNlEmMLMja4uk/tMZPS/mEhvelMKwZmuctWSU9+mtR/qa1bVFXLy8qbgPgTOCOgFCgmaDItxDyeghO44gcPsh3awjMcdee/VNbF5YxQisISiX4b7t3MwHFvsgkxg1BSGXS7rPhznWBWSgEPzZzyQgNSMin/doDSSCQZreKTeQ11avy84ot8E99XlWW02/xJlPedO+GfnHGuzmYO73Jn+W+QaA7Vtegz3/Y61Zbv/UQKc9c3ZmztX1/iU9PRicfs3YTCMdb8koo2Yk6OnEakZMtd9O2sO4CekHCQiLaJ85QCgNYRWZgE6jnBDmLPOalNGQ00FGT7Ax/CUDhH/0x5UJC+XaEgHhAi5cWkOxRMpcB4mkdbmzHCoAACAASURBVLHiUU+fecGSsue1h3EypKA6h1HMoFDgzq1HaJ318d3vfB+XLm8ik+YiMf66f6hZ7VIsTC2e0TEsvNVPDD094Vyh50fLnyt6dd2pKe3QPQY+XG0azTtvKpPSw39weCxAs3ewa1l6G2tY31hRfAC7cOksdTcshlr6PRfMiLoQdlelq8sKEBIc1esdPHl8gFaLbpVjbG5ewPr6JkolZxLDCYP499ZdG4+Y+zfAyfEJDvb3cXJ8jFE8wvraBl568SW8+cbLTm/WZwloD+bnPTBPA0LfJX9ORCj6DQ8FCspVMAbIZkIdFDQiESUmwcwifsM0UgE3oKQ6arRnfvhoG4+2t3FSP0a728bmhXVsXFjG8loNuQKBxgipDCfNLK5JgfBdJQMWttXMFW/udc//2eytuByeuWN09h0MBNr+Yie86Fw8qOUOm50CwpOTtqaD9Tqn2CFSqdA0hGNSBG36wykKi2t2Vr27LCksRluf2TLz51kXlG+NX2v32hea5ljFf2c5Q9zkmWNFQMhuILOqSoXQDi/qg2Qkwd9TFB0A/GAXdUw6aBpRZ4hOI8JqdRNLlXXkUpwM0GGQtvN0HwyQDbKaFEhfSGdV0t5kTmIW1SZkd/NZdZEdKGT3WLpJ/rdFKRiVys2nznl2PAX2pifJvP732dPEz1uaKn+c0awoo5+hizrTm1nD3g5np2MjdZGgjv92wsPWPQtm120aCzY+eBDvPHmCvQcP8OjmbTy5e1cxFaenp+h22soq8zbanMJx39JrS5I6Tac705CwwOL34mHkQ681lVEhZs6OMs1iBzKblRYxDNkNdyYW7nvy65Sr6Ch+1hRn483s6BXrQGdPB+wIbkk/Fa1RhjPmnsmJShRFaA966I6HaI8GaMhIpi/qndYks6RoppPNora0hGsvviiK6KWrV7F+4QIqizVkmBcaBGCeXszuswOTnHz6Z0ymFIqbMNOHmeHTc248v8aX+bXrHvZzRc9cjT/dJayYNfqbrr3oBc4S32VkmV25A/maskxrXHt/1H1RV+/OxV6/g3bURMxibxzT4F4Arz+KUW81cXLWwO7hAY7qdXQ5OSbNOB+qlmHJy+B0WcloLG4Os5pM8z4yRkWZmoFMo2gzRTCYGFFnnEKtVMViuYbl6hIqhQoK2QKKuaKaCaWCUciVO+as5K1oc06qEyDLzbzXA+qnePzRTdz9xYe4+dN3kGz20Utm0BwnEC6t4cLXfhsv/OCHuPq9H+AvHh/i3kkHUW4Bx6M0TtpdJLPMJwyRTiUQjnvIxG2koiYq/Q5erpWxkUqgeHaIez/6V7jxp/87yoMm2sEYrWAoI5lJLY/JUgHjah79XEITwn5qjEFgQEzNNz+ncC7C0lYKEFoTk34u4u04z5yA2jNO6TVBMe2kadh83JWVlrYQ3CeBLVtVU0OMabPHFbN+H3TFrTUj7d+bI63t/YyXmALCfhOLS5SMEBCGyGYMEPJMt1rAmehNF7KTQMwBwen5RiAVZDBR9A01ddzHDMypSSSNuBkiqenD9cY9JWMAT0ysMXMQaXZlZz515Tzjo14fUTRQtq4y6zJJnU+MzjBgaJNmowFyvzMHdK9v0zTRSw3E+DI6pBytOUV2ERZ8vcxyNr0i9POazS6Y6EIph0KDUjQ1JPuCLBoCHmua8i5w2cZ9Atcxeu2hBhEnhy2MYsY/hDKro8cB7wX3XdItKffJZpgJmUF5IYdiOYtimb8PUanUUC5XBYYfP3miYPm79/dw4cIiNrZWsLxSlVssaxgyjcg4ssxV25+1hMYZJCaMH+nh4b1dDUg46Vxd3lQ2cxR30B/wo69rrUgNZV4abdQmumNFeZCyyOxONhDW1pdAuSevh5oImiqz6czrS9d2A9w8V/zkUVrS+SiL6bqaH/35AsvXXAT9Pr/YR1H4Ne+BnJ/+OWmCZ3F5r4dpQ8XX31aF8Se41os7NuwZnK/npuhwbhAwfzTouzhDGQOZs0xxN/lx69JRurXP08mdkRM2IRzHBbQbabROU8g9BQhz2itZi9mE8EsLCP/gH+cm6WwCC7USllcWcPnKJgrFAP24JYcmslYG/bY6FCpwVEgyKJRTDBarWYwGqRkgbPbx3d/7AS5f2rIcPWf3Ly2LRv8sWNg1I8g0QMixPv+ch/GsWzZbvLZG5kbL87u4W+w2xJgbj/ui1fPwp+6SNh1kh+r4pI6d3X18cvNTnDZOsbG1odiESq0EpIaaEpIxOZz00eu39DoJCI2n4gTdoGlFGoPBBN0OA9DbiCI+rBMsLa/IoYqbsjlRWWeNh725fHFjG6Dd6si2+vGjJzirN5EPi3j1ldfx7W99A0GKVIHoVwPCp8DilDb1nAWX6THUeJ1qqFhIsChhHAO7btQPMryV7qzU2ZE6ymt5fHKGnZ0D3L57F4+3H2H3YBe15SoWV8pYWl1AqRJKo1qgfiJMoB93dC1sPcxMSrTduG7S3Dl93qRirrPkD0nbbab9fpsK+jpOf+c0ENpIOKXLYzQKcHTU1HSQ1NFkgrrZUHoCvj8PJjm9NvqYeNJOAM8piHW5zB3SKJlyLKPeVuCd9826h3LnVd6fbZAEl9QG0EiIQJCThkIhjYWFAsKQBx8BoNPDcqpHEDghyDNHW+YvnTU6ONk/QzW/gsXSGhYKiygXrBhM6X90LQ0QBlkUwgJymZwAokVaWkdbzmguxsMa3ZbWa1NCF0chcMjXbvbYMlDwFZTezmcBoX9yp72L5xK4nzsedH0FCr25ucMaUwdUZ3rqDxr+66kzqVtHcmG0Sm16AEn3waLGVfrMp4xOGzh5soPHt+7g1s1PFM/AzMKp66aedTto+IDIlMEBPdKCCcz4dwTyFKMX8nnZV3OvkIYrzYKGncdQHzSlIRDz2hpPPRKFVHoazdmm00PbF32W3FzEidMEenG+rhXdRAc0s+qjNYgQJYH2OMZB/RSdTtfyoxQ2b/etVF4QCHyFesE330J1aQn5ckkFp+wxZJRkTYN5fYh1Y2eQzHRLtrbOrY/n3H++6JdNn++5tei2gemf+CbTrIwxx0XfGLCRjvszZxTlJ7ZTdsK5pgPfHsEbKaGMlGih4z5GicF02heN+uhEPZx12poQ7h4e4vTsTMO+gLbmhTz6BO3KKGRuKTStVXojJzukJRMQRgM9yTKL4nRwnMKoP0QmkdFkcH1pHWuLq6iWqshl8qAFFQFhMV9CuVCWBpGA0GvKrJD3RhYTZOle224j3tvDjR//BHff/Qh7t+4jFyfQC/M4jEcoXrqEr/7Nv421b34L5dffwE8fH+LhcQdxdgHNSRZNUplJMafOJkggN+4iO+wgM2hiZRDhG6srWI66OPnoXTz46Y9w7y/+X5QnPXQyE9QRYVTJii46WSxguBAiygL0gRimEzYlpK8AJ0wEhWyKEPlRaqC8TctEM0BoHxY7YZEgnFgqemNO76N4IDeh8OWqNaNt0zClsFHxfNnhpyaOI25zStccm7JRHF1tSu1LjjVZS4BGdB0sLhaxsrxglNE0n23KaQw4mgpyvlj3gNCe+uk5J/OcAMl0Tv6plLz0I5+fOxSwI9DgmcMPywa06AfqoTj5kPlRKql9iH9PUxlG77TbXXkHGCh0gDCdQD4fiDpJuUM+l5PhhjnV8vmn0aBlKpoUYjYlNDd5Ah02VS1SgjIMuXiT/ZLkukzLxKXTJlOrKfdy+jpwvkuZUjZMieZJkJQvZAXmSKlnI3rQYzNshG5rhIf393By0MKgT8hJHWRo7pNOfzgcxWJjscbk8CFfSCPMJ5EOgaWVElZW17G8TM+LCe6zOfjoIXZ2D3HtOqPHVpU3ST8EWiqMJ5EMF9kU4i3jXqL9ekITwBROjzu4e3sbccSoGFKuiwKS/bhroLDf1xTPnFxNM+73HF4v1ZjZQHXB5taq6vESmwghz13LwSSNdgoIJbPiJJe+CGSR8PWYLGT2a35tuZ1z6vzlAKGjvwpszZnd2AnsqZ5uJ9U/sU6ZN8D5TMtXl2ce9PlXM6OmGv3oqZ3/qdc1/x4k3xAo5Df3pjK8Li4P1kl3/KRQoJM5hOM8mEc4HuRFFz07sdgJTgjTmhBW5VBrgNBNCDklVObkl2xC+IN/nJrk8hlUForKj7t4aR3FEh3x6LjJjje7T5G5NLlO3dTViiJgTQcTiLojPLq/C9r4//4PfoiLF7ZEsaNJAwEgNRfSXUgQa90N+VdIj8HO0EA6DAu5nJEytOimi+bzQKF1cs2O9qnHwKdZq2BxDqOkWSRSClh/vL0jINNqN3Hp6iVUqhVkcqRFUePBc6cvQEhqEE1JSN3hAc2mCDdjnql0rORmZ46XHnACYS4vEN3tdbU5coGRbspOXqlIx9Ekum2aRVDnlcCtT+9ib+dAfPRXX34DP/j+txBmmafESS03g9lE4bMF1Pnp4fkOzK8ut6zgMy3ZtKCbmMEFD4pioYIwzKsrR/BLM50wLCGTLaDbHeDo+AwPHj7EvQf3cP/hPSRoqpIF8uzCVXNyrhUduZaXLpWaPNOWWgaTbwy57cfV655gMPv7eXqe+sf+5BYIdHQatxn5/+bGy6JChg2kViZzGA5TovienHZxdhYhmcyLNsLDiqDQ/MBt8yQ1UFMF59Ame27rCWBEpz9Hw+QUlYBQZgEUsLvixMC55dPxEyeOpAwzy4obvfQNdKKr5K1zmc+5A5e5Z5xwmTlRLluUmQ+n8ydHDew/PkFikEGYLGG1toHVpRUs15aQy9CRlFUVDVaSyCTTyGdymiCIRsqAYw8IHTgwgGDGDKImEwAyZFZTQjrOWeA2DxuDJp89bqyCcsfAOZrvbGr7q1eiO4LchFDX0IE/fZ4DhrPepn0RvzbL4mMCNBsNvZZSvqBWgaIgNMFLIZML1ZVlt5ZTuTQLTTZmNKnfw6c3b+L2rVt4+PABDvf3Ze4SEuiRKkkaacycyq6mD7T45wfz30rFgp5rRgDkwxA5ahHSJlRnx5FfR6DNqZAMlRyNZjaGsqmq3QLfnXVXzFl++w3ONG8+48npER0FzE+lu9Q9ZtMYBEm0CRIH1pnm9D+dCbFQrWF5ZRXrm1uoraxiYWlJ+kADg0pAlTbLzKbs/puOxwwt5CrKQkLFsOcFzSjbz3Ov//9+jeal03rC733u2p1jGrjdzPQDcpTlvfdUbmvsmSHG1ADBTxDdIue94LmlNRP3xJgZjHroj7qIhl1Eow7iSR8xYgzIJol7aPc6iKgnHQ0dIGxiyA3Dxbx0ej30aOjhtKZsEBAcjgaxmgjKq4xHoonyWaaLJetBBsiXwiKWF5Zxce0C1pbWUciQHp5HmApRCK0pxCZQNkPzL2M7aN/0hZ4KKiATD4HTU5zdu48f/Yt/icc37yDZiZGJgUYmjYPJBEuvvoo/+I//GKkr13FcqOBWK8JRe4RoksMgWcQonUaX4HZCTXQKhUkPYdxCftzFxWGM76yvo3R4iF/86T/H9gc/x+m9j1BKxehkgXqij0Qtj3BrCfFCBv1SGt3MGCPKNMIkOjx7BwPlKvK5m7D5Nhhi0qc2iNbyIzFa+CzFDMtm/efWor9nNp2fmULw99rT9KwYJJzGS3Dy4qIQOD1TA0R6LYsfsuvnNnHPOlIDxBqF0hWS1kcdeJKTG0702UgcoFYtKG+4WKCDMTCmC6s3lXHa0Vnx4hgwrvCeB4RjatyTIQbDJFrtCJ12V2CO0y1Fo9jQ216La4uygUU9FAFVoZCTprlIp+REAu1WG2dnLZydNTVVM1Bp8WImExohG0JnU7lU0gcBJp2xFSpvRgrmmOrcMXk9p1EXAs8s2q1GGvmGq5g4SXQ6fZydUbphP18GL4oxGCOTtQkhP5eKORRLodySyczihJCmflFnjEf393F00FQNSnduyj6CZNb5NZDNNkDU70ynmQLqAWuFoQYh1B2urW1of9vZ3cHxybGyWq+/9ALWNxblPcDXQKbTiICQERaBmR4SEIqqjxwGvQQO98/w6ScPMIiSyDCupU+aeU/DBRrLkL1hAMsmt57mz6afWExynqXjKzSg2dxcxtraIipV1osWnWV6UJsCm8kVpUzMVOa9IzjnsMEZNZxrNLhD9RyTbg4QTl1lbQ3pb6YRL76t5pp++ktzybVp6Tyy81nRn7e7P13HP40KnwUkJ5g42tAUEIouTd2r+/lTbauPGOCGYIYy42GIkQOEjeMEcuk1ZD1lNFOVzIb1uQAhDWUcbdRMLr9EpjL/wX8eTOhCV6kUUa0tYGNzVVxrRgZQEO0ds0Rw4aHpDhXSzzgiJ2203xuj2xmKLjnoTfCdb38P6xtrMjtgzheD1nXgsq+ljFkrmvOF0IW7ZjUOtpBksyGezngEFnjDPw8Muuaeunt+IVgHw2t2zFjGQKA6C+73RyeneLKzh09v3cJZq4FLVy6iUqsIDGbzKVC/PxhRF2JB46SRJscMBM7oMzckKRucxo6HRYr/SBvgRA5/BNFRv6drR8oGNyd26YuFkvQ2nXZfujAGjd+7/QhPHu+jdRbh6pWX8J1vfx2VEiMrCJx+FSCcA4ufo+36ZcWXnT02BeIhy18CUSyCohiZbF6gpNXiATRAtxMjmykKEJL/z8Pp5LSO3f0dPNndwXDMjjkpUkOBQgLCC5cYXF9BPOyaBtOJvU3XNivqZwQFN/+ZM6mYt7F2dqRuAVhHyv/PxM6OrpDkQ21xGQSyqSAnWqhNCHkgUl9IA50MBrR4H5vbojeIsam1LUGjdPH0d2Gyqi1N2cLrI1trGtiI789/49aeVf9GQY1j9KIOMqHXCPD6Qo2YUimrQ5tFBa8Rmwf8WZzocXJMjQTXMHOXjnYaGLQYLpjGQqGGarmKxWoNC8UKyvkSsimjkJJqlk3Rhj5rH+msdEZ8hq0ksumwHTPu3U6nheaKQ0CoIF0dNk6VN2ceMzdImRXWbsGZtmAeQv5yGKDL5poEmsTO5SJOAaGWi183dnPkLso/Y1RKn/cAAmOcEpAuxskZJ17KaZKRjh0mNJ5IcboQReh1Ojg8OBAw3N/dxeNHj/Dg7j20m0302djR/bBg8lI+h4VSCTk6k2UNyBfCnIWD8xCZz4BjFpwchmzqpkmEBxwu8sDdDPs0r7mY0rD86vYX1t73bDJm39COxwkGiQRiUj4DGn8kkSZ9OJdHsVRGsVhBoVRGqcwMxSqyhaK0YKKSEiSRkua+l66XmoE2bTV6qrm5qnxTU4Hvx2jHZv3/m/2lteqYAL4p5I0RbC/xRYLrHjs0pGk/AeHc1FfNnqnrnb+CRinl/zQRDmiJ30er20B/2MVg3FN+YIxIvyco7A176A0jdBmnQIMZvr5UEgcnJ6g3W4hIFeO1orkRnWRpBOQMjEgnJvWYRkEMldc6liaWM0KjimKYQDBOoVqqaTq4tbKJleoKsgSC2SLK+YomhaSJM9InIM1fk2Y3FXzqDE0PRujdf4CdDz7En//L/wsHD5+gyDzTeIwTNi9XlrDxta/gW//gH6JRruJmO8Ie0ugO0ohGWUyCMhJhDu04EjWZJln5cQfZwRlq6RFemgBfY1P03j38+E/+F+ze/Qjd4ycIgyGiXBLdEAiWS8hdWEInB7RzECAckpWTBnqcEMZDPUeKAe/HGEcxRtFAgJATEcuKdWEgip7w8zajfXLdsuhmUSctpa63uWl70xQz5bRpB6dJZIPI/VKh7a4SUej7zM3aagrTxKk7rO9hFEoCPdEoEzzzJ9IM0kF8oVJwsRNsqpCV4uqh6ZPm195MEmHVjy/G6WeQxXCcQS9KoNnqufO4a3pkPo+aDPkIFc+MMCMzShaKAlZFmV3xMSUgbDG6ptWxR1tOut5UhuCD8TQjsVcWKmW5pUv+QHqh08orQomN3blp52zKanrIsctLJEOHGsF4aJFfzWZPdFGCQoJBSnAsejJG2klM6D1QLGZRLofKaOb5RarseDhGvzfB44f70hDGmhBSMmE6QtZbBKt8btmApUyJww0OKFTiJJJqjOVyBfk8MG6H8T2s1+gZ8ML1q1hdryqSLciQzsm1xZxqmxAaRd7YQRiHiPspHO038fFH9xF1SKMvIB7wntHQzrIjNb1mg4MGYjR9kqM19eSWTcnXSPYQZTXFUgaLiyVcu3ZRoJA1ucVmWA4277LPaiS4ZMOKdFwLu/dMnvmJoAdu8wDOm2/55vqMRTCl/0+1f7YO/dZqGlijus7xsxyQ9HW5O5PmGsTWO3z6jPgVoNDTuZ2GdjohFCicA4RuWuglPaSLMoOQbqPDKI+z0yQICMP0qiaD0hASEE4po15DaLTRLx0g/Lv/NDthgVqulFGrVbG6uoxypYgwF2gqNhr2JcxlZ4JuSqLbjNn5YpQ2BZuBAGGnNcDuk0P9/utf+yYWFxfRj/poNBqoN04VwM7NlovHTGpoxb+gj6WlqkU5SF9lwNMolr5c9cXFF5kQPg0IiTLPA8J64wz7h0f44KOPcXx6hAuXNsHIhEKJLqt00xsLENK2mDgvHkcY9ZlxRH0SaX3cUCgSD9V9Z6eS4mmpAjjKp7sfZV9uw+d2It73CNqwOPmJukPFdzBjbvvRIXafHOFgr4711Yv4+ldfw8pyHgsVGjZQA+fKv2fWW79e7IRpCE2TMWDmVSJhtucTFtekTDLUfIjjI0ZltNE868mghRk+3NgHsWkomp0WGs26MhujYQdR3EImn9CU8Mq1Taxu1DQhpH5CYnVdG/e+XPDwdErog4h9heypPr4/MG1amfZDhB9XbFs4uHOY4yERcCqUlE4hk+HUKI3jkxZO6200Gh2AWtBUIH4/u8zcqGXVL42EgUFvSc4sQzlDOLtqBuXK/ljx8nSD7AETamTdpE3Ay6aO1FMMFFzd0oQwnUnoOQuCsWi1ebqf5WhuY51XWYaLUZTUphWSGhaEiHoDtE4idOsx+s0xgjGdBUOU8kWsLC5jtbaCWrmKUljQVDvFw5bieVHQsigXy5peaeqjA8QKD14xUYcdqJChjOvSWIgvqT729fb+TJNkoMScU+yxPW83/esAQg8CDQQYWPITIt+Y9BpCy2ubyJyF4J1NqYBcn0yAcdSTMUrUj5ArFFCoVjCgg2c/Ugakwn8p7pc1ONd9hO0HD/HeL36BW5/cxIO7dxF1OggSCSxWKlhbWsL68gpCOnQG1GwGRiVVjUigZMDD7qF9JgEzm6MrKa/7eVKNHYnuQFalMR1ROaAuUqE1FkTt9fbiNqGT+Ya7IPz7cZBBDwkMGGSeL4i+vr6xieXlNVRqSwxKBLg2SdEgN56RGAQqpEGZE4PWvbns2lrkNJDvnx8iJVEXTVo0nzuuExY3v3k8OG1c8Geen6q6oloowRXEol/PaL92P3yMkk06bUW5IsZdQ2s+GcQgu6VHk5jmsfa1mIyR7ASj5ACDSRdt6uL6LbQHXfQ0NYyJIpHKZHDabKLRbKPV5VSQsRTUcXEdsyFkxi8EHzToYUSKhc8nXPg842c4laZjZoBCpiAQuLmyidXqKhZLi8gkswKDy9VlZFLW6KHzJW+EBwpWhDkDBkfvDeIRDv7qXdz5yc/w/p/9GPWDI1RyRVIYcJLPYukrb+Lit76JV374R3gQj/HTJ/to5yuYJIqIhyGSqTKS+Rzaoz56E+7nQH7UQrp3is1yGl9JpXGVQOO9G/izP/lfsb97H3GvjoCGMsUAk2pO+YPh1iLqqT7qqQF62QniYIJBaoQBs2PHE2TITOAkMBpg2Isw7HLsYrIMaQtJkfPrleY/SdISeSbZXi6NuppxrtvPCQDp3M5FUFugmz7IMXI8NL23N2mSlILA2oXAU4vtmEeWzc2sXQvNlsaLkxNO/SaxgumpG+QH6aIKpue0KCYrhdMcPmJ2Bs5PWfwe+jQgHI5z6PVTaHeAZjPSdLDT5XljVHKeL0YXdIZVdng47WAsfRonhJy08ZrQXKvbNaqoZ3+IzijjMbqBdpFKDVBdYB1SQaVScpMtXlY2x4wy6h1TaQTDnydaqbp51GvzUeR5wVBAnm1ZdHsjtDt9NOodNFsRej2aYmWRTlPOwe8QIZXiz6dbaAf5YoByOYuVlZqyNvWLjqV9YGf7AI3TDiZjmsrkxaQp5EuqW9mAjwc99Plc9lrodptoNM7Q73PdkPFkEUz5QlGxG9w/fWTU1WuXsLLG9U5Ax3OEoI7Op/yg66010JXHp3iDLI4P2vj4AzYQOa1k/m/WZTGzHqQEi00JRo8QDJpeXBEgnHCTak7n+U4D7XZL23I+D7zx5ku4fHlTlFXW4VxvaTqTJxMCt9y4+H0sLJ4XxpoVVlg9DQLnp4Tn15xqAIfLZlYAZibjNYmuJDePBWlf3Vp/Bj3U8zV89T7fzH8mIPzMufHU1NFMAgyn+sEOTWVcvTFvzqSGJZegMggNEMZRDmcnSZweAWFAQLggyiipowKEZPJIQ2jB9KKMukbSlyZ24r/4r1cmT54cyn1pZXkFly5fQqEYykqbG5wyW9T5se6XS79UFyIFWttnBQLbzQgP7j9RFuHVK9f1cNXrdelWoqjnbGlNGGoh90MsLi1gdXUJFy5soLpQRj5PXruPHZjx6ue7D5+dFE5PcdtQ59aQnfOe4sHVQcrobFrY7vZw2mjir37xDnb2trG0uojV9WWsbixhTH0Ds2NS9iCzO8PR/6gPOT8yPJwUDT3UmYxMHGjYkM5yU6HMwQTAZkJguxftcG1IwMwiB07H5I+EmAwzaNYHOD5q4vGDA1TKK3j1pcu4sLWAleUQCW5KvmSZThbmzhCf/zY9Ws5fC/9Qft5nH/I7Yb6PqpWJHhCGXO/u7qN+eoZGg2HXkSaCnLRRR0iDGX6MSQGZAL1+T6Yyatwk+ognPWQLSQHCq9e2sLa5hCFB9oSZk5KZGxzUffLFnbnJWfdtZlShfcDbxhuKnPILp+oPUtqc+6NZavMwJLjLYDRKgYyNfL4sIFuvt9A46wgQ0qicgI2RZVNBhwAAIABJREFUG/x3Cu4l9cUBQm/IYK+VcQ6m67P4FRotEfnzTXPKzUw43n++SANc1E5wYyU4oZlHp9d2gDAJuvyyC8qOqNG0+e+czTS73nN20kGK1EV2dwMwuZlgMG5zgM05oOkGi7k8KvkyFiuLWKxUUStSY5TTxFBLkq2cNKeFlkvIqbaoVAIILpTePTrmQmpjezOaMbe4eaOGqbbMrU9Bcz17bkLr9K3PIoJ83nqcTQgdNZD3wk0F/WPterTTbyHqIuMlJtCUjmuKGX2i40xIQcoIRBGUkb4nK3tnEMSpgPIjpd8y8MPTtX3WxPHBAXqtNqJOG83TOjrNpoAk8wtz6bSmGAr45rrh08DCjPdawNCBEjemkWmF63Z68GYgb1YSOq6DTfo8LVL2oqb5FCx090W5iHNgkPdG5jVhFkG+iKBQQrpYRqFSRbHIPZZT/RBpUofTLFYyYjkwbJ4GdcwX5HRQ8MiZ4Sjkl9MAOrAmkghJfeX7IbBi/iGnrNT2JMwo5TcBCOdrBV4XK0NZHMwotp7I7M1iTPc5r/88Dwz93807G3sTGa+RFC1r1BdVVEVlTHpoZDKCxACDcRe9UcsmhKMIHebLxh20oi56gxh9Gv+MeHaM0Scljy7damhZF5/P1Xzxz9c+HsYCqVk+a7TYH3B3CpDPFEQVXa2tYq22hmqxhkp+AcWwpI8y9zUV3JZNxxvhXTCN5m1FohkVjZGOBvj4X/0bfPyjH+P0AQ3hmnpxnGR3V2p47W/9DWx+67eRfeE67kVD3Diuo52rIIGCaXJGoXkuBhMM1fyMEfYbSHWOcW25iN/J5pG/eRv9n/0cH/zbf4PTs30MEaHPaxYmkFouIbNWQWa9ipNkhEYwwLiUwTA1QZcU3GCCgA8Aw9M53Y/6GPUijAlenAZLERvZnJxvg2woAE5wyOlru9u1SawMoVwzW/RJanota4xmKwQAHhBKNyxt32wqZxb/vE8W/M4Acnu6LUZhTC6vNlYPjFxrbTxQdNQi8wcLWRTyNP+w2Kkhm6LUtGnSNA8IfVtodrZbq8KeyeEoh8bZGGetCTodmkeZEQzXklx+SZl3xjlySHVTUoFVL9FIMHOQbJaEaYplbsI6z3TlpB0qe5MxTQEHAiNUKjnR4UmLp25a5jGcDCpiyWiMnHh6QOjpuKwJjKFN7TYN+NioC9FqDdA468pzge+DZzMnh6wpCLY1mczwuncxIAWZNUQlK2MearSt1qP7clKGfnFk94gsHTK4aIjHWmvQ71qeIa2bRqTNd3B60sBZg9rFCaJeYDR6xugwjknGc2R3JfDSyy9g6+IywhylFBEGNEsKWA864yDWwMlALJ7hIK1Mu8ZphE8+uo9mg82dNCqlJeRLaQRZyD+B2nICQgPupm+lAzB/cSp4dnaKeuMEp6cHGNCtNznG1772Gq5eu4AgLd6H3od5ckDTTx4enHyrylSDYl7HPQcIPwMOzwNC07j449R2XNPLOtqeq9GszLbrL2MkNgbmCm+79zNDGsNrs5pAf+u77FPQ+tRrsZ1q9n1dw9/LgKwB7wc8/uucaZxLiNFTM+HgpaD4CQLCxkkCp4cTZINVZNILmhDOACGdRU3rr2B6P8H9MlFG/6v//urk7t37csLk2PzylUsIcxl0uuxQ2IOhThA3PZk02P/MXjyLJEIMogm6rSHu3H6Mg91TVKvL6iqfnJ6IBsODd2p3zS2DBcYwFghcXl5UGPvGxirWVpflJMUNmoDBaBxuHO0X85zFu1FCvPOh64r48bELC7fl7csJr3/iQRwgGgzR7kT4yV/8DPcf3UOpXMT61jquXN3CYNzBcNxVgZ5MswM4VOEue2Fuagwvp4DXdR25Mcu9K0ujFQJCOkDxPVh0Ba8dp4YaQaeyiPssVGg1z+5FBsN+CnE/qTzDe3efIJet4MqVdVy9vIL19bLE6Xo8FXdgGksCBdGdfAdU18IdKK7F44Y203Dx2cPoC1C/A/CwozU96RhswJJ338Pe7q5smJndxs7aIObGy9dhWX00YKG5TCJpIfa838zj0iEbMKttoA1xoVr4/9h7syfH8vNK7AAXy8UO5FZVmbX2Xt1kk2yRkiiFFSP5xfYsnokx7Rg9zD/jZz9KGr/YHsfYYYesmfCY5kg0JXKkpkiRbLGb7Gbv1V175YrEjnuxOc75vt8FspqUQn5yBNUMEFlVmQngLr/fd77vLLhxax+X97esIaCNZH12sj6/AwkDg5t2xf5+ndxuNB9bqLLFhrbW9Bxg8ZXQWIORJ3yPpMHyYaL2eq2JUrkisxzmUPb7I/u+Fem9BBC87ml9zUNrhjBWbK7JrHTblQG6sv6MPmoParQsTkXcdrnSUS9hGj2LsVhgmowFCBnRwYKTegY5iZEmRW2G6Bi8bywaQJsOJzS5PKqVuvIGeR3OJ6Q6shbRKFpao0KOE6syOvU2tltb2NvaQ7vWlOEEbev14HQiT9c4BlizY0kaaUWgkE1fbnQsEKSdkV6L9De5qehZxYcMUDxjSpOatdW1y7Csk5hZtV+ciF24NbPl3xoZIR5DOYpOmQwUy+zZyVF2h1vZxEKXxTQpNFwyWAimUwb8zkSVKsWxHCcYQTEcjRBX6CTKrEkCQvYE6GJnOjNOakLkQ1wicC5g2O3i/PQUZ8fHSCdjLNIU6XiCdDrRdIeOoPQb4KGSqY0DQq6BdrkbLU2RK9mEe72drj+b077MEklgkFO7C4CQf5clQxsdmYUBMw+rtSriehOVZgfVVge1VltMBvV1ZaQCnXMCfAIUXpMJKYyKxLDX4flnRzus1zyZNOqI5a6wlOHHYjbTpLDg3XU6km6en/Xae1Flkp37z0QLhYJkoxbY+KtQsyyo9+Jd4lLfjd6QrYfcJ3wyq2eulcHl2acn5pIY9hc793aK2Cyw7Equ49PFWNO/8XyEZD7CKs/MQBrCUEM4wjgdCOjMVguM0jEGkxF6wyEGoymGkxR5mjnlC1jQjI3NI59WiZ7v01def9QpskCkcyxBW7UQI2LjbbJEJVdGq9bBjf2b2O1cQqveQbu5red6XJeTMBkCOWq0tDTa63DdUbON9FNOirmVk3Y5miLqD/CX//7/wtvf/o9YjcYYJXOMqVvklPDmDXz1d/8Fdr/yZRyXKrgzTvFhf4JR3EAB3P9IkcthnNBlNE+CBfKrKeLpOUqTU9y+0sGvxVUc/+l30P+Lv8T9d97EYNbDvDjDYD7QJLB8uY3SXlPAsJtL0S/MkWtVsSgAQ2rt6TmwWmE2GWM2GSEdD5HjZG0xA2PaSAenFq5eraLCiKS4ikIpRt5ZGIPRWDpN7s1mmjIVA4TXd6nEoq+Mogo/NrqCRaJN2bVvatv2bDM19BwQynHb1n8rwC2fjkwiZ9rbWrScoxIXsdWhqzBduxk8bvKPxXysCSEppaUiey/a0Z2wv+HWqxBzpwCuuHeUcXQ8Qa83xzQhm4dO5RalYxPgkMPrjShf06yhaWsPtWamj/RdVw6sHkOkNZMsLQJCGglyyrlEu00NYR21WtXjGD0byXVkgTKqbBaBKh4BM96jLp/PrBOiqIpCVEG/n4hpdHY6wHjCOJ2S9IVKTZBBG2slnosE8/kYLKvofr9/Zcemm3wNbbjcg7jWcw8OlalluXKAwUa9pEqsR9gIXMzQOx9Y/vDZFOPhUh4JOo6Ui6xI46bpTgkvvPicZC7U9bMWHI66MlpkTWhSKqMjKzoizaFcamI8nOGTO48w7JP+nUOns4dGs2puqTGzXteTJ+4xqqQdWHKv5BCFtRajyIbDrvatX/+1V/HcC9fVcKG3B6fLJkfiuaJjO48XTcqsabBWj26CKmdB/A2g0JxOnQnlay6vAzM9c+dSj0/SVJR7pq57Exc4DvRnz//2bqdpW13/4QZl2RQzA5MXgZ0XArYRBFZQ2OnDYEfNLyeKO1awutETqVc15Fd1aQhnEwJCTgjZbCMgbKFUaDogdA1huSTtvzVNndL7ywQI/9t//fLq7KyrYofIuN1pgyYzclEiJ94XOtIfZMrAIkEhvSycCphNGRAa6XHno4d4/OBM9DzSJEkbFF1S4lvjoZmlttEZ4nKMaiVGo1HDM7du4nOfu41alTdMPsvzMeMZC/qWaxVDWdWxs2cWQBzL03lK1vyqDsPCGqaMXnwpkcw6QaQvzGYrjKcz/MXr38MHH32AYrmoYPpnnruGqMSqeCaKAKeF89VYAKeQKyO/LCKnyZ6BEn4mK/gNoFpHhIWRd+UkArbrWoLsfAnTCTUQ3KSZu1OWFnOe5mVb/PFH9xCXm7h1cx+3bl3GlSstCZmD3b2Z+zBPmHmHDrgjs8IP3GkuNuYyFllhI5ti60QqmNhNWCzjiUW7ZQCxg8cp2vl5Fx9+9B7uP7iHw6Mnrs1jl5s9YePeS0ORaTKNF8/CRhb9PPduTESb5+3dJi5d2lK8CekO7ALOaI/ttFBOZtQ1knMnj826QJfJgjt0hvNuEyozOzFjAXbJ+J4iOZednfVwfNK1rp9eixs7q0cuzLz5Cdz59wttCHyWLkFrklHxBIZ0bDxfzaeWVp+7kUeY2/qUhtcBwZIx1syQg1NBUfgcoHA6xcWUlCVSk9g40H2S4ySL9FwWGGa4Q52LXTom1JdOhMZLvA85JaTP+pxTSzZoLANOQcmrPIq5kiaD1BNuNzvYaZm+sMbCSdL8SHRS6mFL+RK2WlsKuE+nM1RKNcRlaiCoueIQNI95YYl5YaVBaHDD1Pugxsc71GGiu57O8/61QiUYHQhsOBXVuo8GFkLYLgGLPgO78dzo/fOHjcHu8bDBORjM6jlrkEjrGcw0vHFi2g2DDma8Yg5xmry5pu8zU2i9DPVAdr5JKZMOOE31TEDI+3AyHmEyHGIyHuvPBIf6Hk42/HpWA0cH0zYruQ97DIBomcbrs6YPCxodExZxC9HgmP1nek7TN7FpEaaBXLsFBAUGa4grFZTiKnIKkS+rSN6kwFljyKnC7jZLep0KSj8ngRZsZhnrvrO0kK4d1Gbs16So8gRi2TgvQGDryVltEP5xPfML1KKsQa3qwZfy8BxOuU9NNYyPcphzjxLH2VxPLX/Sjch4vAUGnXqtrEY7j1qfAyD0kGl+rHCfcV3lWpfOp5jmJliU5uimXZyeH6o5iIhg0Y1l6JqcZ3gE0BsMcD4YoNsbIklZgHKtLcodkoU9p0w2dbdjYh6u3CvMTl5NNRpJ5fJolGooJ3lEoxXiRQHt+jZeev5zaNe3xEY4uHoDe7v7ynPjnkydMNf6lJPcSpkicLvOWejO5qiy6TPPAXTCfnyK4YOH+PGf/Sk+/MEPsOSkKV/CnFO93Ssov3gbX/7af4P49it4rz/CXearTeaYxk0xZEo5anKWGI16KJVXKJDdMB+huRiigyle2mvilVyEN/7n/wXH3/lzJOdHGObGmBSnGEVTLGoRqvtbiDoVzBtlDKIFxuwp1itYRHmMOVnlRbBIsSTlbzTAoHuEuLhAq1ZEo0IKYR27O1uo16oostnBcHiuiQTfjEti8Lfn652estDu4vj4TBMrFtCkv3MfqNZp1kUWicdO6NxY80r/r9oj5LAFOl54lpJLazYjtgwk2F7I64yh6hYCz3soQU7SDz4SlMpLVCo5bG8RaFXUKCWgkjMnab/kzyjmib+vLBZKmhbx6Alpj9zPnT0SwuU33SCfNnAMvQ7X1m/0WD5DCeS+ZSQEspLGKJXnuHJlG1udlgAh9yGug6yz5AehLYog0hrgouupcW3gjrq2bEpIeUyxjsl4gUF/guOjc00ICeoWK8onAvuBvy9VqDxBM5k31GJev3ZFBjNqvMql3iibeiVlG1J/6zrKlQXAG9B2RQMryPkKyTSHyWiB7tkYZ90uumR+jGn+t0SzRaOZLVy9tq/IiVLMZvIU42lPQ5KoYNRgKw48i4/Gb2ymL2iwyBrIzAbJ6Alu6qyp+TVDz+n2Sk07XUGZq1guWuxVrzvQMXn86CGGw3OB99/4jS/hhReuYYUJlnwsUzUwiLn576x9V4qjIgMmJ/OV0ES1K9j3ymzitt47w0LLz836MEQkaVcl6FPNaM1fUdsVeUTtIg1spmK/kdVnw5t189c6Kq5d9mY5Bwi2rpO67dRm36ONUmTaejUVQg3v2l4tln5vy9hJdUFonBiDMURyBAmAzvnCJoSMn5hRQ3iaR/fYNIQChFET5VLLXEZp/Fai0Z83i4pcI4w2+ktDGf3v/vALK3bOzNkpQqXKQoIWu5yYkE9PjrJNCA0QMuSWHeI8FrMS0gkBYQHzpICPPnyIB3dPzLqfP5NfoswcG+qYeGPk+SjIOTGZzPTMqRlPIF1JP//5l7G/v4utrYZE1woAlasSqZZWIBtRyEInad+vjBvQRYgAjV0SA7LZwzdcuxKt02Z0j6IcQqfJEm+++TY+uvMRBqMh2lsd3HhmH8V4hWJ5iRJjTHJTJLM+8kUK3OlaVLBsOHUpfsF/HqK5VmMFQMi4hhKSKRdV3kzs6nKxZ8ZfJE79B+9/InH1lcvbePGlm7h6bRej0TmSKQXR7AhZccYilREF5mhoGWemjbFcm2BjH7QwBlq9Ex4K8eDIuSINhtq6KnrnU1Fo3/rpj/Hk8CEGoz5qjYqsn0l5YxEaV2tuvBJpwRdIZEaJqLEUcpN6OdHiyQB2dhgbzViWzwQ5pHDOlwRzpFsaeNX/5GjNAo4TM26uLJz5lx6G690iK1a56RYELAliSUXhIjyZzHF62pfekVESXLUE+Ly45PsnZUY0N7fpN7tuHteQVem0qzAFXKOWTFekJUmog5sDF2aCOYLJkoAygSo3KQszD3osC3HlNMdyCdlBnWNJbS2nU8ootOxOkx0SAFiBIo2ARm82XVW2lhfPxkQ0UBiC+5RXliugUuB0oYmtZhudRhudeksTw5hUUXafZwBTzrabOyjnY8zGC9TLTdQqTSzIJeSGU8whLcyRMDuMnXx1Nm2jUAHESWEGCsPU3qpeAUJ36zOjn7Dpb3A7lBfpWjgCjKWCM+zzOOUkdAxtCm7FSEaQUXi00VTDTuR1XcYPyNxsdTjXwGTTudRLwKdu6jBFDzqzdSeTjS3SdjhxpPNowikEp4UOBklZ1XSXeiaCkzl1eCISe1AzQQPzw0jLZEFlQcO8Rnl9KsDeqZECg26GY2YkdC+1+56bmKgu6m6WBRY5/aNOjWHywZhiDcO0XTpLyHbuML8N96GhlvVnDwdl83esHaBDzytwFNZA3yD7OjkoO4qSGYVKNSPEb5wvh4phiuisAZUNnKYzGD7vhjCuGeRNzqksuy9ypST93Z+1zgjYsyFp+YkWfcTjalrJwIygPTxdaOeYYRyNMcwNcDw9xvH5Y4EfPrgvcY9kBiE1ZFwDe/2R8m1JhZvNeNwZaE1aLicWptk05lUwFvK9Sm6UvPfJsiD9sIB2sYHKJEJ5BHTydex0LuOFZ15GvdrR1GX/4AZ29q7odQnSST3j9ZhwjyzlsShY3hePB3WepVUO9ckS6I4xfPcTfPzXf407P34DTz54Tz83LFYxiRu4+upruPzV38KV3/gtjPau4qdHXTyaLHAyj7CothBzH6eGOl1gngxQor4qn6AwG2A3SnG9GuEgzuFKf4jv/g//E46/+z1EywkGpSkGxQmS6hJoFlG70gGaJaSVAkYRMCEbqVLGIh9hulghEeOBzZUR0kkfk+EJ2o08Lu1U0azn0WrSubOtKRzp7JQtkFybE7gwpgivfRbMjDU4OTnH0VFXRm50ymZTmJPCRqMt+rSdFy+fA0UtWzTC9ZzNojfMXpjBRXdRm6xZ4PraQdIaU1y7Oa1KkMsTAJH2l6JUmmN/fwudTkPUSwErTbpIn2Qzl3cP42uo5y8iSQt4cP8MZ93EaKxqjofcRL+nnU7+mTvXNWJG99twgnT6Xvb9+oJ3Kd/vGOUSAeEW2m0CQjawOUE3ir2Z6RDsGiC0SRz7M9wjCICMAko2FIEPGWUMcJ+M5xj0Jjh8cobhgMfEKOc2IOTvMIonYwTpXst6kJPUmzcO0GzQWI3ZyOZwqSgv5hp7M437kj5iRqE0l1gDFVY3LOccYkBeCOe9c5ydnmHICJb5TLRY+mnsXdpBu0M2UR6LFanHY93nrEWNGsvn0MixCa1t1jatDMlRBpBtksXGAaMlCA7JvJDD/JJMnRgRKjg9Gcqp9MmjJxgO+zr/X/3q5/H8C1eRy4+Ry9ObwJxILY+QtFmyelgH06WJx3CJpd5j2KfWz9nq7NIFm+q53pQNM2cp8J95XbE+t5KL9R33Ixu6mAkOiy4LjLfAF7MbMM1hyDTkz9o03Y6L1VWSp2iYYHt25hSq3xOmjkGXy5qHH9jkSebkzx+zvcNYhFxH7Zo0/xH/zIsacssalvOKTGX6Z1EGCMvFFooFmhRxDaFukFN8DsbKWhc49PilA4S/9/VfXbEY0Ulk4LIKZW6Q7BgwyJgCWpsUKng5T650ScUatW8Eg7TYTcYrvP/uXXz6yRPZ4i+56BVW2Npt49LeZWy1d5WPxI7JcDBG9/QcZydn6HXZIRpiZ2sbzz13E1/4wit49pkbWCymejDAW/krORNgy92JTn2cRPG9qVCnoNeCQUUdI3ikG5NZZLjihM/mMGpFP7njpAgulaHHUPWPP7kjCsn+tT0Uyytl1Wzt1sUZH027oo5StL9a5JFTi/pvAIQah1rhqhuIiwF1G0VSVEi34ULGd18GVgTYdIkyQPizdz5AMl2iXq/itddexa1b1/HkyUOF1x8dPhEtk6XGzlYHl/d2cbB/Rd1SjrrTZKKJBDtQNnAz2qFACbtHnMCROqVuDhcmo1zO57xZLcTz7t1DfPTx+/jpO2+h2zvVJ9jerWNrp4VKjaGuDTRaLWkx2NmjhoGLHz+bJnn6ffw7NhMoxqYekcDINBZ8/VWON1sNydx0XgZy2bk1sTR/jyhUOsR0z+Imnogqwc+mLibBWr4ok4Zkyq5VTsdtNErdvYz5ibWMQhTy10iDMw6+ddBJKxQo44alzdy46QFwSn8jUwGbQhD4idIsegy1ZjbVW9I2njoGBdzTJMIyz4weSwBoUx12pVm4GyNxiSl1ANS2lLnYmW4x2GzynIWItyz+wkGxTToyC0F3XAmAMLCuzeqmUoxRK9GWvqpJ4bM3bqLBzEJOGKlRWubRqrVRzsVYpTnUyw0BQkVeoIh8MUIazTHNpZixeLVxjxfYxhowYGhZpVk4rjbpMJFe0yDX2jifHm1o4gRUMmBr0ygBtczezCb/ARiuv14bg/g+t2ZlupOtARjfSHxDyVxMf57JS4Z4Nssr+1rXJysW1xwGs5LgYEk3Bd6L7OIKELKb64CQkyz+mZSm8WSC0ZgZVaY7JcCj6U21WpM2ipNBviInhdRA0riK9x4BIa8nvgdOJOw6cfAlcyCnVIfsyE0k5+BqE2yHKWA4r6qfMmgcPv9nsXL4Hun5nNpjJaW/n41phdnibEwOsw6xwVM1S7wxZAQw1xcHCrw3sOa5JRb5pabVcuT0CaKooQSAnMoy/JldP6/MRCN1fbGMy9Rs4j1JfWwOkyn1z9QVn+trgsOoFGGUH+FB7wEOR0foj09RjhlL5NFEtK8Hm1fWFBuOWGAOcXY2MEDIvYnrO51CNSHkBEs7ghVSal6y4Wn5hsZm4FGK0CrUUZ1GiEc5XG/v48ruNVy9chO1SlvAcmvnEpqdHRVpRTF32JTJS4M3oV6K7yufU2xDmVT14RhxL0FhvMTh99/En3/96zh/cBfTkyM1Hs4LFZxFZfzaP/wv8aV/9l+jv30Zd3NlvP3kDKfzPEZRBVF9G3FUlNsnjRNL3OeXI+SWIxTSPq7GwO3dJqrjLgqf3MUP/9f/Dec/fANxcYl+nKJXnmLRjhC1Y8S7TaBRQFqOMKJuMMopJmWRi5AugZRF9XyMZNzDIhkhvxpjb6eCa/tN1KtQNl6txn2E9QAb2Dy+polmicgmoDF2ioo3oJvleXeI4xM2C3sC6NyLm3TZpeaM+4EaI3aVWu5ZMOHwa3Zjwh1WGwtmt8iJJVkmbjZmOXNGr+cFKm15xAf3Z55rShVGuH59TyHkymNmOS82Ffcm5j3z55ldyGYtnWgL+PTTI5yemiunGYn4+uj3m8kUnm7l2L2lvokX4GsCv/9buNv933NIZShTLi2xs91Ao9lwnwe72Yxma4DMaIOUzJg54Hg80krEwpoO39wXCMwJdKNcLBDIc/Hk0YkmherI8FyxyKOuW8eB0WQrlIsEk1OUSjkBwnazqn8Pbq7UCFr+o0+pDCXYWhimVNlOYICQ3aTlgvTsldbgfp/+CEMZR7ERR/Mduu7TYJGZgMr+Uy1KlbQ9LgJCi5Lw7u1GTIk1bjlhkmN7Qkdzq1F5kVGPytxEOs0vZhGePO5KdnX45BDj0UST1V/9ygt47oUDFIoEk6Txskay2lKmUfRIWBIQloWxZssZRyZ27W409AyrbVA7fW8LrDJOfo0e6tNBGaFZzSM3bo8l4zTdKMeURtEgy+oni+ay1wjHnte/WFJRSQ8DyryvzajpIhPEhzk+7TNKYcgm59mljMfW0QD4bc9wHau7+653QfYqasCCgDDGfFpzQAjEjJ0oNlEs0FyPE8LPAkJeu9xrf6kmhP/qP/z6yjKxzFrcTBZsk5MObklA6MxkFRGkh5HKxZNiQIxc6cloiTsf3cfDBye6MaqNMrZ3W6i1YtSrzSzYnFbYdK2cjqbonffRPT3DydGxzBzoYPXlX/kibt9+3s1luGimWmj5fkKWIcfuLI4t/NRuCAIqAUKZ0ljga7iYAjffnME8doIX17KgCdXR0RnuP3yId99/XxqyaqOEKwc72L3URlTipCYVh5yAsECtHIGcPv+FXvnGzWcb/hoQujW2aylJqZ2nRqOQMQsLBk3oyloc3333Y3XPWDns7uyi2WxJV8IJBBdaZjsyt7FUyEaIAAAgAElEQVRSLqHRqGJnewt7u9u4tLstYFitkg5pjqaktdF+mVo1HjceM7os2oJuBa2kylPexFxoa3j3Z3fwwUfv4d79OypYWp0Gtnc76Gw3UIqLMs7hBMOGZgGc2STMZgoGmnjeWOyYmxp/PznwXDwI1KlfqmI84eYxzsw/uDix0CboI4+/XKYTFzd1nm9uplZ0iv6aY+h3WTbZxFTjMWNOZh6LkerPdBTlAk8qG+ko0oZRFC/gGcCwTb95fbDhwWtccSJuIqCy1DnwMihhZ4+0TgeGAQwuF6npFMUmoc05AXOg5QU6YACFnOBYJlZorRmtlCQyp7ho41hX5QEQrrn+BrCybq+uS5vOafKitdSok0XXDDKnr1aONS1sVmtyIW1W6mjGdbRqLVHBVjNu2yWJ8yXSZ3wFRRzFHJbMX5JGkmDcdAICyz4CMnc60mc4CTb3RNucjZoZzFBsO/OA9ADE3M1UDnWy8g4TpDXtJYDD7NlpOwKFTrkM4MDem20P1jgKMzH/O/+34FC71r45+LGRo3UjNydlvql6M3QjtN71vO7xJmjmWYHcWM2hme507tmmKcZCDQlNozj20YSw4FO+ktFEZfRjzYMQAWLXb+QZketiL7xPayxQf2mmRheh8vpzeat1A3AbXAuOunZxbk5GPwsIQx0azu3mb89KEt/7DdSvf6O+DrR1dZitgLZC2s6f1TXeEPBpC0nW0t9tToZJbVUBY1RRM0Dj8fbP5IHOLHy4BvAXs3Aim2E6IwskUUbkbDHTGjmmK20ywunkFA/PH6KbnEs3WK0VUGuU0WwxqJvZkjzqXNeA0XiqCeHx8TnS1JuVNMpQIWONSI6ItSdlgNBAIR9cg5i7zu+r5WJUphGqkwivXH0R1w5uodPcQz1uoViuotZoo1Jvyulaelc2HDklLDJ3coxUxl0FxMzezEdYDCcodifId8f44Dvfxx//H3+IWf8cUTJBvlTEpLGFaXsLv/nPvoYv/pP/Cj8bpXhvPMOngwQjlJEW61gxC5UUY0YR5SLUmBi1GGA16yNKzvFMo4yv3LiM3kfv4Ph7P8Cdb34Ls/c+EDWyF8/QLU+Rv1xDeauGQifGspJHUspjLEAIpMx7pLHZKqcJ4XJGQHjOzAnUYuDgUh3XD9jRX6JcitRo5ESBQ9UACPMFTmTXDRSauHEimEzp7rzA48cnuH/vkEalKsg5IaSmXNOPoFd2QBhYCSax8LvBwUa4zqn1VoGufGXWI+5GqlrJ7fxVI1uecJ4gOkoRFVjg2/SNrKhgJkZWOd8Xm+6bdEAaqEyTPB4/Psd53yeEzhoJrpDZWrtRmoTGTACEtjZcZAQEAKXPpB+QhQ2K0QKl4goVOmK71tJiw1ZqorDe4l1EUE6Dnnqjqj3b9n/L6LXhPUEGGT+cvtSQThcYDqY4fHKCfm9srrtazwq2pilnjxl7ZryzXCTSYN64vq9MRCalBmdTc7s008PQNDTKamCXODB0oCi3UwJCOiHJxGYlejhd8SeTiTmN5hlgX1V2Y7HMPdzMEHWPatAQAKEzdmS+YpIUTcK09BilUTRiNlGYlzkjyGadHfwIWLcWxBgbDxI8eniCk6Nz9Ho9AVHqT1966TnsH7SxAieUzM51+ZSmstz3SL/k9cIMWVVKmhIGquwFUKhywoCzrdvOHfFmnuogl3Rpt8zW47CK+pboDVwNGXKm1VfkilOF+c9shIqplicg5MScenRqu02uoDe70aD1ma5PyteuvVYI2HRxobo7W9F9Grl2uTWX39AW/XtA+NRu/bf+Mfff//Gvb7ZVnHts9DwVun6SbcGz8HVZ7ouexklhrGKcvOn7d5/oYqYgc2u3iWs3L6MYc2Mn+FKvwLLPuGAumIEzwvnZGR7ef4jRYKiO0Je//Jq0hNUqJ2k8taTRcNo0B/MSBQpdgC09mTZ/vh9yqKknZBFtOUBGwQg3hhX8Nm7mRcWbiMCJbqhDPHz0GG+9/bay9NgJevH2M7h2c186EWXPRDNEAoQEcKFrnd1VGwc6bBsXAaEttKRQsJAuaYpKvjk7gezuEBRSbM3pFimjpyc90SoWM342cpuZk2emMQtaKc8SmY9wQFGrxti/socbN67i5o1r2N3b0gLJqVqSjLVQq6tEzc08xXhKV00a4lB3Z9qJ6ZQ91RryqOGNN97B+x+8g7PzEzRbNIM5QGe7hToXYtI35WzoBVmIIPGwdqvdrBALo39buHkercEgh8cFaZUlDIYLDAYDaa+0qAg0GxW2Vq+iXqsI4BIUWqPCFkMurKSZlMvMToNcT5knOJAVNz83qXwr674xby5H+2vqsczpVc0PZilpmhlE0QTNFuqqxdxBoU0IrXDVxIfaMWpb5mxWcLJIIxoDiVzwGM/Bgo4THoJCnnMJ1knd0lTWMrGkAZMOjODYFrnQoQ4NzbBwq4SUlstND3hByerNl1FtDK4hZCESQCGvVddWyewkzMhXQKNSETDc29rBbmsbTdFIK7K3z0mTS+t7upE6p55TKVq1y4rZPpeWXhpOUg+qaagJ0K2zVhYY15Yj44IAYsz4gp+V7p+fNUoJAG6tJTNIls2cHKIFuLGeXoVtNmgZgz4tbDybfw4kRaOwrn+/c08vAsELk0J/PY8lsBw7oymKHsSVzrVq5lMSlPjh8zh9KRjCqGJyAKPLzjvlofDMUoKz4do6diObn/p9d2El4mbNY23n6bP/ZSVu1lTIVrRQyF445r9gPwlDP/9YWeN34+Oue9VraO0HODO8ykBgmDz71M9A9Rpc656VTbvpyK0paPdXAIFis3n/wWWiuu859SMtmwwBlk1JOlVUDieD7KzLZbCQx3g6xmA4wPHZMZ70DnHUP8JkNZZ2sFYvodmkLrqFeqOCQolGPTSmWGIypVPgAIeHZ0gSXhbunEhAaPY7Djo2AGGgSKnYNDDB742XJVSTCLW0hK+88EXcvPYc4iKD59uo1VoyUeGDZkGCRQxxJ62rWMBwOgLnBNSVl0gn5ZU5TRGdDjG9d4iffOt1/Id/+0coLmaocEmn3ODKAeJbz+HL/+Sf4sX/9D/HX9x9hJ92hzhdFjCLaliW6kipU+IEM52hEhXRrOYFBlezHoppH8+3KvjN567jg+/+Gd79+jfQ//FPUH74SJE63coMp+UE5esdVHYbQC3CvAwkBWDCCW3EsAEIDC5zBSTzJebpCOm0j2J+gZ1OGVevtHBtv4VykdMjLitGw+NUdREoow7szBiJh5uTCZu4UVLApvWdTx5gPDZWSLXGiIKq1jS7aLzdFCYs6kpsTLUFFtf3k2jH+l6b7lmN4Rp3tyMzZj+N4Sy2gKCwUs2hXo+wvcNcwIozmSyWShRCGrfNc1jMLD93lq4wmQKnZ4yasHomkxFk95qvtZvrgO7PjaaRA0JbU30V9CaMQ17d9XneJxEbtNxbDHAF8y2bcnm3JrdQxAObI8wJpNEP9fGs2ch6IAONzqXhc9WqTZ2LNFng6OgUg95YGn+uVdSBys2aAIzDCE0CWYsmKBcJCMmGqlpIuztxE4wagLTIMq7H0u3JKGc9FfXxlQYaqyX1tpyqMzrL9ihqbUkVF1toSZDLPdrqzcxPw6mJRpF0Uz/Kg9x3wIBOmE56bmXwJNA2YQaLapRySZszGgnonY/QPe3hyWMC5JGazpcv7+LWrWs4uLqHdruMdNYHcoz7Yu1IE0PSlHmlcWJnzrdsbhoOVWhWaGFkz5n/6Eaz0+QnJu1gw5zMCms6mwxI2ntOeF13zwGS1lyuZmSFKTKHLC877gEUktHF46gGsf8O6qN5HXBaaMcq9FxtlBCmgjIN0n3nwFB+FWYKaFWMeCwOao0yGup9tW5Co3BZRW5hpjJ/PyH8W/Egcn/wja9kgDC4arnBe9ZhYHGzdvNkICmnIAQzBcVOENwQEJ4cdzEcTORYWm/HaLRoA83uGTsyDiI5dRH9jlPFKfrdHh4/eozzs3OMhgN87nMv4/btF7C7s416nU4/XPRIxWN3xhah4HvAC8g6Gnwv/vulCQkXh920QXfFCykDhNwic5YTw43h8ZND/PANauaOMU3HuH7rAAfXLmnzzxVoFz6WdTCz2zQZz2rQpwutXwAIPRbC7HZNG2AiW5tUrha8aSqyUKapzPFRV1q+FXWRK75PbenW8dbFHly+rDvW6TRx5dIOnn32Jg6uXpa+giCeDpakMynOI2/cfxq+KNw0zxgE07bNBTyrshJ//fUf4Wfv/gTj6QB7l7bxwkvPolIvSVuqnrrAoOmdFEGgKYQJ3IMFvk0ZrHMa9J8G0q3bM03zDgbn4u5PJ1OFiUtTSvv/iPlNNU08FUlSIyghrZabC4svs9omIGQdSPDHkHlmMxFIG1OMRYCV6KYXXEkjIDq6C6DVLXUHSAJMTraCBsBMZYy4pkPP4Fca5jBTky5488SmoNqIjEKqEF4N3AmaShngtG4Zu6gUmdvkjA8ulCzoSCO1qatRJNfwxL7KOrohdsPHU+YAanx6cxM0QCYbnDBpYXGsh5mZMDIgv1yimMvJ2p6Twma1rgzDdr2D7daOQGBR08ESCtTDcMJYKKJEIwaBPVIW2YCxeRcLIY97MyBN6ig3ZI+y4OZsn7lgGXfecZf6wJ38tDfomgqbw0XAF7BVKFo++2xw0MyJbFMOwNBnRIGf6htKuHftdZ6m2GTF0cbmudltJauB16k1pSymwkLb7frSsfZOarYUa3TBi9OBXygs14IT/2G7L20ALPcq0UX5n4C0JgNuguSY0+JAbGPXeaF2lkHTopQZbS38tz6WF0F3RuHx97Wei6y7rj9vW/Ej6Hmgm/iT1+casK+/uvhbNhrWGR7XxDczjFl3rq0YsfPL4iSEzQfH0HBeTM9iRQYbmzRu4rpFqQGngZwKTtIp0kUqMEhbmGSeaDLY7XVx2j3D6fkpzsc9pEixZPxQCcqSq9ZL2NlpKbOWVD9axhOUkK1A2ujJSU/7ilzhM6qT6ZPteIRCh7RRmw4ao8Wo6nyO0hwa8zLaqyp+5YUv4sbBMyjkYzQqHTTb2x6zYFoX6gRn06loo3kaVixSNdLLNBojdTZJQdi4POzhzl+9ife/+yO8+f3vo5BbopzPIcnlUHvxJTz/D34Hl1/7MirPv4wfPTrBB+MU46iKhT+m3CfmpIsuNXWs0XVxOUS0HKG2muDZeglfuLyFv/7jf4+//qN/h/jxIdrnPWU2nlZmOKnMULm1i+pOA/PyEmmBDybo5DFl1iNjPuRBEGHiGkUsp6iWqR2s4cpeHZf3qijkaK0cWEBGteX0gA+tcsHsRKxG8wxg05jN15OTPh4+OtF+wf22VKqgWCSwJ8PIGlcXmkRuOrTRPrFeRnaPBD2zrf8yrgt+BdJ5e9SHQs1tQsj4glYrxtZ2DbU6TStYjNt+wnqGrAzJIZKlaqvxMLWvycaaMmORjR4zVFGTMLw529jC0rFeIlV/BEfuQIq1hSNEAKyjAGxN4P3HVzGdugEtXrfS9rMxHJhkCwJcc6QnhZdTwmazIS08Y8foUSEX9jkdVWPU6y35KHBNOu8yG5CRXRxw22eiBlQML9clYkWwMUNczuGaahtOc0UKFogmaBXF1M3Y5CoqJpE1Wc1DwbtWMv3hvmwUzRzvCme6aG31GiZ4MIja6d4VgRYbpoOBMmrTVKvr7DVZLxhUk6Hi0lhDMn/S3kkDv7ykNtSzDvsTnJ32cHZ2jmGfeYo5GS0eHLDJfyCH9kolj3TWUzOBU3FeKwLMqgXD61iDNc8D4tdwmJgGJlFoa1xY/3UZGDNDDQZ22N0J1IxkbC+3tdZMquyYysLWDAJp4pBbqpHPa4OHVIBQXhBmIkMNogFCNuotHiej9NokIVsXbYoZTIvs3Ol6l+u5MUiCVtHWUjbhLbs5mzTyp5bUEBIQ/jwN4d9TRp/ey3O/943XVptOfzaBsQ09Gxdzk8nEsjbd483N6RanAHJtmswwGIyQJjO0Wk2U2HYszJxmad2LdT6SiW6TSYpRf4jjw2Ocnpzi7LSP55+9jueefxbXrh6g02kpsJ4XFTdxc+00uo3eG4cYFgTk0xxeKPy3NafdujhBS2gdWhO4ckEiVZPxCQWcdnt4862f4u69Bzg6eYKtnTb2Lu/gyv4uKrWiIie4htHxUoYW6xX4qWP6CwChF21W4bm4Vho4csujbBLIBeLTTx/i6PAM3dMhInawopoWUk7zeMPxQUolJ4XJdIzh4Fw6mHo1xrXr+7h+7UDPdOMyBygTQWdmJaEY8YLJ9jVSYauYz2N859vfw9vvvIVkNsb+wSW88vkXUSwzRoJFM38PQaELkNldE3CyIlUaOxna2ETPHmu3VQ1F8gWMxsDJKbvwC0xo2y/zDTPekHNhbiUBO0EhwS47qHGFehybXhNgseAlz5uvS+0gaVp0aaXLKOlZPLZpahoLghe5fModbe2IZdMFo2aKCk0A4wDHRMu22HI6KDBIs4lkIutn0lgEeuUGSi0TgbfRWAn0eBOxO8psQ5rW6H14sLtdJRaqHMf8bKSnVC0LKpv6rEPK5UCZ/Yt/yQlnAIRBa2VkO///8GzFvAChNnlZXCBHFsBsDtJIGSVQK1ew09nFtSvXUItrcj5jiD0BYX6ZQzlXRByVUMyZix61BATaBNFBN2jHy0xMQmSF9IROb5T7HjOfNLbJa9/UXS0Cgk+PdD1699V4nna0wnN2xz01bQpdQweE2TQwkEjC+XSo6FVd5oy30a7MiKKBQpYd+w1wSLCn3MIwIfS4gzBQ8KtnvT7oFNKkx3WfGfXMRP0B6Nj02osZB4AyUdImb5PAkLG5nry5w5sb/YjymaeNO7934+DpS5uCbLaysq/De9xY1TZB4RoQfxYW2uw6AOuLrxmmLuvXXENDK0StAA2TQFFEubYHCugmlUk/6gWMPp8ZaWkX0HCV7n5caAwIUvowE517hvlqjtkyxSSdYDKbYjpPBAYJoEbJGP1RH2e9Ls4HffSHfSRcYzk55BpGdgqHSIwLKOXQ7tRRrbOZw+41m5bUuLPoWSjbdDQkbZ2FCptM5jAqyUKYRm8Wmk5FE4uGGw01zNMVOrka9sodfP7myzi4fANFAsJqB63OjgBhXtEhFmy9TC0CxDw1rOFX5vqczLAYT1AgWL13iB/9ybdx78c/w6N79924K4dJPo/d117Dr/3zr2F5cIBepYUPB1Pcn+UwysfSfK/yFaR0KZ3PFAfBuUoZCcrLESr5BJerEfajBfaWCf76G/8n3vz617EzSbDD9S+a4bS2wFljhfiZXVS360jyMwugj4B5KcKsEDkgJFMij0nCfLkBCrk5mvUSDi63sbcTY7vNYpIsF6PvERgq1mNpgJASPItBCJopHn/ubwXp9IfDufYJ5i8zi9ZojFW5T7tbx8YUd0ND6HRSu4s3uyvB1dxYVBYMb0YagapudwtN8Dh5ojHbCo1mCZ0OTfzoRsr7OjQWTbrAa2A8SkStpIRkPqMBGe/pSIZsYd8N0xpfJTOqpK1vGVK0BdQ1hJt3r8VYOQ1PTShbV9W7dWBoTp5mZibjEQtZtb2Y4czcByN+Lk4KKWWp6Z6kPpp0eNaFZMmwGVqp1LVHcu8bjbj3UxJEwEG6NNc5TghD3UDvCgKfOeJyHgf7ewKEUcRjbkY+BI+cDlk8mtUOIZ7LDoE1fW1KajEVlDvRJd8eQYdpa6OBjbDnBLdvkzeGay7UNL57+Y5iYND2nTUwZGNagDBPcyA293kdcio4lI7y/IyusQMM+wO9VzpFczp45fIOLl/ZRqVKMMUmwED603KZjCN6bFiz396qATk2VzV91L5kV6qdzdD488pjc/EPvyHotNUkMAqsmv1avAP1d8OMyCsJAl7WY7xYOMCxl1+5sSDNf/KKLyK4NFdUA7G6fuVAao3NNbMs1I02/NH03RsdgW1k9aV19i3H02m8HnsiTwpeQ8v6/0dAaE70v3Qawt/7xpes0cWOvSx0bbPlmQhaoFDksdAjxULN8AULy7zE2Cx0pXGbsiNAM5SKKJaTtId8aS4wYx0B0iOpdbAJYaYl7PZwcnSKw8enGo/fvHEDzz7zjLRx4qNrqmVW/ObWRbG4U/4sCMiomLoV3bVNjl/hQgnCVC7QRgkkjYSbw2LB7lwd02SGj+/cxbvvfYi3f/YuCiWg1a7jxdvPYXu3LUdrBc9yow2TLls2n6qMfj4g1G3pznYhO4fHpFioaCHkxJ2ghnSB+/ceCxCenY5Qplak2kar2ZHLV6fVQpVOsMUCxiPm6Zzg4YP7GAyoWZmKc35w9QpeffUV5TryXBAIarI2p5sXhd7cyg1YKbaCct0CResNAcI/+9O/xE/f/rFctQ6uXcbnv/CyZe/QRUCbr4FM2vRyqkUXRU0stGlY597Cym26wcJORikColwsiugPFnj0uI/RhFQYy90KzlCKV1guUC4VfXMxLj+vhZgaxiLF/yx4eO7KCiGejGZ4/ORECyzpotRpFotV0Te5EbFDxXenhUs60zCJsqaCGdmYoQwXKm4SCvvNR7rWCQY5wWSkwHRKSod1c0lrppYlLhOoUzxe1oScgcnspo3HE+XdkTpDi2keAE4SuAnaHhUpLLxSpYlI3Q1YbJpjgMo3NL8vA4awot61ZQJNdtwzfr2mK76pZZEBSwFCyqfiUiTKazIeq+jm35cLJext7+LW9Vto1JqKrGA2YZH8/4X84VDNlc2IRpNILvQWAsxwaImw3VWOWpowMbHYCQOBppt0rQj/7N3MTf2ZjApEFV9fM74q+QYQbjkHhJt7Xdgo/Dq0DrEfm7WazH9B0BX6xH3NX/GCMGyoYdLkgM4qrezatu0/GOy49s3mzD7hc8DnmjZaewe6L6/5ELdh94+bPbEJ5zqY0Dz1Ms2XnE2U7Fu+A6qwuUpDqIaBFyp+GEKcxLpLHO7asJa5a6EbPdmxXwO4nwcK9R513p6m3m4iT4sbufi7wmv7FEXAz82YlCPIhzWavGpw8GiUZk3FvcFjMTvmGMrbgaySdJFgytgCagTnUyrjOSdESpBIcLiaY5xO0B8P8PjkCZ4cH+Lw5MgnbDkZaHGNm5C9wMZRRB3QBMtVItdlWsgTEBpzJUKlUpNmczKhlpnFfGIsEAsasfszNDyyxpy7S9JchtpjZorx+yZL7MVbuN7ax7OXbmBvex9xqY5mbQvN9hYKcQX5Yglz7sU0fFNTyOh9nI5KJslrjRT2yRTzsx4ev/sxvvPv/m+cfXTfmlQ0FYvySOIYV3/jq/gH//Jf4nGhgDvDFN1CFccooZvwnNIwjIHgBUTUYNLEg6Y7syEqqwk65SVuX9lGY3SO3vtv491vfxMfv/5d7OeA7dkMo9UEZ60c+ttFFG/tIG5XMVlNkRIU8tDEJSyKBSSiAvNU5zEaJ3IXjYsrbLWquHF1B1udIpp1XmwjOT8uBQhWyNFIZsV9wQAhC0Q168iOoTSEjV9q8KZG46Ur4/vvfYJHj49VE8RxA/VG00hrDogMuG/mhdo9sNYah3Vo3ajOpkOSpwTuqUcFRSvEMbXxBE15Zesx/YjEEDZ03U/FDLnoUj1faj8jnbB/TpMW0vPKmLmWSvd3Nv0KAMZXIwG7izTyMJExkBDgo7F81s2zcO+bfpteEXnVbbYGyIhJtEBuL1ZjWd4yazKf6LA5KoDLuCub2PB9zsSSMZMR22s59WKjlOZObMzTDdzdw/NkCfG9sUHMSI+FACGd1xtN7klhKsSoDpuwqy6T86g3AjKmfshk9AxnaghXjCorYTy2PTqVMV6Q9Jg+3j4vp5qMqrLaQ6BdVFX/rJlxi69FvscYwA56QptQ032ceYus9ehvQBbY2QkjL/qY0nV/lsi0h5EXnAxuy8iHtR73BDogjxHladzD40aardFH6bZq3hnmxmnrf9jzfD3e7F/YCuoN1nVsGuukwFoSEHSnXtZCvBZZC8lVXPRPNnlZFJs22s6zeUXY+5gjZdOcOlCty/SFMBM/1VOU0Ehva8wiOeVmbrkbLBu3HsjilnyCHzKQbS8L6QNm9ie6qztIrwFh1V1G17ETnzGVYeSEakxzGf2lBIS//8dfCuwbv3F5HYQCwvL6SGdkHT2bkdNP2hzHxjSDyqmbYV1yz9ciTSUuIFecYZWbYpEj7dEEtuFBHSHNWUg9nSVzjPojPHl0KIfSK5e3cP36dTz/3HPY3t4S31pGHh5DwM1UvGTZ4xKgGpWBi4B6XO52FToGARSq3cWpkcAgKWvGIZ8xaL5UV4dqMJgIEH7/B9+XJTBdHw+uXZEmr9mm26jdmJY3xG7U3wUQuv5LtAt2XjhlYeeHlEezQGY2IZ3QCAa5EQwGY7RbO2i3tlGr0uGrImt55fLlqCtIRLM9PTnG+fkper2uRuZ0xnr59ou4fv0qLl2iCx1XgwXSWaJFlouOLdYzJMlUx69cbgKrOmZpjL/48x/hnXffwnjSx/7VPbxKQEibdeZvyXGWE0LTcMgW3+MszNPDTU3cWS1059ShCy5guRL6g6XylEYjUguoxTPahWRxrpXj9UU9IafEBF7ciOj+VabQu8CQ14qAFF+fomyaBZyd9bXYMrepXKoJ6AsQ+sRODqubkVISvFseXQj2VZguF0dl7DGv0sDgdMKNY4o0ZajwEsUCKTJl1EmTqdH2n7bFJcRlCzRVpARzweiCmvBYz5BMaXwzQb8/En2CwImGBqS+xnFVHSmjWhr9xCZtgZQSaBI+feHv53mUVsY6Ztr01TBcF/UhuNWm2ow9MJpxjhupsodIUYrkRrjV6uDq/lXExbKAICeEDK8vr4po5Cp6lBi7ojgNo8Aw4JxufUVqBl2DacJ6Vyyoyxg60C689wmh3rfHUthncADBji/vWbkFr0eDQfdnRYYVNRntRIdlfdwC1AgLXFjXslIogGyRUdZT/8+ay4QCKpRRG88KxV0DqtAbXv9d0EgEU5Qg4lEqO88AACAASURBVNeWvAE8Q3EZfjKAzrUroABjmKZtaJhC08CaMtaYMW0REHFaTW1U0ARmvj4b9NqN9x/AntHsnTp2oeX19DFYV5YWj/HZqW3GAc3O5FMmNdm1Gkxh1rmBmhIGDaUD1JC1qd6faFo+EXBNk61PNBpheHwiIKivSevEDOky0TRwmIwwmPIxxGAyRG88QH8ywIhB6CwsOA2hiytjDFhraPqzFHOCDtikiqojTlfuvDeoOLXL08Gaa9IS0ymv3xBRFEzNXBsT9O261g0UEhDSzEkSiOlK7qIvXHkGlxu76DR30apvoVHroFJrCBCiwCgCOn0ybDkyajinpYuZvLQFCPlB0gV6772PD3/4E/zwW3+O4aMjo2Xy9MUxOs89i2u/+Zv4/D/6L/BhmuD9kz4m1Q56hQrOJ8zhLKNUqJrr5SKl7QtyixTFdIhGbordOIcvXL+M1aO7ePub38CTN3+I7gcfYGe1RGuWor+aYLBXxmS/jsVBE8V6CdNVilluBrJQUS5hVSqAxCPqhKjFHhMQjnvSD26363jumcvY6pRQr3EvHYmmO1+SGst6gM6iFjthayZNLkjNpF6pIq8DTthGQ+7dFUT5Gn7y1vu4d++xapxarY1OZ1ugnw9bA7IRmd+n62v/Iii06ZndO2Ey5MwSp4sao2mh6U65TFDI5hhrCJrLsIHJHGEyXpxhwvpomVODmLVA92wgMJEnI4v5hKLGGuBzLy2fUm3sEZuAUKXKhvXoxj3tK4Gvoy7D4S+lKyi9GUi1lSukf0Zn/ITcQR3jIpuDfG07Zop28aae2A6sV2TGxlXCG8ZkMLiUgtMzuUiuGB/C+ohsGjsHzCNkXVcq5rCz3US1SmdOvo5lP/LvucQZOCJl3s+dIeKLPXs14EhxpJFLDsPhAuPRWBNMozKycRlAkjUV2ECvVkqiw/J+Nwf3dfSD7XJrmUJGF3X7MIudYR3BIQgwHs4x6Cc4Pemj1xtiPCTbyGrXSqWgQcTlS1uiijabjBKils9qONZBzEUkIJwTIBa49hkg5jFhs51NcLL2bJX1z59Jluw6CFNhA1QeaM8MZYE+q110CQi0eR6z9nE7pIqdUEYmBz3W8CKNl+eAz6yPwj0YMgWDw7MmmfIcWMtMtGdlU0Lb58RqEnPLWA86L258yQGQsZP4fq2ukWeFuRNkM/zPTgj/JkBYVK35Sw0I/+BPNgFhaMKyyxA6mkWJXrm5jcepQqs52eMFxwK9USfVggU6C3c7oLwgCuWVaKPJfCj3pllKsSo7vUCpYBMFmc2weTma4sG9h/jgvbu4tLeF69eu44XnX8TW1paFvovXzcgGdpYoLA10RYIRZk1pt/augGeS+AjZAKHxwI3C4bEC4CbPBYk3eAUFUTJjfPDhJ3j9L18XXUiZNK06tnc6uLy/Z4GiRS5o5hZmF97TE0Ir5DYdRo1rbpuGBW/apiF6YSGW4J3vhV3l8ZD22CMda06V6DLK40Cbeeq4AsBiocTCyKzrJ+ieneHk+BhnZ2c6Frdu3sAzz9zCrVu3BKLoqsdpIKcTVU5wqQOk4yhdtVYrVCpNrJYxkiTCD3/wE7z3wds4753i0v4OPv/qSyiWGY3FCaHZDKfskouyY91PK+QDGAwmFg5m5PXgRaAK2SIGwyWeHA0xGPHaYtPApnYKqPfpi7UlTTNpN/xC1xqnhczLrNcbaDabmjrR3fPJkxOZ8RDYc2Gkm5ktjrxewmLmGlR3w8o0hCEewXUZFMEb/ZOZkYmy5Rg+TvDKTCRmX9VrpPw00G7V0WrV9HfcPCSulj5zoxOa8jylAvndbk+aAQJDnnPJwqnNK1PLYoHJmqR5F3XdsTFtyNrgYIXUaXDSjQlEuiWzaDJh6spLMiyULLpTzNKJrNKpMaJbbVyiXrCAZr2BvZ092dfzRxgnQR1hNYrRzFfRzNdQAQ2Q2MygxTs3Z04PQuyE5WwGcEjQaGZOVlCHt2TUDy9eJDqnvtCcX60baE7kIX7D4ZN/dp+8OSi0322ahgCMvZ9tzIdAGXXLl3Vv3DulAnW2foT/fBbwmUJwXUdteHFdQKU2ycpmkpsbsW/QoYllJjseNO8B9TbRtHOnAGiufa4XVAfVf9/m+wxTAtKt14DQqNvlSlXXVTjWweQmTMitIPAjEgC2d/T/roDQpoSb88Onp4q+BgjJr0GhgtNZEfEc6jNYfmDIUw30fGv4iX+g6aBNLawgsFqX+wQpoYkBwDn1gaSEpljQBRRzTOYTjNMxeqNzdIfnOOufCxiSPrqgCylpcDSfWRBQzpGS4sQomVzZsuFyLISoebI8ME0knDFhTRILXGaDkQ6RconM8jRDtulFQCjao2fn5pcFFHIl5BwQPn/5Fl595hU0o5qA4M7WZdQrdBmtICrHWEURxpOpJvyVYslMo9gkTaaa5OXVDCClFLj/H1/HW69/Hx+88VMkpz3Mi2X0eK222vj8b/82rn31q9j50hfxs34f7x12sWhsY1SqYUDGRRQjLtUwm86B+YS7J6JlispsiO3cDFcqEb5wsIve++/gW//mf8T004+wPD9DbZEink3RzydIDhpY3NzGeLuMfJwXOGeEzVw2yEU96DTJS4HN5/FoimTSQ36ZYqdTx+0XrwkQVqvcC8aYLxMks4mB6TwzN2mq4cd/xXU6UQFN9kvEfFXq1vucWFRRKjRknvbJJw80uWk2trGzu+fGY0atCBKV9RoUgGK2OmQ3TvBdEF1fWce2B+o+FkWcf5zb+2FRr5xn6tCZLWdNOStGS2oMxiUapzAuY4oejX1OzuUmyYkwgfwyaxbaewn7Qpj0CQoYYvSuWfZdF9o7hhecSpo1lEwrRiYXm+iQpCWYtvDZpoKkSZOZzbrIHgQ+FmllkRS2drFwpyOpsn7d/Il6aK71M7EA2Phjs55GIwx351tcmLt4Zi5jDehmg14CvOf5TdRjLtFoxHLkJFBjA1mmgyFnVFM+A6BaV+nqrGbDEv3+DCOXrHC/579r8qWmtOUEssFOkM6IE7KtGsxjrpLu6kOIjJa8ngZrZcs07KzZiqIz0wGdvhC98wT98wS9LvWVvE75ujRRJAheIa4UBASZ28xnGiyyhmNtwbzpuErq5URGVvx+uteuVlPFe3HvHQ3px/BUI9VTBIwK6k7ODgaDvCA0U7XxbhjjiCmlNY0AkU0uNsenarzr+mA9IG0kGwOU56hPpVua1F42DshOo/cD5V9qXGp992ZuGBhdmGjbvrTep7wWoFZV59k8DGT846Y/pA+vwaDvz8u6x04EDeEmIAw5hB47Ufp7QJj7fQHCQIWwoorGK2bIkdcUbTyaYzziZCPVRI/gThOU3FI3hwp0djZadMuiD/Ucq2gGRIyuYC6eBXSHjVziWi7gFuGGWbLAw/uP8N6793Hl0hZuXL+F2y+9jO2tHVtU1UkwZzj+pxy+iNMjFptm5sALTSJo36TNvMTBYACFYfLpIcHhczI3juNvUlUePz7Chx9/hAcPH8hUoFwpo9VuYGdvWyGljVYZyxWtiRndYLbKP/e/zWD6LI/QOPi8AeXURMqTwtUtcHOWLvWg7s1MZ+aiB/BBMCyqhYS/Zt1rAawmLO+d93ByfIpHDx9LqNxuNXDzxk289NJL6HQ6qNVqAjNcDOhsmS16M3ZMmX3GSRu7Szm887MP8NHH7+Hxk/tob9Xx4kvPyC2WYDhfsOwsuVwpEsQ469ZVCwXPWkeWdUyDFk97lGkIz85T9IdLOYwGoTKnvu7ZbFrRLIB8rREgDYhdnGqthkaDhjM1AeuzLgOhBxKqsyAjbZTHk5uAwJJt826Xbd0zhewy302LpE2XuD9x8wruWBTFJ5MxptOxNpoot5T1NcHgznYL7VZNmwUXQBbcLEQUzCv3Lpv2iYa64DR0jsk4wXA4FSg8PTvX++X+S20FDQ4sFLVsNGu1O9e0xwB+5Pi1YsFKQ4xU1EvbzNacf76BEB4f9DQ2LTTTJWkfxWAzmg2bBa1GE5d392ROobVAU5g84lwpmxDW8rGmgqSKamFmEewmCnQjIxgsFUl1MXBr/xaE9q4tdDqsFUre+XNKiqJvFBbuY383PghUx4CJNyeENswyB9zgGhRKJW8V2XHM7OPDfes0uw1AmMGYbNq1MfXaMEgR6PMsSQGZjUcYWxqIcbMXzwfLnAFd4RHwpF+eG8vJxbVFXVvvNwUQmEmENtgKmQZGlN4yoiLNigyiZlTpwOQMgDVDmAbWspL3qQb7Gu5tgj3/YX+N8LPB0MA+n+3+wdzAGhT2Wly7Q15nyAy8CAbXANuOue0lbEIo14qU+JCHxamRTGKmAoTT+RTJYiJgyMng4ekTnJyfYLogfXSheiaKC8iXCtITDqZjnA96MpahfpATQjoR5lYEhNSdh6ysoMnmDeKOoU41Z9PD8kxJETMt2CaV0H6HNWhCTq6BD1IxCyiw676IkE+Al649j9de/IIcR2txE5f3rioflGLGfKkkQDhNEguejyIZRRW5H0ozOEeOokfmWIynePNPvoW3/vIHOLn3CPP+GGNmAscVlPcP8Fv//GvYefVVDFstvD8Y4NPuCLNKE0mpjnnOGkAsWpNJAqRjxPk5dyw00jGuxXlcLeexhxkO33oDr//R/w4cPgSSEYqrFKXVDJPKCunVNla3dtCtrbBkoVgkAJ8zjEgcw5U0yeZILjmJGtB9YD7FdqeGl1+6gU6ngLg8Qy4/EUuFgHBJtk6+aBNCAUKuNeZMWRD1kCymWHqx8YiNhxg5VPDmm+/h3t3HyOXLaNS3sLW942bB6+uf58Uu682/e/rav5hXSIplVlz7hND09ZanzPw87mEWw2SxWpxyUwrBop/rZo2Oz+WqDPsG/bEAodzZnW6/zDRi6+Ui0785ATTTkGX38FMTwvAxNKG3KCfuw5RVqLm0yGE5y2FFp9O5raIsxrNQdH0eNuq5zjBOKRLriOCLTqMEffxdjLbies4Gi9Y+/h6Zj/D7DSTKnTrPvEK6aRpVnL9X9wjNYnxKSDBoEVakbfJ3A1tbTfklUL9IcGAZ8EZVNSYZG7uMPKBEZiYQ1u+nOOvSb4Aun9QpGjC2+sOmoSFeiqoGvpe4HGGX8VudhppA/FajSBoV3lg5gRESQGFeus/JZIGz7gjHR9QKzjEeLJFMmEXL88e9uySjocWSjSZGhTF+iMdpJaf3VpPurXW0Wy10tppqKFDHzEY9weB0ei7DGS5oNHakAZHVXtYtyGQC3ri3OJS1Ds/YPmb0Y/NOq1u4n3tnVg1tTlN7vT4Gg6G0rdMJGYOkPbNmMUBYqRZQq5U04azW2CAmXXgqx3tzgTV5gO13Tlf2IUn2hoP7bXZ5W73DJgQj1FjDqr6gSzsZGhvMwNBsVJN39bcAwqiBcsmD6UUZ/SWfEP7+N7+4UnERCh1NBlygvYjUVeuejTHoMQePph+8R9ntMUoGL0yCQT5291potataiJecoEXcck0fRtoZpw5G92FxTlOUlQAhN4BHDw7x/rufKmz96v4NfO6VV7Gzs2ffR+MAFe2mAZtMx/o6AET1YMlTVgHMRSC4atpULrgPGdh16po2aeNAcyFiQU7NwvHxGR48eoS79+/h8PhIk4pmq4FLV/aws7ON9hYF9uxKEhBudGE+gwrDa7upi+IC5ibIjkgp4qJr00ItBhFFzuZIxbwVc6ziBM5ei9QAC/0mpYKNK3MzC+B6NOCUsIeH9x9r8+B6eHBwDa+8/Dns7V1SluF0wnB3UijN8dJ0e7ZYKCIg4hiwiHv3HiiD8N6DT1BvxHju+Rua9nLxkTN3ZCHKBISiW8rRK4jp3TZdn8E+B8EZNTG8dviZqROYTPMYjoHByAGhqL/8jAYIw8QgTAgJ8BXxQEdPBUFzQWQjooJmqyUbdgrwSbk96/Z1HHVMdb26CZHNHvWzipxQMUrqLMGbBaiLPkFAyGLKs4XkkjahYdIExCik/OzstLG705bTYLNByiepyBY9IX3hMrW12HWIRqHkxID5WASNwOlpT9fb40dHeu98v6UybeQrKNNSnsJ7p1uKpuFce23c7HT6FIQTEX0mD4QPgEhc/4idNG6+BkqMtmtcf25qvF8YRcKinMe+Ua9hZ2tHX+u9MqxrlUMlV0Y9FwsUUkdIKikBIXn2Mp4pcCpo4bN8pksev+Y1a6G0dq2KkpJ1IH1w6feO6QJIPTGNncTNgd4i6oh1NwO11OCSgyb5OQSKqm0J2czPgZTp6bK2QEAx9p0+wb4w0wqNskC7uXCPb0wTpZNdKHTewI1p4Azc2A9leWRuTBFcY83UyIKwg+ZHujhdOwaUA63HzFfcaMipYnYE7H+mg/VjKK1F0GqK6+6/039CL7H+DBn03DQv2mAcrT96+Jmni+JgxhAozjadNvr3Wm+5/jtr9tjnX08IzUlZi1M23bC/s8aFsWxtraH5xFzUJU4DzfV3TnMXTl6WCSazMcYJ6aA9DKcDjJIhzvqn6I16WHE9jQuIaVbVqKBUizGdJeiNhjjpnmIwGgoU5gmEcgSEMbBkTBGLYstfo5mGGpLuhsf7hKwOnnaup8qSc8dQG50Gje/TgND3KDZoOCFkRqsDwts3X8RXXn4NhVmESrmOg8vXUY0bmhBposbAea5VpH4TDObyqHD9HI2RTwmUIqA/wuLwBH/+J9/C22/8GJPuAEhm6BfKmDPc/oXb+O1/8buo3HoGHw6GuDOZ4Hg8x4wTwXID+WJsbolios6QX0wQY8aYdLTSEV5u1XC9mENy92M8eOMHePtP/wSF00MVt6RFcvKRtoqYX+1oQnhYSJgciCjOY5mn6Q8dYE3rykYYgY+YSBOaeA1Bl9Gddg23b99As8mGJtfKKZa5hUC/JoRRUTRKRaywAeOUeJsaEJhXFDUwozvnvIT5vIB33v4YDx8eaSrFKI9mu2OfM9SqF2In7H656ETsNa07mhI8qs/hVEFbj+3Osok/HUTNGdNqhxBwvnbWttSLvAAhG4S8fibjFOfdvvkvEAhSKrORi2hrxXoduLAm+r0T1gmjPIRJvTMrfIrJJj+nYqztpPGScTZdZVmrGTBWprFyfFmLEcwS3NJ1lNRpgh8CQuYRMlcx0jRI7KYijVTMjI5OmAYgCx5szvuf7CDuE2Vj9SxYW1rIPY+ZMgBXrJ80p3IQTW+AHLa3W8pj5vdL36gmHfdv1iv0GSBzhwZzKabJRCydXi9B93yi68CWQV9DfY0NNchKjV1vnkZL7F/ZFSgku0aaz1Brepi7rW+bVAnSO4Fef4Kj43M8eXiO8RBIJpEyvEMNR8os3WdniyGWS9a31izgPtFoFMSGqlVr6LS3xFhrtujkWkWtzhp2gtHkTM9km40GNPHZAIS+l6ybgs7mcgMda1haM8YaGaRjuhu6sgOXoqUzN/z8vCeG03A4kkMvZU7URJZlwGI0XoLAZivGlX2jvbJesgi0kWsdvTHBmks1VkE6VXvttcGR7Ylhv2O9M5UukbmQ9GgoMw+7yOkk12OTwVitb6jcWN90GWUw/S+YEEZNlEthQhg0hKVfYg3hN7+0Yocm1FbcZCkgp/PmfM6FOYfHjywCYTHjRleSSQw514vFWIG87GRQIH3pcgedrZrErwzrLVdILJlhOSdHnhmENiUIeWniTa/49yU8eXSE99/7CHGxhu2tPXzx1V/Bpb0rulB5Qc6YZTNnd4c387k6q1HRjBfokNhqNBDTBl83KcFAMAzzTiwdFTfqDAsh58VU1iR0ms7k9HT/4SN8fOcOzrpd9AZ9TNMp2p02nn/+WbS3aDMeIV9ksCydtTYB4dOTwgAIjVNPmiUXUNJqWUQTlHHRJWBR8HeJ5jJcyFxnQuCaZ2ZRArAbSoChPBsz5lH47ZK3k+kQOWUlqDh6cqrH8VEP21vbuH2b5jL7aDRa6Pf6TlfsChiyG6gb0DfBZrulLun5+TmOTx8LEDaaVTz7/HVUqpG466UyJ4VmrqBcQU1fvQulKRwnS/beOIG1KSynbjnp59RlmswxTWmJX2LjWtk/tgtbh04mNAKINuG1Rd46cYqYytF+eyIgx3uf56fV2lbjgFRbnkdSnrm58L14gzebENoEyrqAAoRzdpwNEIoaQTG1rJVtYec1x+ngLJ1K50ENA6nNfDBQmKG9ElGn/J6xaBIUepuewaifJsxmY8NMdWhzPhml6PXHAoSnp+cCs5x0xpUa4rim60Sup8qbMjDNc8ZmAotAdt3S+UTTEMvdYWvEJ/E5o7uywCpTd0pQ6BN2vldOVdT5LEXKVRQ9hq6BJWp06BBHI50FZqkB43qximahikZUQYHCf155hRIqMU2PGmg2WmjUGqiU2Y23mBlRxBdAhVMITj61dnB6yCDttQNfEJOvwQwLO54DTqPXAIcgNQjbA03ZCi7bzDc8HHz2tPl3a72e0VUDHHJV4oaBitcHGVzSbOAzRACfg8nNzP9ZbqMGfgwc2vWlh8dKCPo5KPwspMr2Mndc81srewGHZR52HIBicDs1EzAWa64nVSvfMjhNk7HxITJAGBx5wu/2zdRfc2MgukGp/TnTQYO9FimkX7kGgToempC447OencLsYFGNu6ARtBL6IiD04iCcNbP3AqYzanPNNEZO1Cyyc0zgm2E46eF8eIqj0yc47h7i9PwY1WYV1WYFhUoBxUoJpWoJEZs5vA9WSyTzmYBgfzREfzDAaDxBMuU6W1UEEK9V6qXkojcj1Z0FMU0xuJ9EWuN4gkn7U8j8jMcqHJe1CY59jnVGbpA1RAvmBtK4KQJJKC8TEL7yGvKzvAHCK9dRLTdU+pCjtVKGGt30zFimmM8j5oEZTwACQjbl7j/C/fc+xI/+4rv44GfvYT7hRBEYxDXUXnwFe699BV/5x/8U8842fvDpXRwtWVoWMStWMS/VBAgJdMfjMcrUU5H6uJyguJigMx3iVy/v4mYEvP/tb+HeG3+Fk3ffRu7kCYazAQr1AoqNIhbbFcwPWpgdtPFwNRKtt1wpYJVfYianStOWUUrChnPKQjOhC/IYUW6GnU4NL754DdUq99MhCsUUYB4bp2uMIIhKiqvgg7+HBTuXuyWpainvh7LFTKGC2SzCdAx89NEDHD5hIU1jLBp70a0mUMzDVNBDvLOc0otrgXYtNtYiQlDKYpjVRxBj7JCwZpmkwoG/4K/TLpemc7RGMadV1Jknqge0ZpaofVxhNJxYQ60YYUYq+YYxzN8FEGZrgN2kZuqhOAHfVxSrxAiVmRr2pSgWhTmZWuYu3yOncMr0JM16SSYNL8WCZQ9q0yRA9Py6AvOE66KuK7uYNGxGRjmAZP0QzLK4L3LvmNCccE43TerpuVAZO8jiHljwmxsrjzvfS7NZUxZz+H7WCWzMcbkjUCGbiN4L9EsYjUeqgfoD1iGsYchu2aB7+hrEl7W6wwxSBEqXCQ72CQjbpleM+PreWGUD052iBWJEgLC9KUmXODsb4PHhKR7e7yKd0DOC09BqxiBQ8yhiPUUwmBgTi7RnmbIYK4JDgGqlJsba3t62IsF2dlsolhaYJl3ViqQVk803S0I9sNH308e09xSKNmOTGKuGtYPiIYo8lhWBQg5RmB7ASIwnT45wcnqK0XCkvVna0qUZNRL8L5dTTNOBAGC9UcT1G5exe4kMLuIJZmdP3IXUmH7KPlTD3M67Bh7OiJKrqZQuLp9YzZGkI0ymQwFCnteLgJD3VDCS3Ng7MkBIU5kK+qcRuidAXLgkIFjMACHvNZ8QltmYZ03+S+gy+gff/PLKHDzZ/fIpjwLbS5hOVxgN5jh8fC6r5kKei6oV/abrS7BcTRUcGhUWuHxlCzs7dU2PGGDOE8fcJ9KpWGiyiBM1iDZgsp4lGKR2qYzDxycChHQCq1Va+PznvojdnT3RbdgdO+ueCTikaSIbY9kLa9jHRauIGotodQvyaLebenCh4CJlds5cSPzGEiWQlARzEzqjy+npGQ6PTvDk8AiPD5/oNfSYJag36ji4uo/Lly9he68GRMxAUoSu0/mch+/dQHty7oBTR8W5p9BfomR2y4IBhHXGyP02EBVol+x0GiBc5bnwctLKOzrQj6gLIRApIKJj6pw0m6UybU6Pe7j76QPRL3bZAW60RT8xquJI437Fhjhnnu+Wpj00a6nUKip0pskQw3EP1XoZly5tYWevjXanKg2hch65CctgxqZ57JySVhQmggSAitNYsGu+NH3kiLxzLgxkMbFZECOdUz9p9A4zlfGsJC8a5eoqQbG5elkWOmm1lllIm2VOCenuxwWN2hNSQngcZS+t6aRv8z6GsamLjJotbJ5GM5sUCmUHrTN3RmOKzsfSE3ASWKuWRBklVbTTroseQToJjSbI7ecmQTcwm/BYJqCmo+LK2/siWKXxxHQ6l3GAJoWPjzwyg5O6lopKM6hYqNDUpiBqDy2oubGOdQ8i791UhsdqCmvDKYJRLupc3LR4xoHyZsU4117a87ObqqaQtI/WfVO0gYfNc7Ng3EStEKMWxchTsE66s4PCMilOVQZm11Gn+RE1MMWKzDGoQaSJVDCoicsxKiVab1uDiA/RWtUsMqDByaaCi+nK6jReK6xYdG9MwLLw9DUg1J2nYcwGJ9LFZ9l0MOz/G1goM1bw5ka4g20qYH/KpnibUFE09aDc8Z+SFs7ddf0+5xooDQsfduU5fTL7zdmS8TQNPej8jCpp44AwLQ2UYHsO7r5B02uZTZle08sAA4cXZqHZsTdzJ5tO2otligIrIMO6Fn7XRmkRMkR4P3MyEGax/CnpjjxSJphGhUJWCRtWnWaGUtkUIwQMh98hqvQSMz1WmMxnSNOJ1iytkbm5zLB6wzM8OXqIs94RJrMRVvk5olIO9XYNtQbNWHLIl/KISqQqmocLJ1UKKMrRlDPBcDzC8ckZBn1OCWrAMlbfih1padkXZMlYwy/kgZmUwvJRzZzKOvXBdGINym1/MMroui9MvwAAIABJREFU+hHR9XpVQjkXo16o4rmDZ/DyrZdQWBZQixs4uHJDWj5mS+ZoP6g4HQJCjvPnmhISM9FERoBwtsDgp+/ire/9AB+/8y4e3n+oqT/XxPNKAzd+63dw/T/5HVz60pcxKsb46YPHOFmsMF0VsSzVsCxWReWUnnJGCiYQrxKU5iPUcin2lzN8oVXHpfEIf/Vv/xD333oDy5MnyJ+f4Hw5QtQpI98uY75dQbpXw3S3htMCYzzmMuWhIYxpX+3KYpOJ2jVqFdnkXMxGyCPFzlYdt1+6jkqNH26IfDRVDBJIPaWEgU1IaghlKsMV15pyKwIbTlvzNJJh2HsVw8Ec3bMJ7nz8EKenA+nnCQhZCDtOstggNXJtb1LdHELr3eRIkF57nzWnZahEUxo1gizYW/elXJZ5N9h5NhMk3hOchKVZmLddU5y4EHhx2mWMC+XsJnTR5MSfwFMezBeWidAWC80x3Zbhft0Y6us9BYdJN1Sbp2xmMucwRaroJ4tIYnOnFDF3lqwP6rUIBrkHGVOHDRjdAwqF5z5KB15zDdVk3R+NZhPVesO1/jOZNimGgA7yyge1TFWBgxwNDI0yyimiHTd3GxZ4DFlzIQ6CxoaUMHCa6CwCX0uCPKYSU4dX1ediDdk972NIOjJ77HL/tCbWms3hjA79hTHhCDbI2Nq/so3dXeYomoGKUUZtGhngFvcDA9nmzElAeHzSlcfB40cDzBMuOFXE5bb8NDgdZD1QUGY3az5OBnlsEzV9x2PmNBs1k1l+lUosULi93cGNm/totigJYFOY5jQFTEdzmRSqgaCsY1t/eIwTTkmpASTodmaKRSuwdqaO0YAQByUEg2zgn3XPVZ+cnXbRZ+3Iz0U5AplBpPnmWC8Q7HMdHslrolxeYWe3gd1LLdWPZJYRUIuV5KwXAUL3HmBNZDR7j1uSkU1wIeXaMMc0GWltL3FCKEDIRjffs5l9iVGnOt92V7V2XEO4mlcxT6ron+bRPck5IGxmgJANAza76Gxfjr1e0nEwnSInzKSp8sE/EwCHZxncyMPhYm2yuUVuyl2e2jr/f/XH3L/6f351NU2TjW2eQIQXaSwB9nmXAGOINMmjWm1qajCZJEYBi3jzT2WyAiTY39/SBUAbbobj8i7hRsKbmw6Z1Cix+7Sgu+J8IRMLitVLhQqOBAg/VgArgcxLL7yCdmtLN8G9uw9w9+6nmMoRk66MLPQtZF15S7QyzhW0eNF98ubN67h584biF+o1i12wC4ZTDWoUVsqG48XPDLgPP/oYH9/5BPcfPMB5rydNBgEtuQfcEPh65MQ/8+wt3Hz2MmaLAZYhBynTEFrMwpqr7V1udyqzhSzoGjevAQeAAnpuSx6olqTd5hKscgTeFlhrEy8TYNNKm5xxgmiaFyxm7CJF6PfG+PCDT9DrMh6Bu4KL3DW5M+coo/LZhc2FnxQr2hini7HAHvnpBIMmFs/h2eduYP/qrqZgXKxIGxU1N6Km07L9eDxpYBAmgiFOYzCYokvX1P5Y9JdcPgaYbUWqLvUygSLnWrGMHmYK0kxvY5EiQXsTjHtCkWodLqNmBldLew5ZSmHRtgnQxg6QFcehe2bPpM5wAxkNhzYdLEUyjqHIm45e7IQJGLYJDEmRsbBcun7JhVaFg3ec3aSJ584mp04h9UkvJ4R3Pr6Hk5OuKC2d9jaq1YYWSdpi9/tDX6h57fO9LZCkQzViSsy0atChlLRjTlzZTSPI47dy4SqhXI1RqVYFRGzSalb5GyhkY34U4hisc6iIiRUUYh9TE0hNrz9Wc/uazQACw1a9hU5zCzudHbQbHYXds7jjaeP9WSnHqLL7SJJIPq+oixB2zyklN1IWhdSZkmrD69vovL7YqsgyGqWBog0E5xRLtxs2QOPOZJZ7uJ4MasvYCHZfu5Ou781Nt9EAhNbTL6OzhEZGwE8BaNnltbbSDpNDNjCMNrUGiGFCGugxoTGyqf3gZw0b+2bzQsdFxyJQS9eTQALgkNbgXMvM2TRQ2bLzH96vg/JALw6FpVeXnpW4UWH64RJU5fq0IB2K9E2aQFhBJ4t6Ff1m/hUopAKw0oKbkYMMB0grE93LXsOYrgYWpTeaz5HSDGs5x3RlzzQsEF2UgJA6tuOHuPfgDj668x5Ou4dotCrYv7aHm8/dEGuFfSLmDrIUpRUnnXppbpFys2F2X4XZpitMkxT3Hz7G2RmLrRpWq4ruPQPea0dkggK+N167ZixDszBzieRamzkvB3JvoKU5ILRpqYHDwjxCYV5As9TAla0ruLZ3gGu7VxGTsl1taUIYM06HRllxGTnGTvBaog6KMRAA6lommQy9AHN9Hrz+PXznG99E7/BErBdO4wh6T+MmfuVrv4vn/7N/jHFrB93ZCve6A5ymC4xnOeTiOlaFitRanMaR6c0itZgOEM+G2CoBz5ciPLNaoPb4Eb79b/41Hr/7UzQWCQqjHs7IotmtYrkdI+2UMW6XMGoVMamzUUXQYIWeTEXsbCPPdZHYNlliNp1hng6BVYKd7TpeefkmqnVeF0Os8jRjWaEQ58W+YWZhVORUg81srlk0JqIf5/9L3pvE2p6l2V3r9P3t7333vRfxIiIjIzKdWXZR6WpcWJaMbAY1wXiABaIZMmGCsBASSAxAMPMECYMACYRgYEAuQFBW2YWLaimXXeUsV1VmRmRGH/Ga+257+v6g3/r2/p9zX2QBEsOI1Mn73n23Oed/9n/vb31rfWvxs6kLOqrgNlpq6fLlQF98dqWPPnqq/t1EpyePHDvBHmCmckMcBGcZjWOaz+F6GOuZxl4yiSPXFgBFOHodU6xoALpZnubJ8iiC39/U8IisTM5ywDC1U2rChONTYvLzWZ9mrnnDONsAnT7mfoybr4+1L0kZQj2R9iLvI0lpYai1otk4cxYwRiEAQ/6LNUwzj2ixhk6Pjz0nj0IGQzlYeT9/K5+WZo9pNjvCYY4kFAYMoFJRb+9Avb19Z+1yn7EGKbqbbe6zmP/12EYRV5VmndNdEdctycp9rVLkQzKMadQA74BmRjVSczmdD7xWin3qt2Cx1rrrDzVhbbFf2WQwfBm2snvqScYlAGXUnJjxoYIr6fz8yHEQlQpjF2tVcdMENKIUSLE31Lk0XbiW1JuY2EA2vLhAvTUxaKuW9rTXPY1MxiojJx01mszi0YCEjMDAjlnAsV5cvNDtzdgKPdZAAJCSX9O3vvWuzh/iOowR5ETLeUnTMXLfyLIEyPCwgc8SF3t8Fm5NsNBUZl3QvGq3O+p0mU0MkMUiY/9DbXV5ea2XL6/cJKNJ7DERHuQUc8+V8b+AzcRoEBk9eGKqemNtUPjuu9y3PAdqdv49ACUKKuSiwQxG/nOW1vvcylEUbhatLDkdTwfhq5EBoYEaZ2CKmNvNIcyAcN3RFhDuMIS1fVUr3SQZzQxhTc3MEDa+goDwP/t7f25jsxFb3bPhcKQwQN/U3d3U84NXlyPNp5he9FyIMosGUuamMItl4DLXgwf7Oj7puhtgIw36K5ZFLtVuofdF/hbzOnbiY/geyWOl6bm3jz/8XJcXtxqP5jo+hNJtm/HANQmqP+Z2Q36JXGE+x1mJUO2W2QkodVwz93pdM4Snpyc2umm1G/7c3l7PGXGwlXQ5yE6hY/Lee+/pRx98oM+ffqHRiHwjQGBdVef1kbdXV6fb1htvPNFrb5xoXRp7jjCcL3dBRD7WdgBHNpSxAU2y0t9hGOIm2MmoKv4OoMYUADkjXTi6ZDmMFuCI1IG8KkwLalqbaSsZFDLs+/mnz21VzbVjOJwWuOdZcsaeTRmQVQIuSzEPaPA5tREQmiLkhNZrN0p699239PqTc9/QzvyBseP9ZztMGZG2txeyEWYHkL/QYVprMJg5S4n3FbdaspQAg2vVtLbpwraI3RW2xdEWs0ZZUnXvo9mgJN2L6j9JfkJ2W8SneJ1lpiMdpIUWbre4/TIg5N4YDgc7clEklUg5kVxu1EEvv9c2U8g8bZWDosqGF45XkUWVgVW43JpFtQx0CwphCWEIL15ceRYUyVDMIVVCZjueWk6F/NPxFO5gL7TXq1ueQQ4i15XXPZ1xQEcnFJc6wsmb7bYz1TIvUaQO31uLO+Aqr+v83uRrmFZ89Jm3WXDMAMAGNmtNtettdZpdA79Oo6OD3r6D7muqqFlvqA1D6CZOSfUyQBLJFo2B6Mxy0JQJwmZdr91aLAqaAGFRMHgm+d7MXMzcRWcmRTSkkeEUTpWWSMyPZtGemwYOr8tfvFXV3GMHc4GSMWOiEzImvb96Ug5kAYCCkbdIEMOC9AxsvFJ8TSYjdsBdoTrwRGsUjDuzH5Y6Z9OdJIXdQtrk6rqFVwlAxyXKd05mZrlkhelLqiuL8jIBxVxYRh7sdkbQ7x3yfwIJ5sjhw1QpCuG40vzZ3WFj5eT2uxMzs2XMcrMngXYKRjOBMBhzzZZzTSkQymtNMFZaTHR3d+XonZu7l7q+udDN3YVnCdm7Ts+PdHjcUXe/EyCETC/muWBqyDRFYgbjCIvL+mswUx7d9KfPLnR9g4FWS6t1K/UAciNgR32Vw7yLWaSQnuc8sMxAx/yjr0DC2ikjLV0fwCCgsFft6mz/VG+cP9Fbj95UvVRXt7XnGcJGrWVAiKkMIWUAFA98rVae2O56vy9Jg6n04lLf+/Xf1m/88q9odHOnEQY09ZqqrYYGh2f6p/6Ff1Vv/KVf0Ofrqi6HUz27HWmiqlbsz+WGFpuqZhTrALgGAHeq5ryvznKkx72GvnO4p/pHH2n2R3+oP/rlX9LlRz9UA9OZ5UQ37bUmhzUtTtsqPdzXZK+uQaekSZtiMGaZzTbBOOQcT3Zqn2MAQpiOoUqa6hiG8FtvqGNV51Cb0tjsYLVe9twokT4V2BYAoVU2MddLrcE+EoZAkT9ITXPx/E5Pv0D+NtfR0QNhLEdt49k5ACHXlrNtAVvD3ZpaJynknH9HmWKDNhw0vZ6CEaIJYPYlzefbOdlrPhhw711VmrOpSZLnnZLS4F5NUTQUEzB0FM+PB4Rxu/2/A8LcXPLpitpkxrnMjBdOkEYdVorQXOeBA/X+HvUTJm4dMzK8pDwGE0YtE42GYw2GI5vaTSYAIpQ8K7W7e+p29v0RhhOzJjtE1mGeARI09mMfjPy43FhP91feH7OsfGtQHc2w5DuACYybCmnPzPsqoAzZqJ3GN/RIYLLgJXO9m8BHOn8AKjxQdKHAKWFkksaiHj481skJzQMavysrgeyZgXQ2xd8AQmlccV1YH+RFDomaGgzVv12oUuqqVtlXp33kERFqAoiRap1GLQAZ93FC6onI2qh/e6tBf+prGuaO4XbOz/7a22/o0aNjHR53Vasj46yLHgZ1IPcBtbd9N8YToXTiOfD9OBO7sWFTQFhHZhIP/Oh0un7fUJJdvLh0M3o0noYfQREzFWwiREyM2axdN+KaO18MtVqPtH/Q0OnZnl57/cxjNpAIYaIUXhHZ2MYqrp2gem9nOx4Xfh/xtPcM4UQ1AGEtlE/2K0gMYZYW5waiVRurrrTuar1oBUN4XdHNS6lVe6CGASF4YM9jLZaMkn1NDmGjGRjgq8YQ/s1f/vnNjEFxLO4N4nhzsQ+uq383c2fi5mbsRUYXA0lABoTMkhVsSGnuzsn+QSs5aJGVw4YKIFzYLtfzc0gFCKlMNw1AhUxCglefP32pzz97Ycmjw3lhUwxkWEw4bfL86NzShZoYFNqmud4NRy4kk4OBi456jUK9q14P59OO6fWTkxOdnpzYsYkNHZDJrOB777+nDz/+UC9fXhjcsFG1yJVrYbLCnFXQ9OcPz/Xg4YFn+sJUJjrCxQaeJWg+61OGUWJkYl4kD5OnrnfqB+YYii04TCCRsFeHwSe3VAfExjwexj92sfPAfD0YQmI05hvPpl1f3erq5a2uLm/sCksTGkDhnJ3c5Tbtz9+pJchzYv5mpdlipMWSJgGznwzxl/XOu2/qtScPQz7h3KdgOx0h7o0TCWmwnHTdUIHOZyVvYIMBrl7M4jBHF25iG7K9kB4ne+7obG7Lpi00yYAwu/vtgsNdOV9R+SfjoC1jaPdZY/RUhH0JDOb3435Jz0YagBCGcOIAelx1ezjpOnqEOQfknQ0DQoyV6CJWAYRcy1cYwrAi51DaMoR+PzdlM6f9u6GePXvpTdg22OuQVNApo8hgXg9HVQyC6HqSv3R4yEYOcATPoMNvaDZfaUiUy+fP9PLyVuPJzIAQ04TwEUqzS8VczCvrcXfGoAi4pQCAwaEZwIFJ9zg2cgMSz7PyN5wOyVKrqVaqOc/w/PRcB909VUsVdRot9doBDtkD+BwsYZMuJl34Mpt9UzWcASttaR2Mvoup1DHMKyVLTYOtSXNyiREMFrgY49hKvvK/J0oviLHktmZDiiyVfBUUpp+3RVtZk5Xv4uJbYy43bQY5ODoPxydjigzM/TxzEHaqOrOscFdmsi3zdlgED+XH882NlPh52yeZjXWCg8j/ACjJQG37DQm/JRYwWJv8ucwQcp97rsMfIw7I85GEOvOeUhwUBXGap8w5sYlZ43VtM81Y28y0bvdLsyAGnMk8yUYXAQadCbpearyea0SeIMHzMyTXz/Ti4pkuXn6h0fhW8+VYZw8O9eDhkR4+PlWjhcvhTCVMKUoYmdDElCrExNhYkJy0iNFBZg1TBCC8uLjS9R3OpQ0t1zQpQk6eWa1s/BNsdXL1K2bV87uys7el9yreoWhLbAGzVFtWVVtW1C23ddQ90tcev6Wvv/F12qbqNgGEr6tRbWmK7DNJRpHQ0jlFNso+0GVuETOQqzuNf/ihfv+3fke/+3/+pubDscaYgLSb6pwcqfTk6/rWX/lrOvv5f0bfvxnrxc1Ql/2J1Oiq0uhozmw9BmDk19akepOm40jt2UAHm4nePuro5x6c6uI3f0PPfuPX9fwf/yPdvvhMlflYrdJSd3tl3fZKmp+11XzjTLNuTf36RtPm/dksrmUAQnYP1o+0NiBkrg1AONPRUUff/OYTdXuQTjRkRwQuqlKjmbnQdE6DrhHNxgQIEyL3WelZducpV3R3M9Hl5UAvnt+4Scn8OV+DeRhNYm5dAEtED0QBG/tEknyv11YW4fqI6gLDFNYmjQUkejH3FCxhVjdkQOhzMjk6e42nWbfi/i5mfeMzcWTFRhb38o8HhNvGzas7Rf7+lFeYGhI2b3Msxtpzi3hC4NMQTB1z7oBB9mIexB0QhdDW0REmam212jTVk6Ov5x5Dijjoj6xQQhEE+zoYTlRvdNRs9dTt7bvQBhQ6H5M5xOXcDXgrEgyYszt3MhTLu1beI3O1leJyODOi3Ip9KMYKUvQSMtYlQC3qnMzwYpCCcAp5E/PVbleZGY5d0oDQbqOouiLrsFZFmSadPzjU8TFdCWb7MLXhPWR8JZxi7T5qF/kAYm4YlCtJ0cN12qhe3fOjUe+5xiXPz3N0rhtQG0w0Hg/MAmKIgzJuOiYiY+4mP2ydx35Waz14cKbzhyc6f3jsWb16tWO5KM148sKDuR1Y+dbvk9E8Dv+I7JzEa3cDpGnH9uPjUx0cHPleuL2509Nnz91s4Z7q4BHQolEdzuKR7RxyVLurryeazvqazPparUY6f3igswf7OjndU6OJUon7JxjxULbE2sz55GG8FLXOjqdYqkYA8NRUMXYFi0kNz3NhKd2TjGY7ORNPyVRmEcH0d9dl3V6WCkBYq/ZUr+3ETtSTy+hXFRD+J7/05zaeubLGGPkFnahgn4Yu5pETsLiRW2LjTzcIZo5uAW8sIAcHqLl6ey3PUzkYeAVzRCg3NwxmKlUX02wmsIUUgFDyNDbpMmAxDSj85OOnevHsKvJNkP5t0JUDCCNw1APDdE7oxlUokukIVtXHJnsWBQ9MJIDQRjbOyCOMvaX9vT09evTQN9HJ8bEGo4FevHiujz7+SM+eP9V0Nla9WXewe3evY1DI92YXrX3mEg+aWq5HWmsSWWnsaoWlfnSaosALaV6YfWRXuSx5fJWVypb8O6G25rQiVwtZjZmPJIeMrOYY5gUM4k7J3wGFy/nG3R02aIDFZ5985u4fB8rx0ZGvAREU0OJ0Q9iIOZQwTkFGxYEwnrJpTFN0Qri2vvHmY2883JAUVIDFcEmLojBCaLn6MFcR4cHmR1MB6THrCAnpZk1HNbKUGCWlFMimCz8eEIZEJIrZnSiRNJuZDT9iK08MYbIwTjAwMdE7DOG2yk2V87ZQ3u3O2sRltQzJ6ALJaNkBteQPWiq9Yf5j5ZnCw8Ouel1mFZBDccAlQOjDPIPVHenuPVCIrTcjQBs9/eK5Pv/8qa6v7zSfbxxyDyNIBw+XMWcv7m8BYbuFDTsS0pnXQ7WGOVHJGUEffPipnj1/qcFwbKOavcPDJImKmZfYkbdrMf60BcV57smbtudpiJFBVhcFQzaGCefgksrMFVpeGoVdBgjtWswNtmoNnRwc6sHxqTrNlv9eRcZdxi6cuYoYBrf8u9pVu7nvuR9+F4cPX8PvNBD0dY2h83gkYLID6LLJTJ79iRiL5FLKa0+d++wA6/WSvj/OqgQOc8c51VoF3sr/XLB2W7e/7WXNrpkBAApTmWQsk3BBgeC2kq8sm9rt+H/5z9tCMN65DAiLj+nQ9eXa+cet4Gz7rmeQYiazMH5JgDUq4gQEs9x2Z+Yv9WnYFmCKueYFcGQ21aYZ7MXxsym8zbzYfSOD7ZCF4lTI7DbNGD7CDvL1WQKMnut60tdnL5/qdjZ0N/3q+sIs4WCEuQJxPdJrT8716PGJjRdgC+/6V2q2ajHbjv6KwpzwrAQIKZQWGBmhbKHxOV04FuZugEy1oRVOo96XkyGHDYVi7j4kzYCBBBzY3IKvSB8TKPwSIIyvz9Ld+rKqxqqmdqmpvUbPYPBbX/+W3UeZIXzt/HUbfUzmC5VgsXBvtBwQySjn8Fq9+VqVZUnCuft3f0/f+70/0Ht/8IdaoRzAxKVR1fnbb+r8Z/+Czv/8X1b1Gz+pP3h2rRdXAw2nKzU7h2p2DzSer/3AwbXWKKnZrmo+uVN31tfD6krvHHb0M6eH+ie/+Lf1/i/975p99pGmwxuVNzM1a2vd7Vd1AUt42lb3aw+1aNc0rK41Q0GEC6gLPOcrua3keWKuL3PQRDARcQUgLMHidW0q093DCJuG7DgiHIjJ28AeM3eHcoN6YCspj7Ucygw+0jTFIO/qcqAvvnjp+W2UT+y9yB3D1ThmcL1OaRCTdYZhHXLQZDgWc0XBOpVr6d8dDZWzgqOp4RWQogyiyUGDM5mnpftsV/Z+TwKfejXJLzH1ZCzV2Mln3TZ/4ubPDaPdz+eNiy/Yqg/y3lNETTgPNBpBVg/RDCZbDnnqZuFRieOjPR0d71l5hZM2LGHkhsb2jU8AbNb1NdmJfb18eec5PdjbVrunVqejVrtjIIZOIquLUCMFqxvAKuac7+9nqZ+7bRynfXl31ox6z03v5Ppp1jAxf2EaVwp5Nz+/WtXaZyA1UMyxhq9CCp93DcfzIRNxI243wOD+PvvA3GCQhjB1APdfNr4LcBTNLGS3qFjCQJAzquKzrVbpRObicuMRD2pcBFbMJDIeNJmOojlqp1WY+bKm46Wur/tWEVEfwMgCiIhDe/z43HOFnfa+5rONm+8oi/r9O93d3uquj1poVDDA2ZyN2pX3nD2Mn0UW5/HxiRVJxEtQQ9pDoNk2YKQREgrqNPef3g3MfRarsYYjvD4GJky+9vYjg8JOFzKIaJJYR26/JZWEe1k2NgpvhJi9zE6teX9NZyGqAgC3Z1ljni9mbVnXYIKYIdzOx8MQMvvduccQbgHhgQCEMIVusJsh/IoDwr/xv/zshiB0dM486Fagua9U25rNML3AaZA3KCzsOTTpBFGcwRIhHeRNhjYnHJScmGASsNfHmjtsgymmo3De016vo24HcImblBPjPJs4myz14Y8+1RefX9gwJWf0AUSd0dOo+gHTyDlOtxdanxtg2J8ZELrD4JsvmxjEwYwkDfB4eHSoo8MDHR4eGACipX55+ULDEcOq1RjWPT1Sp9u0yYrzhwhH3axj2LSJ+QAdylnKn8nzaqlALVhCB9skDVhiuYpsxPT5Ys/eZRl3QKE3FrrnAIyc1B1FRz7kDAoZikkAOt9YsIJXl1f6/LPP3SWrVSo6Pj4ya9puxeKn8+dCfINL1SwZlaw0nc8DrDsfKIAfjlYHhxyc6MPDijmyHuP6hGSAjYWOGMGp0nSy0c3NRIM+ZjZ0mZCUMpuBVJTOblgqbAFhCrbfKaGid58LpgyoE2OaGS5/3ILqDA63gPD/C0N4HwwZBCV2h5xEwqhzFhHd0tVqovV64oZIrOue9vda6vbIDuQQYeOLWJHo8G5jODITvHVjDbMg1jsb8LNnL3Tx4qU3dOQb+3u4qB54BoPheDrT3gxLBEbDsVI4zaUS8gmkbeQeLfXhh5/q6bNL3fVHAQgPjsIBj6vlbKh04BYZWzvXoGAG48A0ICTaG1YYZrzgpACACQimGSDb6NDIocgzUJRqpYpa1bpODo/08ORUvVZHLQoqYCxGNp5XQUZaVo1Z4EpbtXLkh9HxtfuZQWEwk1swmg0pAxgWmDaX2H764YoX3Z1sDhFZh2E0k8ycMiAswGAKbS9AZurap/t6d1644IB22Lot2NthC5NJzT1lV0FKpqu6+49FVbRjkrPDAMbvSJ9IctrAFzuQLx++rnfiXoqP230oA0v/uhT7YtZudw5yV/6a+K3cUDDp7g4PHXD2pMggy/OCgEE3nzx3lPbnVCCztvg8BmSLVbhJ85G/hyvhwg8cn5lrIS/wdjrQ5ehaN8RJjO90e3up8WTgQq3dxfa8pYePjnV6dmDVynI91WBwo2YTN0SiGpgNi1mpAMvI25HNwUYyr7Lw77q7G2owZu23tCJ+IpkcZdluop535r7yaOk2861gfAtJb77a+X1LUl1O3mVVzVUobMwJAAAgAElEQVRVbTXVqbb17lvv6ie+8adVXsOudwtAOJ4BCGsq1VBa8MamGfX1Sp3pSuXxXJP3P9bv/Mqv6sPvva/nn3xuV6txraR5q6Z3f+an9J1//l/U5NHbetk91R9f9HV7N9ViWVYLQNjZ04gsQJyRNxjASM1mSdPhtQ5mfb2z19CThvRWaaPv/u3/UT/85b+j0vWFoybIq+Xrb/aretpcaHDcVPvJA63bdYPBuUe+kHNG9IIdUm0wtTNDOF9ZMor8DEB4eNTVO+8+Vu+grFqD0YaRm5A0KymgMe8BDFJYB+OP2gD5JkUmSouw+Gd+6/Z2rMtLjNeeOgsWeT77Mw1sM0xVIhGCAQHMhaFE3RI758hOplEUAxBhAStVKzCqnjmCNclS56gBQtKYGcY48XhuvhPNIm6B3O7+tcv051IhGqA/zvU4f8UrgDAHzxetv62tUb79g5nB7C/NRqZZPpxac9Mf92wAEWccztoHeWae0RGf0SEdpO6YjtduAl++7OvZ8ytNZ9SVXIi6z7De/kFcO/tAoICKOAsaBERzhG9Avn+ya3Hco9HTKnbbAgDHnpXWkRuHwVxRB3o8aadp52B0T+kQ4REA2QZqifmHIcQ8J5r5MKbMQ+ORQP4w84gY0cw9y9ZlNi7lXSODBhRmV2Xqp2iChRdFjAdUkvql6SY+JnjsNY4PA+jYCRwiJWZXDU5hGZ1TvfE4EFnLN9d95xff3Q4c63F2dqajo0P1ekeOg6AhDKgbjYZWOGGQCBNsQ7LEoub4Jo8ROQ5sqb39kI0iI2adw/giDe10wyyO5xKZ0Xl0IbOqJNkMNRheeXyMOvnr77xmhrBW59pFZFkGhF7D6T0LgUOY2AVo3p5NEYkRpI5tAJweEHOU3GsBbPl6gEtyoc3jQZaM3geEg+uKGcJm/VzNWgaEBwkQ4l76FQeE//H/8Gc3l1e3zhNh9shrpow+t2sQCOsEcxh5fSxg9PrQ5SysQObcxEgrkBeA3m0O4eYY38ttufTGQuFMZkwUzx0tFzNtsK+lLPSiKOv9H3yoTz9+mqxsoYVbloO2Wg319jreiAjm5Bxnnu3y8qU16xSQAMPRaKybq2vnpcCM8dvtmpQMVBzAXcUFrh5FyCqyaWC/T8+OdPbgRGfnJ6o36frRDY5CxdIRu8ktPThrVtQbxg4g3CmSt258oX8OAJVlj7kQi47dvUcGDnx0nk64cMXNC0jmIOEf6FYywxUyxADPAaI5ZBiwpsNzfXlp6QdgmLlKFry7KBiLlIkEwCCFDYuu+EazBTclm3Bs9DZMWM7VIa+riXxhbKlIZmhhTyO0l25fAEIG+wGE4/FaV5dD9fszjUZsrA0byiApNafIhsA1TM6qaRqq6ADGbGFmB7n2WS4aUtVsDBPXOrkp7nzM1/Wey+hOwHCBx4s/3H8vcsHPteQ1c9bTMWVzW+LwuZ54hqDTabiD7YD6HoAXWUS4r+XDKw1+JMYgzThywFn+GywDjnIUoNfXN3rxHMfRubtyR0fH7toxC8Hmj2OorwzzF6xL329c+3rBEE6mK3388Rd6/vxK/cFIDQDh/lGKIEirMwGbzLJur8crWssECDfMX2H17nnWbJiSX1liBQFvADY7CFdsRrMmuoIs0lJFh709g8JOo6kmwAG5SrWmVqPhNdrGdKbV9mzsYhrW1jGAHjOKP+4RrGEwh2kUJTrEqQAP0JcMZYq3eJf9oykSwDAYgh3wtcsS5o50qqSy0c32S7Yw+ZUSL5ZqChqw/DW7fWfHv505wFyybUFb+mlF17yg+xKmSx1VF6JbJevu9wdGzIYuu6BwyxBufy+HMgxekukWct1s/hHg2jMglusmg5UIyvQ65RrC8EVTKbI/uU62szc7GNeAe2ROjiCzgbCCCQhiS293xkrJM0fI+19cXDgb9uLqpSabmartugZzipBb3d5d+Tzodhs6Pgl3u/39lrp7DQclwxoygxKOxTj2RcaXXY1DcRYuyM4cxYUPCdxcoxF5hriAtLXBJt55XdGYiEiYZNzjrNx0vycwkoF5ZmW+vN/sfiYaUA0Dwppa67pa5abeffsb+slv/aRKq7I6dQDhE9XLDY3n85ghZEYpFUtk8bK2GuOFdD3QxT/+Y/29X/xf9ezjzzS9Q3pZ1qRV0aLb1M/+wl/WX/k3/i1993au378c6+MB5z97alON5p4qzbbGuE9C4JalRnWtOuze3UudLkb6zvmhjmZ9VZ5+qj/+O/+bPvmtX1NtdCfV16r3aio3S7rulfW0ttDtXlW1B4cqd1raNGtashZSTqABoVUBqYh3VutGy9nKMkYAIfvp4WFHb7/zSPuHFTXanMGjAJNlTkfMqCD/Y3zCbtxeomGkgfqiWqWxxFxgVbc3I11cXOuH73+si4uJgQ6qIkBfjKbU7DVAlh4RPMwq0QyntsCC/+5uEG6aK9Q4sE1lz8fVm4Sj0/RMYuCCbUstzcQImrEKu+wdeXdqNhVL4ktdn/iX7KS5Kxa4t7Du/0PsO7vtnrxlbH/+1mEzX7co9olcoG6jfpvP8XBYuCkAKMRMrcmIRD1k/jA2XCNixJjTXMxKuroa6ulTZtBmGgxnGo0Zx2no4PDYsRQx5wCgZswCABe1ZJz5qRFZ9NK2wNDy2eJ1pRnCJPs0I0uuMoRFdmVOnhV5TtEz3DQ4qSfcqAojIO5fjIjcTKCu8WFCU2vua4EaCDDYblNvwZjWrAyiHoios6hXnEWbIyhiMDv5CfDnyEemiR85vyuTLOwlXAPWT3abzbJTznu+h8YGNdp8uvIIDk2NDz/4xGqwvb1DHR+dqLd3ZFO6wXCqyZiZu4iUsqurIyV4n5LrcdwkZtmoNZChAvjIFw5Dl1g7Vid1eqmJUbKBTIC2CLmKrEiM7AYaDq/V7lYdP/fW2490fNJxLUSONvWT2dTCRCure4IlLEB59glITHWcs9HUDWCYIsJcE0cEkNVqqA3s65FmUXn26wCEG+cQdtS/CUDYqp2rWQcQ7uQQOrOy8tWeIfz3/9uf3Lx8eeNogPkClpALjvtm10wO3bagcONNoNOBg1JYx8ZC59BHQw3QisWcOghJnuWYArGZVKK7tN/R/h4B9nPPm1hyliIVPvrgMz17+tJGMzgw9XoHare7BiO88VhVW/bDYHN1o8l46OcOoxhzdMgUB960h/2hbxYWGhu3CxQG7yvxprOAGGqG+enutfX4tQc6PiGglugMgFhk3YStckQr2D2SjpBdJPNmm2SPaY4kZKRu/6UZkRSY6ZnDLcAp9ul7bEw2mQlpUv5fFKkBPgHZzBHSXUInjtzFYaJ2lWp6M+TXk7szHg3cfWu680GXFCMdIhQWhk5IeemIRSMNQ5iaJR7m6iyBQsa1MJBkw8NdDImOtfJ0axIg9Log19BaeALhye/bGBDeAQjNEEacCaYzZgXSPJXzFZOZzj1Q6OsSG8+XZbepm5ncQresYGJ8diSkOXQ8Swlelcttz9MdpjYV6BwqbMx0tjgUeHAYwBDipsXMIEXo0WFPe4VkGgk2oHDrMhrFdszcZQgVBEwAwswiUmRQbNDQ4CNSBhzAeLibXMZHAuY6nBsjyyIyrwy0V2VNpksNRzMfxldXdxqMpg667+4dqlqDwUQaTlGVrVUyA/vjiod0MHMXUHzBBpsRzsxUAgTmA0NGEhJSNuOYpTMDgEN8qaz9TldHzEBi4ZxkooRpI61BRg4o7HbIFG1aOQCwDPYAMAgorPlBjEWVyJqUX+Th9nR9oxBIUu5wKEiS+Hw35VWVC6zMTKcZsHtS0cgyLABlWixmWW0pn3Iui+iJbQd+ywzlb9qdeU2yqOwOmjrYBg951RfEX/xhK5nKKzYVersziAn4xdenUN+Ekr8MCpPxRWiAitZUZvUygCxmsdKvLbrtaY4nQKGsRKBBQXHNfuVsS4qzasx+s4eOkaYvYuaY2TdkY8Q9uOm2XoVhzGKm8Wxi6fqQGZjJ2N83mU3d6TZoLC1d0E1X4ciHXBRA2Ok1nIeL0UKrw56H4zVMEoVezHB738cIy7PFWWYOQxg5qdPJ3C69SBaZx51xrmDW4AYpLwl2nQYOnfucWwoLAksXkuSYrwkTtFdr991Sf3vVg/moLytqLqvqwBDWOvr6m+/o2+9+24y7AeGD19VIgBDJKCzhZvcsXq3UHEzV//AzffKP/ol+++/+fd1eXNlxlP18edBW8/Vzffsv/rz+3F/9l/T7F0P9weVYVxsiNZDzN1Uqt7SuVDVlL+IVljZqEESPRH420Oua62cfHkuff6CP/69f17Pf/we6e++PVMVMoilV9uqq7Nc1Omzq0/VILxsbaa+tWrejaqcTGYoutBc27AiZ+JbVwRyOMxu2abGECZxp76Clt94+1+FxTe0eZ8eoCCf3eZy8BmBSvJ+m+x5AyBnpIjw5YFMwX1/19emnX+j2duhxEmoMRimy5TyGEhG1AFCkiCbMPjOEjNHAvkw9zzWazNXuHaje6tqIIpmFer2bIUxzbpnF4uW7eXWvGRyn3Pa/3T05M4I7zZs/ARDe+xkFkZi+OLFueR+4hyN3sk0z8nQTG9bFc33UfAtVygSPV9Xr0WBmjCHqAroS4TbN629K64aGsIRXQ93dTXR9M9bLyzsfV53evs8j3NsBgxEDFSw3wGL33AwQnM3icjcvmzXFvpxjPawQSaaFxS5qOWIYG0ZOYMxwrnnO1C91gBjGZUm66LiccBEOpnehjZ1gYwyE895+Q1q6+Xt2emhHdprqdkumalxEjJubkgn8xI8LJhYAxr0YstZwes2NSM92mgjIo0cha6fRbwbNTs4Vx1Dc3gz13g8+tGFftcq41r5rZs5+XHdRaHit2Wk1RSn4Z8Xzyg3DIHqWlpTaVInz2jOkNJ9Rk2EIGU1oy2vTeEbECMXANLU8NRGy0QcPDvXoMRmJSIRh6RmvCjY/WLy8SnPofJoZ9Ex6gMR85AbOCECY8GuS6QfzGud8ZBBGTZ5iYrJz76ZrlnCzwlSmo8F1VbdXAMKHapJDuAsIk2QUsugrayrz7/yX395cXNya0mdOcIm8ooLmt+Pi3m9hoohZWDFYTWGcW9xJbsAcQOrSbw0DCCjlcAwnJpycDw4Bgy3PW9E5KEw4XURW9eL5lW6vB+7oURgy4Nr2RkueS2Knyjhg4gbHTBrFOQHALNXI7SFvjyBXgOGwP7bj4gDpz2DgTggLiRvEbqXLqfb3ezo9O9STNx9p/4AQ1aqmmNYsyTpKo0ZJphHDq/EI7Xqyh06v3blzaQYhu4pFePs2MmEbeZBLgwwIEkuRJYY7RI2/Mg2WW467XGvi4iWkTRQp3MAYj2CAA6PKjQcLW7MxTIT1In2cToap67Xxv7EZh0EX81po29PcVhk2MTbUvEHO58SMAKqjKxakTMw6whDGcDTXtmzJ6PX12B3C4YBBZqSWuG6lORzAdmYIHQ9BcR2d0wCIftFbyWhmCIsoivj++MIcKPwqU5jAye4mFOX1tnGaT8bMEqWNb2vqwXPgcKSYDHn0Zj21NLTdqqjXa+nwgPk+5iR4fVgrx/B0FOZpbsPFZ+oMW6YYyRR+X5NswhtRrW7XNg6x0MjTaGHTpjNH1zaKzfDhiOtG9xvJN1IRBvn7/RT1MZgaINK9bnf2VW82fYB6jsIsTb5+r3ak47DNxYELeqTTkYAVm3MCMXm9Gwh6SJwcvrSx83yReFgOJs8O9jqd+Bw/xNbwMciP26iZ7P19S0qdK5rYP5hBS0ZRL5SRlPJvAQp5AAhZO4BFGiPO7EqFex5ScwZglm75sse6yc87u3gWpxEHZxHmu+3/hF9MAoTJ1bQASXlp3csmTGR2Vjslh9PYQjMjmY7bV4q2jLujmNza8wfrlN6e3IQu1vEuEExsRTK5ySYmu9LR4l1OxGieNcwd9didclGZVkV2RCzIVPaJMJmI7npY8mMggeSO4phu9XA0NCPIdWUNEkpONBHRCQDEyWJqMHh9d6Pr21td3V5rMB6JaCRkzlUY8lZD6xLSdmzOOVvmuutf27Cgt9f03ODrT87s2gcziIyRiCQkWXZrRmIIbWRlWmoeKORuNA6Z6aHZRnORxtt8VdZsKU3mOI/CDMUbCSMCyABWEh5uQGiGAslhAoS8Z6kYTEvjPit0z0SkpMaiqiamMqWWDloHeuvJ1/TO195VZVNTj2D6s9cMCGOGEKcX6An2kph3hp2o3Y31xXe/p49+97v6w9/5hxreDDDkdPxM5dGxHv3Ut/T6z/wZvfbTf17ffT7Q966mmjUPVaq2VKq0tCTyhUgFXpfv25Uay6kaq6kOSkt9vbbRT5/s6fa7v6vf/MW/pfHnH2h9+YVqmmrRKWm9V1P9wZ6Wp3v6cHyjp5ppTrHV6arV3bOhB/NnLrQLQJiaSUn679EHRliwst9M1dtv6I23znR02lRvv6Q1ktEiH449hPsfhoozK1hfkFkwhDQv0athKoPRBufRRBcXyIwnnssmK2+v17NJDLWBb8OU+Ro2/6AA6o1okFNf0HT++OPPdHUzVKO9p3qr5wI6s+EGhMlAIxffW/fRvO4y2Mk3bzggF41Q30r39+jCbTh/y3Yb2Nmzd/8xF9PJmKZw7Uwbx65rcdqP4t5faYW0ekNjkmvA2Yd0FHftqh6c7Wtvjwa07CxMbdXAEKzadbzHfFrSaLi0FBm28NPPnms8QWrJWbSnVheDkjCXYe1yoJkdLBpZucZM1JDdoPM5v22Q5Qy46HsFy+eZwPRYLUKGnnNQHYlG3YM5ic0OcfqMkROYwqx+iDMWto91GpLEMIxDoYTDd0sPH566DkViGoAwnGmDZYyYC14T51vEjACsg+WiNo5mQVZuZLl5nK5hSBTzyfzdRnPeX5g9rGg4mOm9H3ykly/6IprbQfeVmmYLmmvgaNjuyNBzzh6umWamd2bE4wj03oWijjna6RS/BBQ7GCf1/PuDLczPC+KFvZK1ERmRXCOaBsjF3/raa3rra48cV1auwPLT1IkxI7vTe73drzd2m48x+hF16b0zsljS2ak5Nwgig9A19i4g5PvX3ZRF2NJq1lX/pqq7y7JaSEbNEPYMDHdnCBtNlIlfUZfRv/43v7W5vOzbVRT2BnAFE8XC4jDkkPZmlqjaoi7wIRcbTRS2vMlRhMXnIk/KA6BVFgwujTKVjCsjdv3I7cIcIizakRtEh6+iheUrOFyRd9Kw/hiAZkmBuw3xYBaEvYQZOkAkURUrmE602Vgfz5iBXNn56u72zqCQLrBB0JLsvZlOTg/14PzYLpqdbsM5fJPZyGHHuJgVhjamqqMSj25TBoT5tQeFHYVolnUlh0QbsGS30K3cMd9kr0oLQ1OWArZzpG3qYlGU0M0eDse2A0bixBfTscYFCmfVk5MjzwiSGxWdvhi6hanlEA75IzcWmz4yYJ5fAMLNmrWQQVl0k8LRMSSsOdQ8m+ZYROjNjs4SBkDBApJdCRjs21SGrjubWoS02/KdLCZ3d0JCGexgAJyYs8sbxy5DmHIId5jWXNinSYEEDjMTF+9D5rnieE2bUeE2muDNK4AwF8bhiJVMdLAXp8Ascw3XXscAwb0eUsea6k2KERZkkowmWVAMUb9SBKRz3vdPYtWiI1ePfKsUZp7RFwyMndTQ+vIquFeRDid32f4AGcmthkOkb8ickQKHtLha50Boq0QRC6vl+bmMXjJrXZSsxeZfrM/MVdMIKSBhrJJ4bZmtivrFLoz+scyUBQvNQQ0wBAyu6V6moHKLnssltZtN9bpdnZ+dqtNqUhFybhvkNaqxD/hjuaFahfnDqgtlzysind5U1Gq0ndNmUJhkTHZQtjQwNVyK4PoE1O3aH91OA59ifCWzi/d6mveOsgB06aDMV62Yr9hevS1vGE6FRUMiSS/9E3YkqQm/xbX0ZQxJ0/ZQ3oL1+N74l/vGMRlwbj9fgL0dI5Odo36HhkyHccGU5/d5CzDzrKH3wjTPBTFGHiDFwnA0Ktar3UGRhbpyiaw/gCBA73ZwZ9A3mU81nI40nIw0mo41ns80Y57Q4dWmwWNfdapAyP2tUNkgKe1b3nZ8uq/XXjvVa0/ODASXK5jFvu/HKk0xp4sEWxnmIxHHw8OEO+ZONkILFQad+eWmrPFs6TDr4ZCCCbdT9tQ8545hCV8fShpnETrCKRWo6Y1J7aGdeyXdN7nTTdgTpjKLqg5rPZ0fPtBrD5/oyeMnqpUb2mvu6dHJI6//KSGdSb++IawcIx6yoSQzhB/8zu/r09/7Q336/R/q6sWlRrcDN4P2vvGmfu6v/oIO/tTXtDg81w8uJ/qgv9KydSRVW9qUeV/Kwp9tXatqwXk2n6q5mKiznOmt/Y6+WZeeLMd6+pu/qv/jf/rvtL57rvr0VvXGSrNeVfP9qjpvnqr26Ew/uH6uT6cDTUq4dROb0zVLRAGJO6MAhjASxToL463IaeXdZWZ9Zunv62+e6uSsqf3jmtYin5CzDEMO7P8BgwkQeuspmX3KXrn8O1sS5yYyvQCG2OSv1GpHnA8ma2a7UyENsM87ohU5c5oEfKZs4zaM8D77/JkurgZaIW2vdVxYWpLH1uwGTkStBNsUjHH0IpOCIZ1zucUWPdBt7Mpu89gFshtYebfNe0BRKb/CMm7v7NjWtmDKzcAEvDL4cO3iWJg8P0/tNDEoQgUDIFwuadYDEKXHxB0c4ghd8szZdDxxpl2t0lUJxnmFl0BVo9FKt7cTffLJM93eDbXalAwIu72OHVp5QYAoLpMZssLVNcOG+wxhoXTIu2ECsVxn5iC5FxjzcDYekkkA4RypYgB0B94T+1GVGp2m2k0yCmnuYLCS5bIBxKzoSqxlgI4421fruQHh48cPTFbwvGMOktfCzCFeFzTCUMDFiA7NmvBggL1g/j8UVmYsDazYQ2J9Fa7ZNiDiGkHYRDyHR2/UNAj87BOiqvq6vYa1ZuRnqQqNVHL6MEqB6U6KjSx8CT+1bI7F9Qp1Fx+ZG+TaMbaBVJR6EvDHfHU+exjfAPyPRoMCxKO6gD2lIffO19/Q177+mqXeZCOSb82crwG192DfHNvDMd1khblW4cwdzTTXmbkeLZRfO2vbdXWaR94dMXIOYUelTVdatQ0IBzcwhGW16zCEB8ntNbuMAp5DSedICwfTgyu+QsH0f/1v/sQGC2Zmu3A9giWMmc6Klh42DofLrHDI8qDoILFpB40FmMuW+nboIl9oPbcLGBsIgBD9OfMd3Q7Aha7K2jKyLEkqrWG5CLqse/P1QeHQSm7OHGpJNh/SRJ4XMtCJHS3t0uSiseVC2Qf0ko5PhLUTxUBwKsGcyD0Aq9PpWNPpSCcnhzp9cGQXzUaLYeelZouxlivstvNrDwDjgz7Z4IeWPV+DbB4SBUEu0kLqyQVlbibJIXbm34q7wtc8M4TZIMUWpwbG9tpkzm+58rAwhQmzYfyZoWQ2EW9C9Ya63bZOTwg2b7lmsFTKc1/c1EtVcM2qIe9g+1pqYyMHbj7CQxta2g00AX6DsjjAorMTN2hIacN0JscYsG4852hmGTvliucIB4OljWXGEzYWjIaCVQxA6J6X11IAwkoBCMNxMYrnkIzy5y8DwphhzJAvf9w16tnyhwUcvAcG07X/EiCMzl0E+QYgtBFCCZOkCKqFIWSWADCIkxbMNdKFAIW7XbDQ7Xtt7EiEAwzGQU8BkrudnuFKtv5+RanBkFmbiGGoar2sajEv6e42wCAzg8wC09ip1tqWkgDQHRRcwzo/nhMuo+G+ma/pThd6h3naLTkK8LPTYd5yhfdgRVGhRNRH0vRnYE6WKJI9AKJz9IIqxRm422nr8cNz9ch6pKHEwZljLGw2A0PYcIFcxUQHAyyHWAAMcSdt+QGTSHwAwBFgmEEhza4ofHikQx/2Da18kgttidGtXDQ7lr7Ko8ZwfayfHGuS/lYIwjKbV6zmHGydll0GggUgzAVRPihdI95nCAsQnpDg7vtUPEckkX6dW7Z9K5fO6HH7igoyIjPA2SAnFYnBmmRL/TwqkDrxHPg4TleQf2JQNTf7wtfDlgEEiXHg8zaRaNR1N+zr+vZG13e36o+HZgcnc2b2po6WcFYjRZ5t6ssRL5dAVokmFSDZcRTkiuGkW9Wjx6d6+Bgb9kPPtGB0MCPLroIFfLicemDdrzH2nWCTw9XaMTD2ZwmjIc/6qKLpfKXRBJCLDJ9MMNxP2R+imVUw/0nFkRsLCT4X0QVZzbDd91OjKDWMDAjnFZ00D/TW4zd1fvpQJ4cPnLV70NrX+fFD1Up1YZ2/QYpbrWjt4i4MOpiH37y40fd+7Xf0xXf/WLdfXGhwc6fJYKzu/r6O/8y7+qf/2j+nzcMjfTpe6dmkrItlQ4v6vtbVpvMHZ+uKYdiGxhT3ymyi7nyi/eVcP/HgWO/ABHz8vj7/tV/Rb//y/6zS9Fr1zUj1trQ8bmrzoKPO187VeHSq7794qo/71+rDaOKIXcVMIzszRnMyZH65uZRVFHGubpjHrizU22vo8ZNjnZ63dXjS0IYsQjfn5la+cL/DDpbYE5HhJfMmUIbz0yrkNTJigiFMMC9WPjEgQcGcjCu8VwFMbAaSjF+SrJ+ahOxYwCXNA5qon332TC9e9jWeMgtHHEM7mJ/ECOU6IFjibd5d1AjbxucuIIzCOMLXYy/Kf0+qjOJMvg8I74HKLUbcNiBy4y7fx0mel6ruUDYlaV40u5E/wo6tbAJYrtAIofEyV7O50eNHRwaE9SpgmUgFmv7svR2fS/KICMClpMFwqc8/fyH8KhhhwOSsQ1g8JirMFgOiAFWAnwRUIyIpb5Lb89xqlXRuml1LLDzvGY1GzAoZl1kmEEjzyIH1ZiDj7FuXN1rAfHab6rR7Zs85iWi6WXWT5tbDiDrei1wDsO6YR8Yc8fFr546j4v1m7IFzmdEkZKg0B9wUYK9KjGvk8AUoxJQxfm7UQzE+EjUQ2YB8L5b9Jt8AACAASURBVCCNui4aDEmCLOTPALWqri7Hevl8qOfPBurfLDScTtRE+tyOtQjAgbkETHrsyQ3lUlxnr8n1veYzz52RMMzrmkmtBGPI/GyuU7g2ZFaOhoNwVg0doZqtimdL33rrNT1587xwW+c1x4O6KRzFoyGXDZXyYk1mZ7u5k27tZMYw+XWYMNjpXbomhOxIsW4pz9L3MgxhBoTzAIR3u4Cw9uoMYTaVabgx73nxrxIg/Lf/858KQFiCNm+IxiMbJ3Nq8RFUz4Eci9b4xpbiFKRJLmm5BmYmHKihjY6imFkzFiCd3JnanbIePDhQt0P3RAaENibIRaNZJWYUgxVw1gkGBdF3cVeGn+t5ZEBhhRkPZKSJmYIJcPgsGwN3GXNFyMmg2JH10AGhc4S0ZqX+4Ea3t9e27T047OrwuKdqHTC78KD6Bt289ydCi+e+kZCuBTYJI5DsHpk7xOn+T53BcEiyhMpOpTuA0D9kRwJWOAtuDwkzSi5mw7mTbhPg765PrsxAg8HEslG/frO64fTFvB8Bsnt7zGsy9BxyUbp961XEJcAUZukrDRuKthKvrYSckA55sJ8h48wMULhAAgZDdrC0A12c5tzcbHupOMJJdA3TVXGHMJhCJAmYO7ivn9I6YgMOp9FXWEJ/PgMKzrVkKpOu3a60JhuHbA/FHYYwuU7dmyEsDtodpuXHAMI40AFr4apKGD0W1MRLtNplNepI4sJoxuotR/MkAJ7606nUKUB1on6LTY3lz4HCxuNMKGYQCo0Gw9gVFy0xS4C8I9YvER6rZU2TsfTs6bWeP7/UixfXNk4ADGKn3mh0VeWQxjChWncmITOhZGvG4Z/X4e5sawaHQZXld5/3njk+TuOQX4bm313vHelj5BQmwKmNxiMyk5YRBUP8AMUXDYES14x9g040Mtyw6X788ExHBx11kClh3kTQtonpcC8FBAIIG5WWmtW2GjwqLX+O+56GUDWxiKgGPNfieyiYICSz3CuFHJergLzRxjxfNpTx2npVOprOsCjeYodKQoq4ZglM5TZP9N0DHgRzkJz08s+5V8BtWwnRDb//RSEeyHKqHenozs/YstvRvd7Cvl0Ifx/e+vnt/LJX+Ycc7WGjqRVNh5WZVc+QY5W+GAYbV43ryHnhAO9221lazABOphObxCzWK3382Sf66NOPgx1czGwwZdLbHmYYubAxVfxnACHMollCooVKJTXKZU36Aw2GN96vmeF9461HOjnb18FhS+PpnRbLsVTGJXOjRrNm1QcmWTHykJp53nvi7MigMBdnlgo6Iqek+RJHQGZtJp4fQ3rIeRWJGNG4hOsyE5TcI+M6JElYIf3b7qeFY2ICCM1FVbWZ9KBzop9459s6OjhRp9VVt9nTQfvArGFVAQhXzH7DtsOi12tqtZt6+uKZLv/4R/ru3/s1Pf/D97TqT+wCTNbn2cOHOvrJb+ib/+xf0MvmRt/95IUWrRMtm8ealNta0IitNDRThZRVres1LTi/ZlMdzKc6WS/0nYcP9Pp0oC9+9e/q5W//uj74w9/RakHUxFDVbkml1w7Ufueh6jCExwd67/lTfXR9qesBlvcpP9fMKuogFANh4pFo8JDOG1QnQFieq1Jbq3fQ1MPXDnX2sKPjs1YwhLCMy5nPtjqB9DiTEy2BKQ17CtmM3juZB0S1Igd0c//jOh6MbnbIDvM09lmABfsVPweAEE3pcPLmI67nBoTTpT755As9fX6r4RhASFRVx2HubnYmRipYt2haRjM57wpR4LqpnoBP3O+7gDDtxVbSJJ4kO4fesyoO3Lc7Q7jb6il29DTO4vM7Owin3124TqbnYKDlOVtGbNg7YdwHqtbIld7o/MGeDg7qPgM9p7dYWMXBDOFiymutq1Rqab2qazqVGE168fLKD5r3qARwdA3GH3IgzJooJ3iv/PzSPpejQGIePHEIaS/lPIvGbcQvAUzzeYJHAgoVm9akOpP3Zr5eaDQbmSHsdPZca1LvYPCSJeFBRMR8dMg8ebB3k48JIGzr9dcf2bXYQBOgY5Zt4vEdIhrC5XQVklIIhSpNCEwJZx4toaYJU5RkUGi1QjQwAWeAMRQ9YaoSbDPO2zCEvq6jki5fTvX5Jze6vV5oMBmr1euq2WlbWm9znTKvK+J7WO+s78wa8v7y+XieKboJGN9oFhnV3DPDwSicUr2vYda00Gwy9hbNdWFcwK6rvaYenB95jnBvv6l2B78P3kvMbWZ28udahPopremd2YfYKwNEO7s7mRvGjDvFVRjA5WMqSo94T/5EQLjuarNqa70LCBuJISwAYUt1kgwKl9GvKCD8d/+rn9tcXPQdRk8BT/YZ7o90z+ORTCQY4ndGTBQ70fmAzWEBp3B0A8KQZ2H/bWMNOnwlFv5U3V7NXSVcmmpVtNRL98hydojfcHdoydNj3i3CPQ2+CAGl6Gaot1H2IQFDuFhNvXH7uRqMVM0IEkIbgLBhQOiAa0CuZ0MC5MEQkveCYQ1zg7CD/J4VrlJVins2+chfo/NqQMgswirklNnVMzpLsB4xRxImPDBwlWRhzVxhWKu/CmqKGu7HAsIwCsHcxy5T642ms4Vubm6dQzMcTy2NzQcWBS5Ajhu03W5qf6/nmA8iP8gSQj5atoUyNyLzaACLkM86B8idqpQ1Rhc1SYD5yM/lLY95sQCA/n6/pjA74UBxALDfLw7QltfVeLzxTBuyEaSjlgxZBhYzbFtAmBjCPE9YAEIOu3ykJeCya87jbnAOp9hlCnNXMULp49hNHMmrctHQ5xZZhoUox5uV+VkXHsSqkP1HvEQM1PP5GLr3fIFHhzAgysPNO5Agz2rsyCuzNJBfw8Y9nQDyJynWJQ6CnOHmGQUAIVbAfk5trZYNjUclffHFlV3H+v2xarW2pVm4BPNgELZGt6/Z0mSKTJo5r5A1hVtrBtr52u6A8AwINy55VYE1cec+cR+WdSVovoOtbRaQrh2HkcGBpStx7yGfYR0xM8j9zwHO5wCNb7z+UEeHLWeZlTW1w6KrXuab1xXLRCubAIX1UlM1P5CQIiUFGDZV5e+wiDaTwPUyDpNgsJGwhlskwLUGGEfKmowAAtwmHWba8ILUzYV83LUuuAoAVXwigegtUMtgMK+EbSMj/Zwd5FVIPvPkbKrqvgTd8kZc9P8z//jKc8szajuzfvl5+OO9n59b8snQwJ3aKBKYrckg0LNqMNi2CI+iEUC20FRLTbQqcY8zYzL3GsO5bjIlMmLmCVRrCkobvf/Bj/Tej97XaDbRnJ9p1S9SLljBktlBzB/MElpPFh+5q1vlijqVumb9oWMn2LuPT/YNCJk3qzdxJx246OLPNBBZ52EQxbhBMEB++tyP6zjHPIPGGWT5FsUXoXmYqbHHxPcgOwQMYkjCLBlz3NmFm6/1OWO3wq00y4xLAoSxbory3sA0m001FhWVhis97J7qOz/xUzroHZoV77X3ddQ91NnBA9XXNbuMWsDGfuAfR1dpY8Z19tmF7n74iZbPrlWZwrKzxqvq7O9r9dqJGu++rhfNjT67m2pZP9KidqDRuqFZuapFtaEJbqQUipWqFpWyGou5judTnS0X+s7psU6uXugP/tZ/r8l3/5FGt59rOr/SYn2nVWej1jsP9Ojnvq3Fw56Wjbo+fnmhTy4v9eLy1tlozD5FsyaaaHx09IdFAnF+IuckrgoQvi7NVKknQPj4QGcPuzo5b2u9GXoGcb2cxr5sQIj1eIwksM4cx0F+Mfd4re5bdTqZeu9DShesSc6LjTMtF942SIqlHdLzMl8f8UDsKewlNJ6ePnupZ8/7enFJNjHGHl1LEmkCOy85S0aT7G3bMDaESO7YyR05bSpbB+3EjrjZmp5fivgJ6eh247gH/tKnXwWEdtXdUQxktj/v9iGRTKdkZg/T7zNuK0+lEkz8Rt1uSSdHhJlX3Ai1sQgSfzflm9qsatqsqCkBWk0tFxXd3I70/MWlPv38qRvHyEV9H7pJiNM892HcG4GZA4k589ZNvFSTFntf1CoA+bjfyN+baDIZen/CXf3ocD9izro4V4cShes7W801nk9U7zTsUeHYkcXKzZ75lBliYlFy9ESQIPZ74azchDKN0ZwnTx7HbHJS3iC3HA6ISgFcNMyc0ujE1I/8bWYvqw1GqTDWQuKNi2N2UKf+jdGH2Efi9YUr89KmLKyraiVA9mpR03Je1+3VUl98NtB4WNGUZhfNXlhLg8F0bKXGR2bAtxgsg8CI5nIzIq0TPtIQmU1pfk20wlmXutYAOxqNBrMbHIHHJm2o0dudumdLn7xxrtNTTCGJbIG1pTYJIzbPc6bz1iuuaNBns5tt85/aK5RVXJMgYfLEQ7RjI586lHCZUUyr2rETXWnZ1gpAeFtVH4bwxwLCLBlteH/4SjKE/95//Rc3LzGVsUNn2a5qXGzn8OCuVcVohkwougjbUMnIqMKjjaKKcPR6yDOhvBNDaKZtHZ0QZq5wZXr8+DSc35hn80xb6obZDYmMFjbbsgb9gW8sZJ58DbOIbW5eHu26pXm4jEYwaqwoH+zpQIepjJuLMja6LrGo8uqLrkJYV0ccBEPqdLoBgDhg0UWxnGG5cNeH7w+6OxykKBZ43Za44tKaDAnCPhcAC3tUcWca4BAAOVxKC9dM33+ZFYzNIHeqmf1apIOxVm+60KCDdXV1o8vLGw9o89rR7QNUbTzCBrRZWQe91+s64gNJQ3gcBGhppjBVACKdLvTf6N935RcRgxCMY3ah4nUVssEUMO1Dj6IzHbxIanDCMiMD61xqOoeIAejbWyS7dOiRjSJxMk8YbEfK6ytcRgtmcpce2ZmtKLrtGeTtsjgJFBZFV3zNliEsyvmtnGaHBd0Fgx76tjMZA9FyMH2v1wxH0TbMU6why6Ody8nzjXnRLM/Lc3ZZ5lfMcrj+3uYdshmTGUR2kJ2u6FZXWWcUtIwMBTuLjIfnUq20tVxVPTvw/Nm1mCFE4dNq7anR6Kk/YK6ApglrpK1WpxfuieHAlJrSuwB7hyXcinWif+w8wZB2kTAYluEZfO90bDNAKn5+FDPOdqqyNpjhYd0x27pWi6xPRNrLmZABsm7ffOM1He61VC3N3cDgd5utZm9hnazK/rPva+5vZgj9sapua0/tZjcpA+qqcN8nswmKds99ec9KM4ZkIOI6zKxFCqqPbnSSSCdr62w+kqVeBWu+q+oq2NRtLEQ2gLDcpgCaqYBPaKwo3F4xh9nFmts3LL9vW3Ca11fB7iXTm9xt9V2W3o9iDeZTOIfQp/c7mOloAlIse+9P2YD5z3xkjzSDkAVt7Gu1jUr1jaaLsRto4/EozFtK5NnSvJpbiVDx2VLVD95/T9/7wXuehyPDFDDohc4ey9hB2qGTh0usuRRz0QQQwmCNxnYZRd3BHPiTNx8aAG4Ap+uJ2Xq61BQrzNhFYUen3lR+FP1WulDgBCC05NCNfcYEQqFCYYRahb12sQpDr6urW93eDnTXx6QrF6sRC2TH5TRLWNCzuadl7JbceHfmpvn6+qKiVX+u870z/cxP/rR63X1/ba+zp8PugY72jlXdVDSZzbUEtFG0bZgdmtuVFUlufbJUj5iKVVk1j6vHHks8wl2jpJvaRn0Ac62taamliZoaMoeMC2e1oemqpNlypQU/H9v59Uonm5XOtNHb3bbKX3ykv//f/Beaf/B9tRoLjWdXmq0GWrWko2+f60/9pZ/TZL+q/nqpL+5u9On1pb54fuF8tNUC86iWVSytZs1dediUAITZDZyZdsYYQn5M87dLruTjYz0439fJg65nk+xsuJx5vhsGMKIYw6ArGgiEn0eR60Yu01/zaIZxtrMeqWkACMw1hxEQTZAIETdzx3vIGiiRwcy8fcyV5nP/+qav5y+G+viTl1os685rQ+VA0ZsdLXOOmh3Ck51/Mc9cuNxm5jCdVUnKb44sA8I8Be1s+rxZbPfgHL2UWbXcd4imYzCCNG2Lmcbk/Fts2cVel86kjF79EYkj9+9K3V5V+z2yPmvqtMOwLnwVPAviJny1lGYIiWwRkQnEdsz17PlLffDBJ25ku/Hm3MeY0QpnWWrMqNE834uRmAFIqMXC4IdzMcxRrN5iTnBFHYhLMI7EuG7i/t3Uw4cErR+6Me59DTXDemmn4hmMVbuuZqPjJv5kMneu38iRDcy4ZonvrtNl1HYAP2YgX3v8qHDWB7jR0L27u3MNzfOcz6aWNreaFe332jo4IsKhokaLPSrcSzPDFU2GaESx9vyaa7Cr1Ex4Z4STabXa9pjIcsEaa2hwu9SzZ3dazJh3jjjY+JgyIjl/k4w5JrSSa77Z6jyuErVtyJpD+cHv5H6ZzyYG2mR+8/0YFjLaASCOvXGl0XCo6XRo+T7gtV4v6VvfekdPnmDU2PG892Q6jLlJP4cE3rZlRKGy2dXHFH1Y10k7j90Sroh12wWEUcs4h3DV1WaZGMLbkIx2mCFsHHqGEFMZDHQgRZgjtqlM4yvKEP6b/+lf2HAjuEgnnH4RCN3FixnCYBG8iJKMLXrRMUMYs2VhJhPzhGl+LpLmfJMCDAn2bDQrvkl9L5tRKbnodfFbj5wUuhEMto7HzPfFgGv83rW7CyzGvf2uc/FabVgzivGQGAQgpPuAbXWYA8Da8YiObJ4DDHMBBlzZzBxhAX50t9Cm2MkWOJg/OpbITDkQMKGxc6ofODHtqd3as2lN/27kDBjAIUcpDCNSi7MHB2q2OQzGZkrZAGJOGI0+1yiktitvnnU1az13UsfkYE2nPpxb7U5Y/5YrwRBe3Vq2ROFCbkyE33JzcoQj1aqq02558HlvH3torhUzhLwXMU/I+8J7gAwiS2eiZU5lG+Gf2eUqDx2nvdrrAxaAA85SRsvSYiaH7l8whcFQwRrz9/F47s2WoHT+TMyJOz75hyZJTFH8+kB+BRAWJWj6tuLvu7KbXCznz72iuduBgdufskNv5dnFYqA5Ny0oClkvBNISUEskBN0kZBDxfnrNp8OJgyecwlgrIVWMczwkUnG96CSTZzW3nInDpD+4c+1LpxnAROFE1IpNa+rIlniPONh49szGlDWbwshgisEhgTlURS9eYKKEdp8CBmOmpr8HIO771/d4kjemQF0f7GYzIs4igESKjzAwjE5injspJEppdir+aWuhQjFjuY6NPJBhYQKFCyugNKyow/QIMIhBT0tnp0fq0fTxbFC4F4fMGxDM3ORGyzkyHCIoIm4ibOsJrScyBeVCAokimgKmEPODtuNsYA4ty4F99x4WjrmRp5e7j8ktskLRyvdv3UsdIpxZRva90Df5evE8eK+zlNI/bx1zGjYnqgF6IDwzOogVGPtpuq55Ud6jBWN95itrYJrfm52vj/cumMtg4COzM4yX+HSAgwx4cWHEbpwfR5E8n0+1ZF+oYSg2t5MnJjFIw5mnBiiyB85tyEUzDfC01nQx1ZQu8Hqmq/6VJhPcCKu+N+p1CrlgTB1FASSvVvXDH/1I77//gffVSGxIkksUCdwXrAqzRIlNM6sdjrVV1hVrdoFj6UJnaQb88etnqkEWbRIgLNHcI+YmQu7jXEvsIIVTmgNEXYI7sp0oFxHSzL7Pnut4FEvSeG9rnsMFrDBTeHvX18XltdksS+7TczajaNk9uIT4lBzHQmPFLYkAhSlPntuNtdNY11VZlHXSPdE33/6Gjg9P1O10vbZh+eo0IJNTsQEzgJD1xexUyj+rrZjcKqvJvNuOGQMgaVotaVyVpgTUVxsarysabyqaMteHXK3atImOXaxRoMyXqi0XevvoQN98cKbps8/04nv/WP/w7/yixp/+SCqNNN/0VSK0+1FLh+8+1vmf/ppme2WNK9LtaqqXk6FekgtsQLixiUe7SbQVM/8RJ5NjGLhvUDHQDO4PkAPfucjsdJp68uZjy4H3D9taIbdzMc16Z2+Is5R7kWKuDMgsld1oiNiBle9v1ng2hivA33IZ6uQqKqLEiBvgxPqL+ibOsDwSwTHJ2iED+fJqoo8+utBiUVe3S0YydVPc944nsdQ/1CqAnqivUgQRjQ/UN953k/uk2euY1S/yQHNdAvj1FkJtA+sNwLO2YRsRxlqjdnO4ejitxohGNE1jT4+CuWCuC4l7+gJvT8x4hzpmRYZnBTMZgBY5jXXt7dcNbsifhh20TNN6aWSfYfKjTV3aMMZTdVTCixeXBoTkezKrxvMkkxBAyPdyj2azG/YVQBX7bx678EhMs6Fet+NzE0DvxtWSUYtJYW4VY0BkVvd8dnJuh0yf2ivMEhkDqrJHOXePubiFBn0cusca9ieaz7ivkhIu1bgmHgyaaEIwNtLKAwPJ+Au1C+q4GDXh/SuRmcq1a8iZqBivcP2oDXkuVhQRb0EjPa01x0g5XkyRdUmd5cioIAw48016qKbhcKHLl9QNZD3SmCYLORIC8mvODLPvl8JQKJ0pnqnFxbsWhkueGw3GdzFnZvpOo9Gdet2WI+PI68ZZvdloxX2xIrIHBdiNXlw8c7OXpcd85fn5qc7OjlzvbutN1jXXKBMjeZYwmbptT7l8OAZbmpqPcb5tFTsefXLsRNQRRfMfQLzCVKa3ZQgxlbnEVCZcRg0Iawd25ue8ajSQ+jZUw1TGhNhXbIbwX/8bf36TQzm5AaMzliqRLZf7pRkUFyc75hg7lEMqXOJNDnlRchtFGuAbIAxJ0NpTMGB+whvB4dAf9DUcEg8RXZFwX0pa4rI8qHuIDGB/z3Ny3JjLVdiF89zprlhywqG+QNdOVy/CkVkwkZ0H9Y4pCAV31cOw3Nwu0a3RZgOjA4MEgZuCjQe5Ca54IxdLzBrWakRjHKnXOdbN9Ui3NwODQhviCIp/qVarosevExgKUBr5AOV5IOOkEDYAR16xrms5p7hsqF7paTYp6W44tCYcpz1rwhstb16D/tCdaeI1OEyQJgTLljs+yBgjdL7Tber4GEvtlpZ2e4KZiSFfmKxWG3ZXNmfI8wLsQqyAkJeEs59lC2l4O7uRsUlRB4cLFhuUuVzLp6LBgLX81vCHz5HxdXPD/CP6eDaGsGcv/nuVNbnXXn+1Ut5KZvKBEVXvDriLhVrItXaL6i8V4PeeSC7YwxE2ZsRyV2tjprrTCUdXg0LrZthE6W5PtGRWyRbTwUZ4NiUFdkeXliIh3PTC7GCsu7u++n3Wf9/3DDMH/OxOh0KjYWYSdpzuG40WOqNGFy6oKFhg6SsGhpj5PH16o/4dX8McFIcJEp7EBCfgti0QAvTGvZ/Z1J3rW3Qbg4vPoDbu+yh2iz/vfJvZwRTYCxiMoXoYzsjyjDnjAIYcOL1eW/v7HbUbxEms7WBHUwJXM4prpF80JwDQzglLINug2xLAKMSRmDJPBGuInBQpab3aVR1QWG6porpZxJChxPpgnVP0U0ZzPSnkbWLDHGICmwYOnkuOAxRmIqiscEoGsBIbguQMxzs6ujwnGltuCtQr2gCOacLktZ322y0juAXU90BgZtNTsVEs17RUQ+0TJgs+QHEQhq3mWntOh4ZfRCPkAnW+WJrJMyCsV2PGjj2iuvbH2XKsxRqp51xVlAXlteYrAOHUACQrKAbjofqzsfrTkS5vr0NStdexTIo5HiTsdF+j2MCAoaaPPvxIH/zoE++vrMs8elB2gDj3U2SuuolhyXrOqaLIinw0HjBI2L8TN/Hw0YkBIWYkMISOyDFOi4ZmrOxUnK+kuRugbgmYCULhwnweSgxmeQEJMMiAUD6immHDRKIOMLzpD/Ts+YUWXHNcCnm+yXXbTNUq5s4rMNhI7tdlVXnASMJ4kyELG1Cqqt1oqVvrqkHkRPtQD88e6XCfmfuu5VpheAHATCAjtWZi1iqtFJQryRCD++He7BUFapLhMn+4rFQ0Wm00BtADVGDdPateFrKCBefLbKnqYqm3H5zom48f6ge/9w/0/d//LT9GLz/Tilm++lLNnvTw7Qc6fOtM3ScnWnSkaV0aVze628zVHw21mK20WW7UalBMNqPgSuHhNtTyn1HB4GCImoT98M4zyDSNX3sdOXDHjWCUPLxqcompEVA9wI6yRnBH5H3ifY45QLII2WcI2W5YicA+HcCQhjFjEygwYIdzBABgkMI/WAnLzS0fDmY5ZxJi4HVzPdcHP3qu+byubmfP+30U9ByLOa8y5ngBhNw07GkZXHiuMIWx5xGBALppLMOzXSnCAjdfeNs1TXzuP5q2oXbgufF8rYQAlNpSl3UaQm2fgzvGbFtzpVxhxxrKD2ay7ARfooabifhbXNi7XYBgzQ8AImAr2CRqizAYZGwnlFkZEFY0n6x1cXGtjz/81P4HADD2WAxdagziuz+a3i/2+BkjSmTUcq5RJ8UpT/G+v78f7x1RN0tUDNzv85ArHnQNWvYPO6o1UBUguYz32x59vvTsByEdh+3lHCa2CRZ70J+qfzvWaIRRDt/LuqROilzuaGK/2nSOa7jt6eU7ErAykTRWtcKMqny+8ejtUc+xnri+AMK4t7km1Adsr+zXzC3zVtOw4vd7TSaAynvPGBGeEnhLEO9VrgBSA0THexxNwfx+b3OE09ltWofGDPsz5AejRQEIkYJOxreaTu50drrv+cBHj05cjzCbz3Wh6U/Ne3NzradffGGF03wxs4fF2dmJnrzx2OA36u9oADvKw26radzI3edUu/k826knCh1hNDbjKm/dzcMLI2InPEe4Y2JHKH15vQWE/WuC6csRTF/bV8MM4YEZQrAIOISGA5JRAPhXDhD+a//Rz26iI7N9RK2YLNntbpncf+6X7js8y25hHl9kdQ/Do2jxU2HsAV3mQRz0jryOrhyySjo4MYg9xm1uMk6d5GTZ7II8BWx6M4jMoG6v65/DAU4xjR14FIsALZiaZPFcuOUlFyJL+haWrrKBUGS7Q1CruWjBqRSzADYHAN4UIxQzjliqY5u+slyVjazbPlKve2IXzdFgorE7XxwEbNYM2krnzv3GDQAAIABJREFUDw/U26+oVp9pAyAUEk2Kz8i5QnNfFq5RFS1nVc0mZQ37C13zmthokbTUsQ8O631eZ3Rv0TQATLkxoxi0WQJl4GKuZqOqvb22jo4Az82w/yU/D6OOUhj+ADgomNgEXPTglGXN+o7BRpoZdf4kYCZl4yXvyJBWeP9LzCAdo1mA9LnBcTizGfwgzYApHBGezgB3APFdQJi4jPSpwmP7S6vvPvjbKZ1/7LD9LiOTCu5Xv+4VYBqdtJgFirDctLGazWq4uOh0IrcqS24pNPp3N17DyFN84CDzQCZnCQibDhEQrQCI5J8tVrbov7m58YwLLA1W37Bq9RqgEOasroP9tjdiZmjZTC15SkUyAAbgByicTtfOf7q44IBgrSdAWII5jB4abGV0OsMUJGZBI0Q5D6IHW5bNB6Ibn+VG/mIDkJinjYiQ7czm9lJG8RXXkQOBDi2dX9j6cGxlbpe/dwDZjvDAKIZFt1CNr2O2iZmOUtnXjTVEkK7nTijCUxxDRNjEfcA8CrLSbERDt7rqeeJmMIbl+AijyGbl+ZoKjaGGO5/NWpjREG0RBQ7Yo+RHnmesV+vO3cryP24CCnv2EcAgy8a5ZBRl5MMheapXtCqvnem4CwjvyUPTuiyMaczUhph6Vzoa8x7xegMI77IbG61gxZDtlwBNNGmWGgyQN8bebvbEMjLevjSYjwyfacDFEK9lf+98PTUoNMvG/zbBGNpQCIuE2Uw3w4FuBgPdjHALxZJk6YaJ5WRaaX+PuCEcpAMMYurx6cef6KMPPzUgBJyTfdtq9tRu9VSr8bW4OcbctI0NRiMDBVQkMb4AQFqrUtsYEOIu+ujRqRotGlkYXpGZGnO94cIZc9DG7m4cwszDHmW7dwy16MgjPZt55pFrS/lXrzJ30lS721GjRfGA0yVNu5GevnihKQ1JZuCyWoX5Q5yvAREALebOMWE1IKz47z4illKz1lCv3dXZ8anODh+oU+/FAzv8NOYASII9i3m4aDpYPmemOmR3nEcRKZPdioOpKgaJ8uxVkntjSDNF7rVcaDBGFrbQao4kfaPSYkWqrz186+u1jlp1HTbr+ge/+iv6J7/3G3r+2ftaTq5Vqs3U6JXUO2nq8dcfav/JsZoPepo1VxpX15rVpVFlpTHSOSS4NANs7hRu3Z4ZnBMdEey8X1dyxXVUCcYa47HPHZrAlnUim4dJKtEM5f7l/IHNQcqMgzYAKdjakJmFVJCXj0SVvcjyN+/pwSAy429mL3fIrNyIdRHAMOK4Ak1EE8/KocVGN9czvf/e55pOcZze8xnNcwj4Eq6paXwtQKJVIyhneB3sfeF2nMO3oz6KfTk3w0P+TfNgpvl0qOV8HP9uDriiprOa2276BXCF8Y0ZPINjM/tUEmm2fdegLQ7StGVv3TwdVQWQSvPxNEHJkQYU0ujGIIVagpETM3WrhRowKwAsjMAsiw6zpghTX+jq8laff/bMtRKA0GCQuqaOC3ZIbYmiIROPe55rTMPEYzg0T4AgdaSqRAsBspn7G3oUod6s6vwhkTOPdHC057ni0eTOQBEvCDOFtXI48W7WVuCE+s0uVqk+KWk8ClB4Z1DIeANHRN2xZgHIdg3rYk8u9nL7GWyvZwAUojtGqpRpCm68F+7vd7W333GzLDKtkeBH/ZZVdwEIOcsjS5jfS04418RNYBQDjab34TEz2uxZNNlXNAZi/YVDaszYhSooTOSiyZHeo+zyns65NQWsMygXWsxGWq3I/Jzq/MGhzs8PdHZ24No5Zvmo66K2o6l9e3Ory5cvDQ5Z16dnJ/r2t/+U85lx7ed14i8So1oxhhNzjrG+TTKYRY/awiZwvFY34VJDw68hpRsYp3B2xWYaupLU1HYdgGS0o82C2ImOdgFhC4awssMQAgYBhQBCIie+ii6j/8p/+Ge3oyc7Vcn/b0DoNzrykShE4gwKg4ysYc5GGhTM4XaMFGfhhRiAJOyfk74uOoLVqjoduoQtgziKQbrcIw60ObbIIR3hsLe9dAoIjQ03mLuYbWSWIIxqAIR0sDG4gK3EhpiuzHhIoCodShyaKASZbUF+ERbr3JDt1r667UNNRkuzXxQY7rQyM4hUoLbW6VlPewd01XhK2PcSOE4hxmHEZtNUpdSyvIIw19urifq3cxcbuf5ENpW7aXSKsxzWAclhhRqbHC5dbP7zqQ8/Z+Tt4zhZ02yG2yODzMwCIK2JUHXmHG0uw9HlPSSK1a3jYnb8CoepzHDFTckmFYUWnTMOSK4BklDMFwwIbeMcnVUfpiu6wMzhsAnGLED+755KLneNfjwU3H72Fandbnvi/s+7h/iKMbo/6cdnQOgaIcmmKSZ4uChr1Lxm+EhDwx3d5ULDQd8Mt22VPf/HeoiuPuCdtdtud8Pq2iYVRKIMDQjNAiSpNZsyICpMbBo6PKCrCJhMgNDyu+iHBdsIw1HVaLhw9uPNzUSjcbiRUigQKUIXlE2XOS53rHHTS8VHvh8t4UrzJOEsGdKlcDnLh13unIcTbT5ctuxsflvTJJhlHdwz6cG8ZXrYobVRtiwsHsRFMMcwUaVMlxg3VfYPgASAMDLB4nBmvSEZ285CmEGhKLa0M2JMAtRxD2/nD0NiitzZsoEwLyDzkMxGgB5rdkXo8jqxjcwbAiRDbgpXyPdjaMHvoeB1X7zM/UQhs3EMjAHhEsa3ohIuGsapWcKZVmiyWo+1m/8/SbwyQEz/ltd3ls4EK5geyfk1JDYrTZczLbFX71DMbBwFYaZNa83TPluulpy7Opr0ncG6Ki00XY4FUdfs1A0AKaoWlo4mkzHPXePqRz7fWFc3t7objjXExdlurWHAZCl1eaWT430dHnStXKB50qzX9fLlC128uDTA5rqjfmiSI9kgLiXkUdwP2W2PMQK7lJJ5Npk5/iFMtNhjD3X2IPJkmSEMQDj368y27p4XTKzjbEYETuS5smfR8IMJMGBkdGK59LlCQzO7BLabdbU5e7B1b7W8D5IDe3F55fwvs5g5dgIGkPXlhgLS0JI2i40ZwtqG+ce2uo22P3aabbWbbYPCXnNPnUZXrSpMdswvhoNCMH9unjLbbelYAPss7UepkYuncNKNBxcgJMZJDuhaMNjC2WqpCTPyzmxjDZVduC/Hc1WQsHE+LRfqMD9d2ugPfve39YM/+od68cWPNB9dalUaq3NY1eGDjl7/xmP1XjtU+bChQWmigWZaNMuaNbyj0U0182hAmEYc2F8sfXTMZIwpuNHjEPhocPDvvE6KNG4Fu9omFQsRAt7H1iuf/3ZS9HUJkzNLjHeMuayiDDFyKD78SK1N31ipEZ4caLNsLzuf+uZNTDB7D8qhm+upvv/9TzQcoAgIR1O7o6eIIavJ0ySG1RR5Pi4B9y0gjGy47LIYICNUW9RRzqZdjLVaTuwSTuMpQAL3FLEQSAVRojTVwOGSfRuowwaLtNsNzdQYvWfKtnsCbmOR7ATNnm0nTJrHNe0ftNXu0kCnyclennL5knSz6bOwbvAWkz5cfxrWzNMtNRyMdXN951rJcmSD57heNlKhlWSX81THLVBoLd0Ap1k6m6IUoaGIVBVJH6MoQ4/xnJ4d6wyJ4vmJwSGqE+LDFquZ969QCgUzmI2FopMezHiOnqF2gcG8uR76oxskJTwlkJbGjF/UMtmVIO3I/vm74DrkthL71ETlEtLRjYFgBoWMSfA83WzOObjuP5fEHoVPxKA/dj3FuQcgDBNFXl8AQhb7HMk4gfQLJMgxphM3QWIGff4GIMzjCXnEKmLjAuDZ4pmGyXKu5XymOYo4506WAgye7ml/v2UvCrPd9uYIQEjDijX67OlzPXv21MqTo6Mj/fTPfMfEA4CQpADksVEHxN5MXZGlrJZPZ5Wi35cwfgu2ezex68uAMMer+XXmezoZyqwXBNMDCKu6fVmKYPpaBoT7arZirplarpCMfhUB4b/8H3zHFEyBCtPeEHtjGkZPnegvF865NPkyQ5ilYnTyPBDrnLUdQLhjORsRa8xCsEiCRXRxmobyXcDY6hxKmM2Pm5ONhzDhOBw47NlI6J6EvCh/Px1V5n8iyzADQlyPkFCSJwOdHWxPS3t7Xe3vHbrIpDPz8uLKH7kZbUxToQs8s2SFQwtb/3ZjL/Tmngfk99KtpcCYGXQeHrV1cNjUwVFTm1IaznXHhoKDrYWuKLNNLYEjnn1xpcHtTOPZHApVGyRzC7T1MWgcEr0cyhWdHrqcXCdvkhU6SzObkAAEefB8xpO+FgsA6cwbOmwMw9YYpbhrBJOT3B+jdkhdpFSTZHBlI+qdHKWQdMVGyTwqXbXBgFlQDujorgYrEVIISzRsvBBBzrusx7019uVl9SdDwz8R+RWDcPG998Dj/9MvyIx5yoPyJpPYtDVy4Bjwzuy2Gx1paJ3uJk0N778+O1KBX6agCxv+Xm+/eC857AaDgW5vb93pb9QohBlqx8hpalnz3l5DR0c9m9kgGYVZM/PuIjAy0zgECKJnnhUwOBjAdIQsl2KBDqczCtdkb0UHcekZ3GAII14j5EzJ6ieZIIRD7v1crPy+ZUC4XY+5r+RueJr9jUFyusk0e7D9h2Vn1rUU85GdkDcDCBnA5/BcLgYq4TIqOp5hDFWrtp2VSigvndtg8rneYcoA+wTL0Gw01CScl03dMiZA5FLLOdIm5Jwh8bRxARE3UPkAwDUseb2wIV8CHEZzZx4CEvc7B+o0u+FqCDO+2KjX7qlRawQrSBEN9CU6hPvR+VawLnQv6biUVSZSAaWEi5Hk7OY/bJd3Nq0pxKOFHDyue3YDjH9PhhQJIWbmcFVa/9/kveeSZNeVpbld6xAZqYFEAmRVAWRVq7L60T3T7zHTbfMsLWyesatZxS4SBAggZQjX2se+tfa57hEAaqZn/owZQAtGisgI93vPPWevvZeQg+dmv4nh2VAdeHStotft1rGCHkrocmMf13cf4t3HHzQdxCV0G5voj7px9eRSNFFAJbpBzfsBtuhCa/WYL1diZ0AFmy2g7bGP85poelEgOz/9xYuruHp8JnMKQCKF43IxkwmDDSMMBBwFUjRXLv41RVJj0QY37O/ju0W8fXMT6yWLbKvYIJgQOI3C4mX8pvDzjPfgM8U7um+eFQq9yZQ8V/IRPekxPbBkEhqHQRsVvRCAixFKrxfdPi6+FODNWK7Wou9zNqlQlDbMmlYbIAHkoIvWY7faySW3XWvF86un8fzqWTy7ehrD/lAgCXkDoLGH6Yqm1zn9qzdEaep1eTZ6et4llSDyg1iEnGwxKdA5J3drF4wUUgJfxW4w3YUk98cwjfWArEPOgoCZbkwny5jfTWNDiPtiHbvFItoYRcQuvvn97+KbP/y3+POffhfTmx9ivrmJ0VUnHr8cxeuvPo3Bi/PYDmtxvbmLj5tp7PqN2PVxOW7FAfOgxSo6NMZE9/akUCZbamqciITKPg1F9oSCqfedjCWxUjR9pym80USXZgEuyhS97MlMgWje0biTfjAp7NDxxVxQzeGDwUDMz6D2wDzjWAduJhS6cQEDPvNub5bx93//x7i5htnkCCgDUaZO/BxPPPzc+t9SJ0CbVW5h3qNjo8eNN8dVUNds1WBkArNaTaJZ39mk5OxMzxqNDTRlrG88WTrdQZydX7oewghMrB4ak56y/FiXf1LH3aPqHdQgbmh6Y6OQwYimSEtO8YAE4lx4zmmyIwmgCc0aLDIkGt5Egsh0MF3Y0X+rab/jmeLvUu8pDwu+H/uv1wg11XKOPu1O06fbm7uYTWeKUdAz0esq4xS22K9+/YUmg8SvoA8kTxqJEvT22Xwa0/kklmvO0150ezRW+dmetMEMYd+x1wERWQDXsT0h1gAWopw6qSs1iHSfrpyDBto/AoRcbxpTgHiYGgDCs34FCPEIkFopI6r05TTzdhjMLeP2bhp3dzMNJaijoNZL1ypzHZ9bYnvQNKBZJ3d9GknZgK+XCWFpBLjJUAxabBdeprkYtbF/7WOzwr+D5ttEMXGPrvrx7Ol5PHo0UIY40RnrFUOVNJSE7koOdqsd3333fXz99deKwaJe+V/+138XoyEGeDCaPB0UQ4jXVjmspo9FNjb1ROawQ88iDVdTZvS50tLrmUqXUWdT3dcR7uwwegSEjbgBECZlVBPCNhPPo4bQlFEH0//iKKP/x//5d6KM+gYcqaHVWq9g+U/V4j8HCL3pWEPIgXp0XPOE0CLqAvo4EtiMlYWS9E7nvxSTh6RCydXOhgRlExVlLrVszkRLY5sMF3WRm46BcHZKSDvUp91SOVWKupIjaFOmFudnFxbzog8g1BfHKVE7OWAp+zlAAWhohjrRavZkJMNDqbAGOWPZRYrNko7K2QVmOJ2okcko7roBhrosPMCEbDcAhIf49k9vNeURE67ZkjscTny8JjbKMmmTbiszWSSc36JNtIEDlEMOlWKaQ/cEFyjeL3oAcvSGo35cXZ2LysXXmUqDvquIe48YqnSY3RvwoaYcxtx4HNRL3uBcbqKAQn5P9wjKjEGhHVUJDJfg+h5P7iE4+59Bg2VtnqLChwjx9NA7TmF+HmF6excNV11lawgLlUfOb+mcyZo2FdrmInJfzKw+a1ftViZKZr0uSkKvN9BBxP3Dkh8aHJQPACOusBivoG3Z7ZcxHLS1hh5dDjUphHIJZZTXoqKPjrVAOVmbtfh4PY6PH3H9OsiNDJBI1xhTGWliFQifdl/SzqXcQNjiSLtU5lAeeK4jTTcxsjkBhMoGyg5jlRGURk6I+JMSIpqI3Fr30v4w6QQIQidBy4pZD80MqNb1GtPBVdQC6i3XyVoUaLGrJfEcUBXRpKKBw20wneD0/BENwhS2Kw0buUe82o0KRl9rgCEaCVuclzgKU/zORkz9RwKFAMLp3Ty2a6rCiDaFOoZJG6zuu9Hv9OPZ42dxcXYhuqiNP4h/MY8aCjaXTVEhmaulHNcSAO2NNwvGtOipiseTZkm6gXoV49J8NIYRmyMJaqfrGeMaacaInGHXQhOyW8W792/j7Yc3sdwsYkO3tnWI9X4Ry+1MzIcdcT6HdQzP+/Hk2WPRW5kuQOXiMEbvU0+Xzvkck6hJvH9/E5sVb8V6HDk275aiSFFIfvrpk3jy5ExNOJoB7DfQSgudT7uKDF+yIailyLPkvCrH1PjXFAqsgel4J0YFRQbrB8oxOVjQ+TGakaFZdmV0Nsj9uK2JCsyP29u5AOFmS9GOFo1iiLPFOWAOL2f6nAZIddMK7XLov6e5AtXSW9kxl5bCSvXJrhYt6U070Wt242xwHo9Gl3F1/iguhheii6JFRe9HU6Hb7Ag8ssYEkNWwcG6e8/TMBikmX/xcGiBq7sjkx+cP98egMGmjOSGsdkUdHe7MA5bp7LNXI5fgmVrNl1rjgMIlNvqbZTR267j78Cau330Tb7//Q4xvf4jJ4kN0RhGDy1Y8+exRNB91Yt3dxd1hGuP9Mrb9RmxxFW/WokZ3cL2Jtt5TRg0UQJjnuAya1DxkjfNRzOpM3VRTUYW7qXO4vdKUwIiu6D7REipaBIfmNK4jdkCdf2I0NAWwnpVzUjnBCQiV7wqwTqBgAFeyERMQZqO0TA9pvP3p6zfx8QPa+FkCdZwdW5VZjs3ZvFdzz2gQcc90HiAhaJtmKneFbKLLBEm+BpYdCOA29tHr1mPQx9hlpEasJ927mM5XcX09jnqzE+fnj3S9pJrhpidT5ZTOaPR7WsPdj14CnGCoREMNxlHUN9ESs6gWDKZGZ21FiaElLLow67lcu1HPAf6YmApsVU168nY90SpGawBpxQQ1bfDC6+K54N+wrtET0jiFRfPh/cd49/ad7gvn5dNnT+Pq8VWcX5xHb8B0tK01Da0dWQVA8G58axfeLeHoUAO7yglEb8oH7ATuDYOA6QRzNxzu52pqS74J9yNNo0r942epTAmrbnOek/69p1V0xd1UAgjByhqd9SWNwFXbGfFZDzv8Qec5QJD7yWtZZLQN2mrVXQmSeE3sbTYOouy26YwM03RGlDO7nNsngFBT65y0STcP5wWK7z6W82mslvPYbJjy9ePly0uBQcxwGk32bSanZILDPMK3gOeoGYPeID5+vI4fvv8h/vDHP4kN8nd/97dxcYG2lrXmabOM5DQU8ZRen5GkVBN6PR2udZN1USjQXrXlxDMgPE4HS1epuIwOkzLaiy0Two9oCGvRPQWErXOtBZmgYSwjQNiVjpBn+BcVTF9RRlOY/nBSmH2tn5ni/DOAMIvHYk+uzV0d4ASEAokGa5VWiSIq9ygXPO4EFNqaSqGkyFgs70IbpzWBDW3UdjylS1sWjTvmIE1nUWkB1ZkqrtTVQhujB7J+kKvjcDjSw0EnmtgLFjtUGhW9FMSNpB6oYLYBBRROXovfoyeEpUtOkaLcuiH0AOevlQgB6xztFsVhvFrs4+s/fheL2cYp53SOSWNTnAQDhuSGn3LA2fgTEDpY1w+eNF+iezgonekgIBhASBGOgcfVo3NtTkxJIfZ4nG8gILOC1JDpQEtKR+kuyfFKtv5NUREpzDHWAZBoOrgBkPb1NcXsB5ArWmu+xhM7hKxlH6ypexO9n4JvpxrD7IK5vXE6cKnWgr/DA6rHz6HCNBspE2vpTYq2g5MqNXWVNlYdZuhvNlmRQVNSdNy0sE0/hztUGU/2auq0OagViiGmMQA7u3HSXRwxHbwcxsUFIIcDAf4kk7ak8Orw5eD01OzDh9v48IGpBV1j1jF0VbuMosfi8NCWqkm8p/bl18K0xVxK8SqedshGXXQbHyzl2TIFqmzchTpaROHlkCxTVh+IPBvdHkYjFBQ2yun2maQ5b4lDiMyrTpt1O5dRDiJ5uqPrVT0Wi33MZ1h8YxVOoUCn39pWB+fWot/j+xoQFodLup4ChIuF6VdcB91jO+RizAAgvLx4FOcjBOddGWGMbyaxWmxjt9pqwsNUcDVfa5JzMTyPzz/9PJ4/fR69djd6FPV0bTOio8UzLOMKxzSUfaoUE9V0L6d8xzbIvR5o6iusS2Tjc5PLjS43zrJrmhMgPb80IJjM1GsxVnccx9BNfP3NH+OfvvkfMV1OpA/EIbLeCVFE9w2b0OzruxheDOLxs8cO+d5uBAjpHlA8SaMF3XkBG2Cmbnqh9WqPOhDzQB7XLjrtiFevnkl7ststbARDUwAddQODDk9q8qXn59JxTzfE3M/Qj9me3Tlc6xUuigBPgCrNlszOLdIAXS/AHkUW14tw+kO8ffMxrq9nMZ0CHthT7YistE0cZfODJhvTDzEoZP7gZ5gnQMArg5Kto828TIAnDUnW5AHtYT+GvZEyBa/Or+LxxWPRQ3vtno4TBaiQE9gfSDd4IFs23UkL8DeA8j0HtFCMudkEoLCpGICo0niraZrOxh43ubuer96fd3aZru1jCTUFlW17YArtmvzfuhoi8/E4tstZ7JaL2C1nsZh9iJsPf47p+J0AYXTW0eztonPZin0/YtFaxaK5jmVzF7tuLdZtWDWbaB720QJsabR3v6xzHANaP6GXpI+aUWIamad0TCRE3aMpsNppgsIUB8mI2UGeFsrUjRzhOpETdZl/DfpMAVoxHGAG1xOLxuZdXFdPKLQPJyVRlFsAXCVq4NcGq/ozaQsxm9vFx48TAUIioWjsAdilGRaDIyeiAESmZ6K5W6eK/pb7Bx3WrA0oy9CVHSReGojD4TCGQ3S4OJszqfa0GkAo+jPX4nYWf/rme00NB8NzU+HT3MblQrISqvOuAMJsPKUDcSnC+VNlKUNJXNt/AFAIHRtQcH7ejYvLXjx6hPyBO8qaNBPCIe2OkZAbdAJCPjONYUIIFdzTUpw5aWYD0EZqxPNvHffhbEI1X3b7GN+O482bt/Gnr7/RNYQO+1dffhlPnz51M6Rlvb6M8PaA5GncjsltvtZ0EJDN35uejlP4SB8ARM5iGgvsZ+Px1NEnTO3LkMF0H72myl37HiAsF/Z+TYLOWQY91AuN8Pob9sSIgXXAcIBnsDiSu+YNTylvAIQz1VPsXTS05GasNWgaOE0pzjOfC+xhNvTxUXECCLMu8plzjHCQtCoBof79YRvz2SRWPPPbRTx/fh6ff/E8zka4nfPv0GYTV2YXWJoNsKKYiCO3mk3nut6/+90/6J799re/jcePHzkLUrITAzjpJqVFT0OYzGJWgz21lMX0XvtDamJdnf40IKxyCJNuUNsPo5axE9ulNYSnE8JWYyRzmTIhvA8Iab7/wgDh//6f/3VOvk9LkdMK+aRL/aPC+Z8DhOYu2yU0O27ZpSzTrAIIKTjZYWUNDb0hnce04VJUZyFlSpGBpc1TcryuTphUbyd2znzPYhHszVs2t5pwOAjU7oaFRsrEcK0DUkYQqXFAlyB9Us2GKGxebDq8FU19Upgr0TMPiOgZdHf5O4eJ0rmmUKFbzs+jQKUzRPdEAffkGdbNUac7+/UfvhVFIBot2Zlv+QA48pgzfZAWnjfkDqqABbRZXA3V2SyddQNBc7U5HAHcZC2uBADhdSNuZnPikLGu0ZoBrqapWhktoQIJe2uDGFFjRfnBqAQjhr0B4S1aOFxiOWAbMopg+okDqXOcMHkoRZudJkulcgQZxwPquOR+amJ4MgWsbPxLIfnAjKY67B6CwZ+fRLo5kmHFOSGrMnwymsFaWzcqRMXJzZVDTMWF6tFMBU9atDdqd8l579w3FqjNIdC/QTEEDCK6PwgIPr7i4GpHp8v1J+g99YPJNARwS2OwCXUVr2+maTIDTTDBTrNd5RDKFj8ntIUerMNXRU6alKijm8YVjaamRFD2jEoMAr01+1k7gsPSaU5gLvMDriNdcyiEtegACHstHYpMd4jW4LDggGCKVKsvo93mwOBQ4jXgkluXixqGObMpE2+mhBQWHDCeoFBMUfzjWEyuEBQmi87RpNCkSJ1RajZ08EBPyikLzzpdzl6nL8reerGN6d1MIJD8ww5B93s7eLXYAAAgAElEQVTMnwCH9WjX2vHVX3wVrz99FaPeMIY9a8JKSwo9oa5CTgzVny1d+1P1bEXLP12P9yd/OWyuqPxHYF7mtff3YwDhju7+fhe32Pfv1tFo1+LPP3wbX3/3h3h3+zamq7vYNbYChE2y6faL2DOFGHaifz6Is4uzWKxW0u4RB8Czr2YGU7SaIxoonNDzMQ3g+vV7A63bxWIc+x0ZtNv49NOn8fz5pYCgY0b4UKS6BVbSLCdNPZ81U5t879yI8N5tCNWLRmMQ2zWB0uQLQp3Emp1GhylEOnt0kez+qdiAA9Eah/jh+w9xc4M2h2k5mhgKQvZWnJ6P1EBr1SiAYRNTqDqWSL58adVuEw3Th3HRVLMbrWC9JXOiF09fxLOr5/Ho/FH02n3/O00NoSF3RLNi/UEvZros4hbuipqEOZ/PDtqmNB4bpG4+QW/S+ZTZh4UyKuotE8Jy7mZBeIRjBImzo5uSyPVptwl9t4kSNDo+L2azWEzGsZiOI9CkrnG4/hib1V2sduPY1OexiVnMD5OY1+exaCzjMKxFbdiKLU6jtXXMF9NA+tyHP7zlTC1Zf0eaZiVvy+axtZLWD8stFHlFUt/VgJyt48PHO0UFzOasMzeD1cikyVt3jiHNBsy/AITO5x1IGkKgOc0J3M6hkmoyo32B8/LoYug/N6Dyfn8CCNU8o6lRE435ugKEW1HORI3lvqYpHECJsxswc3t3FzfXN9W0t9xfM0msDWWqCRi8vLyMi4uLOD+HYirBhfWVYt64MXs3XsR//93/EBWa55N6gtfAFEeuuDlFul/GnZ613s+rTGDFYHinl96yBiihoUhjeR79QSPOL7oKH5csRXjWjX7WpV7fBr2edWCsTz5TfDvGi3uWAwJkDE0o/tRA7NM0zvP1yEimq++DjpBrDC2RWgLjj88++zzOLy7E0BKdMGswzjiZtd3exPsPH/XzeJ6he7OH8f3YqxzpRdM6FJ9ACPtsNs9nzrWfmsiaUJekd+8CPuF+4r+TbVy7SRr+cQYqS7vXsckNjXFNywwIpTNP7SnyDurAu9uptIQ6Z6XZY43n/DGN39gfZGBHAwX5BLdL+2numdIQHv+r9INpvETzh/1cVNgdTdaxKKNxWMarV0/iL//q0+h02F9Zd5g8bTSB97PBGeDXx/1DvsE1/O9//w/6/OrVq3jx4lk8ffYkqbEGgMprTjDoQY1rLYNBX1830nPgw2u1OPgeILQL/IPYCQvhlEEIKCSHEA3hHS6j72vRbT6PTus82s0EhKKI0hA7nRB2f3mA8H/7T/8qqbkWnBdtSqItg6y8OT9e9v88ILS9rad+cvBK+gUbQxGKK0NMxg8ZBJxUEk2m5OIFtcvTN3WrMrPolN6qxZ0aieNCLzk/Ob1QNz2prNKVYJKR42u0hURAEI6tnJoyXXTGlrvB7lApSkAdRVNJCijV64F8lvpHFS8HaJu4W8ET51rhjAbgwn2Q4HF3H6BUsHnTJQQ0ffctgtxl7KMRWwp9hMzqmjoHq5jKCHzgOqfCwWJcA2oD19KB0XtqoBvj/lIorbUZkU0IbRTdFgARgMyGLzor1jMySrAuUsJvAKocHnF25aG2O5eMZFZsCrhlLqVB8fCFQrsv0Eghyb9z2DMTqZ2s4aF2VSvsRL9gkHjajPjnAGHRRRxFKCV3zXeo0CLug8HTLt9P7emeHnmj9sepG28x3jkyKI0J2axMF5Pmla5dUkp5Gb6e3ANrTRx872PF0wBBRIXZ0lSAHnR5CbV3KO4+h67zJOmuFnBRTGUoTEL6KPQH9QaCc09npW2qY/rDOrduiGfLkzK/JoO74+GnMPhcdxyyyn2iVX8CCEtDpJoS5vc4gnu9St8FdUjdnHAGKNMNQuHZhO0Ap2lenYxSqD0cGFCcmbg7jBedzmS8iekUGlFN0x6KMXIWeX6KQQ7PoVmxImFlbiNTOmv7Tqe7NknCOdBCeWh80r0Qn7Lex3K2itqOnaoVvVZXf76n4YFJyK4ef/PlX8cXr17HsDeIYRdA2BMF0KBQhHhnkuVadBB62Tvysyr9H4NBMx7vT//KWq2+Or9X9f3z9xhRHep1BYwbEK6i1jrE+5t38f2Hb+ObN1/HNcYgjU1E+xD1ziFWh6UAYYcm1qAt85T5wtmw6JgpGJjSqJNMASHtEpoTDC+2MhbAARBAuFpO1dSA4vzJy8fx5Mm5TBVE71EhkJS4su6ryBkjZu6b8zBtZGOmXslwI1uio2YBelsVogKFNilgxGYHQYM7AcI9zwDFaMSbH64NCGcUqcQU9AwIKe4zG1DUVw27d1ETDdUUVwCbil6BwpaaBPv1Xh+Klag1ol1vx7mC5B+ZHnp2GaM+jnbkYbYEBrXvZ6MNAAgAEpWbfRxqritsT670jLJH+Gf7z723Fbddm1i5QXikizp6oLAiTIM3fwIg2KBpSRSMTKNa0Wh56qTMT+Uy1mODic98FiviSSQrmMZ8BiAcx/owjdVhGsv9OO5W1zE5jGNeW0QMDhH9Zqya21jWNrHeLvBAjh4FMIBQTIvSCChsoKyuc9/3BJzRE1M1ml18HTr+rhqOs+k6Pn4Yx2SKuyKUtRINwP0HPaKXhfa2Fk0UHSFeAednsC1G2peKyVExmymA0LEPvvYC5GpM+HWqkVd09WqsUZfg7oyZ11Rghr3EYJBmL/qz46+5a8XxF23c3S0ZchNlL/OeAY9MNJkIYqDnj370+zB5WBO27WfCdoDiV+N9d2I8WcR/+/vfa6LEFL0tGlwvGjS7xCKRojb/O63dipFMiQ8qn3ncfI8c12UTGSb/q/Uker1anJ13ZeakOCQQfwIPQQU1L7xm+a+EzkN7NmUUCip7u+saPVeU9nKIh7GVdEGkOUm/pUk9my3i9nas/Yc9f3R2ES3MxtJgbEkTX01rJtOAQmQsd7GAGbLbRR8A2KSJgumVowUKMOVchN4PnZX16aapz+WkxnjS+lMFQ7V/uzlcvgZn3dIuZV1xDztd3jfnDrWaHW/5GeW1KHJHedropU1dReNeMr/tlGz2g5uMNtqh2cQ+bLnHsS5S7XvyFjwFdm0s0z/+Jx8C6nBc7CeKzqrFKl5//iy++uqzqCN3qsEwm2tCjCmhTelowmZeY2YAw6r7h3/4vSLSaGZ8+urTeP36s8yNhJ5eQLDZeqVpa3jtJqElRscptlaimH6nTriFFlsajD5nK2MZAcKRAOF2NcwJIc7Ojp1gQthpnXlC2GKAUQChI95+cRPCChCeHDRlrR/po2VE+/Ap+HlAaH8rH8oqKwUIPYEogLDQReWSyULcE0SdNI0cg9MRYvOgoyj6RU4PS9is1jh28fCSFARqvr+do6wHoUMnXUgGvh47gaaWMEngHGZCqOIxux6mrxQ7esJATSmxHiwPBivNvAil3edXANhite+QeAc4o6uxGYgmGPogoLQX/Z5zBtm04chThFGY8LHjgS1U1EZbm5WMMeTM5k2R31irmQ9IRibwOii+KJLYhACG0ELpUom2MOBnM3mCYoBuEWtkH3wAB94zhapsoRs4lW60IU+mCOgpVDz5AxTK/VEuo86DpMByppgDwAVMALEChKY9GhB6pzrNsisTp2oXexgRcS+wPkHHiXOaAaE3ZXc9j2vYW+Nx7d7//XGNl5DiY7e4/LP707XSIzSYSx2RJoTuNEt3RJOBWggDhzRCEgVMBi4+PW0z7mLZJhZ1UYQuL/pxeckGxYHhkGABwgpMopWxS5odXHcCSs0mBhRtH44yRgDQAaA41FdynJxN0ScgHkevZ2ApGkjRp3LPFNBsHYoCl3WJymFSrm2x4i5Tw6SScshlnqUnPkV/y7NnHYHpfuj+OjIEoDnR7eI8yk9iKoXz51BF4Lu3tzG+WyqyZLtx8c66IqOJTZ2DyYWm9x7/THf9Sxizizo/v6xF7h/0MRmWYLevQr0tTaAAz5qyC31gOzqNrn4NGDysELjU4l/+5m8ECNF/9dvdGHQAhNAFoQ6m41l2iOUGmwYVpWJwM+lhq7m0Sbx+y2Si2pvvff2JIc29X9aiQeBzox7kBM5x3NuvYrqaxvX0Q/zDn34X727fxL61i31zF/vWPrb1TezZIwBuUDqbTa0TzFPY98xosHPm0eHYxhnSX2EUgfaiTjNvrmlwf9CMZ08u4/LRUBb2Am8yKfLzAWVP+2YVcZKaQV2oZHSIasTe4SbYfluP1ZKfyQTWzr/qsovlYGqWlJPKMbT5B4V7q0l2bTPevr1Rc4GJc60GI6Qruih6WzWuMn9OGidMM5gOwp7gq6TtA7gdpPVrM8Va7WK33Ea3wRrox1lvFJ8+/zRef/p5hLIGPTHEkOhsdBbDwUhuqqw3MTG2jiWh6YnRDiAE+nhhEciBULFA1mPxTNFwKsYyLAfTE+/HTqRjijrrBQiWz4DBw3YZjcNacUvR7kW0uhErss9gIHAmmL2D2RgOyjwuu+0s7m7fxJJ8st0kVoeJPk/WNzHdj2Mes1i1VrFp7GKBOVQTzXAtGkTp0JTAyCgbbTLnEqvFa1wGcmq8+jPFapPGlrJtWSK2uXe0zlq038UciqXNSDCeUnFaN2UUl8TVGt0qWkuCxImtGsblxZm1ZMkioBGlRir7056oHk+n0RmzZ6sRls7briPy/EhdI8CCAl50VU0nXPMYDKUmUi7GBujcT85x9t0/f/tdvHnzJq6vJ7q+o7NRvHjxXDRIdIKFSmpzPb8+6ggatuzv6MO5PgDC3/3un9QQpAHY6faj1aYp6KmW9+77TafCLSjgwGdwAYQGK4ybkDHgTE6jZ7maxno9EVtFgPDpI9UTfI3jmcwyMQPME1HOQputeUAgILHbyRQGoDsc9J3hu5xXsiCbvPjfCsyKoWV9HR+djmsmJmliUNUaMR7P4iMupiskFUQ2DUU1pp6aTE0DhSLKhJC9jOdH+rvMWJZ8QhNqr8US4q79V9fPp999QFi42D/TwC5pD/qXPAvsQzynrsU0qRatwFmYfuZ5DRiiETzP/su99hnPGSIHWRU3RXMI84ozir2x5IBlg1wgPVsBRW+uKeSp1MP3XNTsLX4G09iJebGJzz9/Fr/5zevYH2axP0AdJot7pyYuBk4AQq1RXOZpitFm2h7iD3/4U9zejFU7fv756/jLv/rLWJMvvnNwPbWoGKeqm3PPZ31njWSfEdNHeZbckC5Ofb7WPhu5EGbD6QzIwxSX79MJ4REQYirzTBPCU0CovaBN7YGGsJemMgxz0BYytDmaWQp8p5eJdeUlOsbN5XuDNTXDHwzbfqqh8P+DP6v9h//yb9xnzA6IMFsi8yOlrIxo/58CQkGqLMj86BT9gzcLb/ZFNE531DbD2wzg9bRCXHr0VRL203ErdtUOKWZTsSWtNzz9RDUXvKmJiklhJ1tjBMs2o5EdtaZo7m6wsBG8arO9Bwg9BWKTMKWgOJgaAkpXVbLq0shNhi6YxWT2GqsTSoqev70t1OlY8j31gWEAbmM9aEvuCMteeb2ONfx1DFnS6trupXTXAGB0gQwIAZWli2xjhpN+MBlBODsd4M5TTHGNNj4UL8/UMaV7qnD6PQYLS1FZWdSimKRODdAKsEb3QBcUsx26QAaCGeCb9BU7XtqkoQS5VrpOZTmxJgAEJxPCB/qF46FUNtmfmxAm8CuBuwkKtXGnxfJPA8KfAoUP1rc8YkxlO8WQ1e/LlxvR+UuyUGYNemJ7nBAWw4Ay3a6iHdKT3MoE6wnYnAY9DE7QGyDc595DceZApXFhJz1nhDLBtUtmuRdY6LPmZQmNSbkceDl0vGZZX2S6TaaTmM9muq+m+riJom4hBwQxFWpKmC5D80U9uBMNgqWRPmDssZn6Nq3b0uXzhNBmPAWc4RDsHCs2c1E8Zf1sOimRKZgy8R76/XM1Gt788EEFz2LBIW7qDMUA9GU9o2lA4ltTOqRGSVVzIAGWiiT+lx1KOaByzzT7Scc11jTDhgMwsBktBPtozTDnPNSjU2vH33z523j14lPi6qUhZELYhhbI3pRaQo5eBW+LSpVTmpOq4sfabRcZVbPE/J/jAs3p0L0leG/5Jr2GySewersWIJyvZ7HcLWO2ncYfv/9DvLn5ISabaSx2i1iiDcG7R4O/vcxoeL3oB1k7OvSkz7auR8yPbGjYRbU0yXgh3Ne16PKPLkdxcQETgaIZKjSTBhgfppaxH2qCmkC96MPd0FH/OwO1C8PD8SGKEOHFZkFgY4Kkx4NjtBassbFmBg1ON3a7Ztxcz+L2dhF3t8vYbDh/WLNuXhkMOndORWljL5MdACF6KiaArA40peQKdmi6rHYRm0Nc9jGNeRRPLh/H4/PHcXVxJTMZHGppMjB5ZjLIfgq9iuupQkdaxeQSM4VMrbwLYk9MWA1yzC4UvIp2aeMRAKUd+SxbsMbb60Y7SxVg74WigHOKs1iLxh/SfmKsQWYd19EOgopQyFgjNoPtBtOw61gubmO2uo3VbqIJ4WI3iQVgkMiJ3Tim22lM1tPYtfaKPqojV1jPlW1XJnHFfM5FoScx5TKYLiYILjAP+DettxXzObRx8oeJI6B24PJYCypzOgHC9AkgXgWph6QaHTkeQhmFOkrIPW/dDtKmsCm7srhxInvRNDM1mzLhKg2afOCK47f8C2xg5RO47DvHA6T8nTdGny/XH681wYJeJ0Os/kD0UBoHFKLeM47GegIqei5gNVAn1USZvb2bxfffv9eZ3OqYFgl1lKkYXy266j1AWM7AkwnhvUxZewow5be8xoCQOgGWymDYjrNz5AwXqiEA9zKBkqO8mTLsCeiMF4uV3EKpf0oTg+cTUE7to+zZTi3aLc6IlJHkFu61m9c0AauzHWlUOsYKwDRGSzrFUZTmnmsSNTWUe4n5ipui/HzOKJ4lNVVgoZ3o+12XZW1X3GeFvY6TwaqJXO3Dp3XKScFQ9vAy+FLkGI020zlZVwCkimpbTKCkm6Sx1kq3dlg1NK7sMm9AaDqr9gi55ZpqrhaEx7PZ2HDDzF4a5YXcB4OShmSzEsbFek28CY3nVXz+hSeEe9g6YuzMo95kusvroGZ2vBJ7Mc1o4tmI6vjuuzfSQHK9P/vss/jyy68E9njGrJtMtkjJSRSbMHFDyWmp2FnU9ykdyN1L51AZgDwIpS/vE/1goYz+HCDslgkh9UenKYfyXywg/I//9W/lMnqKYEvB6s92Rjz2q0+rjp+bEOZsRhQ7j34NCF2AFQG5F6E3UIGcFaPqedrZwmVG3G7DDb6JAmd5KAUoOSQdQgsgxD6bh7oSAKsoLQYB0HPMpTc45FDlIKYgBRDyZ9BSOAxOJoQUFKKV0B3jUDIgdJCppwvu1uHMKeMnAcuHgFC6wqRNwLVer8ydLweLMu3oBqtg9PTCUxwE3MROWDfonCY0Fe4MFzc2C7btTmZKUSm+TZ9i9K/XCBU0Q1Cvri4k9DUY5DXTZQWILjwxVaFmnRpFBocUnR50RABCnKRw16ObLnGzjHH4d1Bk7DRoIxm+gx26POGlC8/mZB1cRRk9CTg/gsFiUnLaeTtdfycFf1U0eqKg6VAFCMX7+tEaPp0M/vigLId9ITHkV2eB5f4J/1+q+vysoCzWqAuwcj+tgwJc6YJ4OmW/c91rNsIyKSGMfTToyv11NCIoHcDHOqRLyLSXdVpoVy4NBAgVcg8Fw5NZG3/YlZZuMu57rH9eNgfzbMGExFQlOtVlfSkDTqDegcDQVjRl4QAu0a+aumT+ZE5+CyCkkPZ6977h59KFPX9c6JzQtlmX2y3hv+uc7FAUMC3sijYFrQZgOxpdqOv4/fdvYzajsIDihqbV1FwmIBzkx0Kz6nIdKa5VR7QUyO6uUuwoqovrqhRqx5OJ/pu5hRx2DQWK16UhrO9rKvRHnWH85i+/jE+evsDDP7rNtmijfEYPZkCY8dE/AoRHROim5mnf+f7e6sPvBP5VX5ol5r1+iQtW1jRUN+mraxHz7TzG83FsCJuvreLN7Zv44fpN/HDzQ9zMxzHZzKKGKQsHfexim1riYqTCHuWgdDQqnt5BV+cnQQejcFXDSoc+ReQ+Li4G8fTJI7ka4za6WZOhRhwFGjl34plQ0/Rjn5EsoJp0FUhYOvUpQUgVIRNcxTvoJSVFXtTRMiH0pM8SXQM+QOF224jZzGCCKeFizkQMEMCzAdOkODkz2W/FobGL9WEduwII2c/2tdgsnNXXZ4K1PkRjW4tnl0/jxdWz+OTpJzHqDjU1JqqEaAnAIEUykw45huZ5JJJ4TvvYwxXBoWtjXaBo3TKocqyKQHhOMMokhvOM7+e/c+PBwNrNUpWBD5ZXA335fiWAFkga9uz56IRdaDN156PK1APDkBO8mcca2uBqIkC43NzFYmtAuK7NY9tcxd3qJm7nN3E9u45dYxePrs6wvYnteiaAIdfYii3APfOkwAZX3heLEZAcqpVX24r9DtlCQ2BwOiVAfBOrFVMNF/98nfYDwG6D7+vznCkMVwEAgtkUzJirRxeSTEDR5+8xTpG2tUbxbfq6TL1F0fQEw1k1pV4yYin7JM00sXV0rQ3kK8qbpt9uhqvRk5mLrHnRsVeYyLDH+z7CduCznuN0GBadTzHBnoa5QbuVPADX3JvbScxmnPM4Nw8q85EytRTo/0lAeKIbrBp7qsokIYGNIpmC2Bzpv8AZddaNszPA60hr1teCa2QqJmud13x3N4nxHbrTjAUhGyNfiV1W23F21o2Li7Y+ajVYIWaSsXa5JsVARc1GZdO1YrHcyFQMHSWu5u/e38htFYBoI7u6zHY4C5mWMk2kJpxMyGO2I7vPMFPBrTxyU6tynk0KY/l7v/AEhpWk5QQMlkzeJC76fbp6Vo0mt1E3RQUI0cyTAU0jK+Ul/Avnq8IYaCsTm30MfS8A3/uF6wlNLXOt8VPUsOI96OdZR12myqqZkwLtoYkbX5xzrF3RaNU4I7qFmpH7sNCE8KvfvrZ8Iz9qOIBr3/V107UVICT6wl4GOE87umMan3zyKr766quMxfEaotPK9TCbzk7Oos2KBWItYWF5CUcIeiagraInPCHUBFQJAj5v3QEmmN6AcH9PQ1i/NyHstjGVYcKNBrIE06O/hTL6C5sQYirjAtW0hvJfAXIW0v7PUkaTbi3dkTn4Hu364eDBYGOsMoikQSHIfBlr0Qqgz0BLcn6XraApIhxgb0dNj5YFpJp1h67qgU5tC4BEuhHThaSPaGA33NMHQnx3U9n06exh3cvCdNFajAzoDrLgKWA4rPle6P3onPLnFLPrNaN18+xtresJYTYwfG3F1Tbw5fU7G9EUhALGOZT4PYuTn0uuEhsAphccFqJopVuXCwEb7NhoxrpMvicHFl0vOnYscscXQI3igXK36PGTy3jy+EoPH9dxsYKnPo/lCn443TcMO+CLu/s8OjsTtQMqD/bPZI/ZWVUldU4CHTCtayPdR6jTrAyfdO2ztfNKU0r0ZOoG5iZaAs4LbaVoCL2dPgSFORmsNojTSUKZKKSgOrt4Pz1j/PmmRjk8K6pVnmKVpjAP16NaoOjAMieyrPmaO3imhFr8XTU3DqEYBIXdU9Q12ZTqCvE+P4NKA22MLu0yasQx4PDWoCxYq/B2h4zvZ3MfdCyyzFcYG9k9LgoxMWAqyGSC+8tahjaKWQjFPGuSwk+NE/6tQK0yufUBpJmg3RhPqwBvHabqxDpIt6IdVRPCfL50oNsJrdCxeJ506KJpVZcU2owjPsgOK1ph5VG1u/Ho0ZWevR9+eKtppiJY0k3OOWr53GqZlLVRaHJ8a08weR/6nJ1mG1FxSNNM4cPv20xF7P8dXo82DCAIRZTPzUMjzvujeHz2KP7qV3+pXDky2zqNpgFhqx0dAOvWNEqAobaVQh2pigoXldX/nxbtp0WFmjwGsFVhX+ihFU20GoPmNu7CRROjViOW+1XcYRZw2MSa8PlYxdu7d/G7P/5jvBt/jLvVLOq9VtRaDU0Ht5gIiaLmcaDMNziW2dtYx7FXwDwFDo0uTY4FQLi31ixjsX55OYxWGmpRcNP44OBVobIt2bMlsPt0Enps7JxOe8WC4CXtDp7WQWPU66Q4ND1ehbwebZ8DMBTq9Y6MiZgI8nk228btzTwmExqRAFreCwWpG3CFhrZvEMWxk7aSK9DiewE0l5toH5oxbPejsalFc1+PF4+ex6dPXsarZ58qdL5Va8Wwa5Mi6ZUU1WNaJ3u3Shl1+D0h9UTdOhhPdFxI2lHUE/wCOIrGqbiJWj/uZl4BhEU/6O972jygeDRlFA0he4IaShSimRuHVIFGEGcP/9JGazwcnv7ysYtlzFe3MVl8jOvx21jspxGdbawOs5htpvHu5m3Mt7Po9WlSUXjTDGWC57PIBSvX3uwBziwPz5IqWOKe5LDYFZhHS8xkdzxexWQMkOMMozYwI0LAi9e2X0ezzXkNq6YEmnMmQgtr6/wDEGLgBUUOZ0WZXrXqqfOiXuB1u4CVY3oBhRX7wBiRRjFnHJMSM4lMA3btQE3iiaCmYxlAbpoZe7HN1kSHS5DhhqEBXDUJEaR1Dh2AHQCMidv799fx/sONmBNoCZtt659sqGSqo43NTk/AstHozvphSS1Z9VlmSgaFaDHpknF9qHN4tqGJOju277ojBwvUAMRx8Toxmvrw4VrUQWQuamxgMpj0aGoPrsNw0IiLy2Y8egQtjzPMbqym9VP/QO2k4HeDELooujposlBtceRcLDlfmUrSDAWYQ2lkqzJTyXEyMGZMWcXFlZqS9VHADX9m/wW8JNyw4gppeIAkp6IDPpgIVkCwTFuPf1+eHWlRoeCm031uYqqF1MTKgYDXiV1WuY4wsTjbWy0AbTIK0lfDz61j26xrzruZ2d3aE0uGK82cQsfMM64MUFi7XfSmYnDxTHLG0ghYxOe/eha//e0XMnqLukHiPhZuwuVJQ+3AtedooPajQcPavP54F+/efYwXz1/Gl0hx5lQAACAASURBVF9+GYPBUHs/zyZRJqs1zSXywNkXiBGxkRL0bg9pzASEmir2Bx4Dmt4fobYpo2YdZevLwFC9nEFqCDN2gmD6D84hRDuIqQzU0QoQ5oSwBWUU46FfHCD8T/9KnLjCey0zj//vgNAbkQ4tgZcj/Ukd5hzu8JAAXuCXLxdzBTqL3iH+uf8Nn4u1f/kzFY8S4aL/s52yc5U47B1Qj5UxU4UypeKgZ6NkHAwo9LQwQ5AFNJMWkvRODgAV3TnZcOGGc6Fd6XhN/po0NdCB5sXpIG/vwQbU3nTNg7cAuPCMU/MvfjX/jo4Zf6YDInn/ALFiIuOnMHUJ6VbpTpdpA+qIAgiVQ5iTz9QRFhtihPVn5yMd8ABRuvRYjzNFKl1JpkiFx90fIGjHiY9oAzpzuLclFUtlogtpTQIzGsPOl7ZGZ8PxAVePjcTwUHgMvEv23dGp8qhL83FYdBjm9Rs4mI7Ir91tdneIL9UUOTcJT4ycb3Oc5vme3C+WjllwpQtYQGiZlFeKxFzM93jiadRQprZF9+VCFlBVJtjce09SbCiDzmUtF0rpXOhgd5txgcOjDH/4OoxQCPDm/qbbGy6jmoCm0QEuoDvHMOggaXXsiivqdEM6CSbOWJzzs/kbb7TZcMGeANCuCS9TH08I1UnMrD7c627uprHeQH1G/2IqoXomgKZyHAlw8WdpcEFhq0POB5IPW+vBbN5gUOiD0mwCHXIZ48JhMxyeq6C9ub1VU4VHQJOLfAZN+XGmop+nAtNLfArvw0VvJaYX7YifBN2R62+qepEbKmCcXDqMG9Ak53QQ4ii6sacXj+Pl0xfx6tkn8ejsIg6bnUAgtFGmgwSy7NH6AgiZEqo4M5Wsai7fA4AnK1RI7pSXcaRjFkp/ocF6CnECFLOMzG3ChUKrEZvaLuawAA7rWBE9X9/F9ew2/vDdN/FufBM380nMNqtYk83GoU1jKTXPHP6YHCk7ELYBz299Hx3o5bWdTKb2BzJTPWEzIDzGi9D4AXBjT++A905Shgx8NB2HtaEg+tQus3rRM2eOpTWhB00lAejEM0DjdTFXzA2y4MJYJh1JCwBj+gcQJI6FPEuohnd30EbRRDMdQqNjFz+eHc4QGirQZ3e4UQMWAHJMINjX1vvoRCtG7UG0943o1jrxxcvX8cnjF3E1ehSDziD6rW50m103Wni2VHCljizBoPNziyHM/T3Oe8yxaVVRxEQhNUiU4UbSQzUVLGyc48NQNXp9bpRiCi64o224/gdpk2pRZ9LYZP+I2KBjL5l5yeaxS6wN0+pNmonjmC5u4uPdm5hv7mLfWMcm5rHczePD7buYrsaKK8BEjM+NlrWeapxyfu5hBzj2KTGQzh2aaJ722G200ezJRIiEjLvbedzdrTQlxFxqt/UEGDCgojk2dg3HvIqpdTZ72XPNOmjExflIhm80ddGuLZZTgx1ckHHh7hHC3lVEjhqr6QHAVEe1B81UGn06emjW0lCjmWCaqZhNyk0+nvUCRHpeU8NMU6AwLTTUMHC0OZ5/X/TDjsBoxRKjqyUZjNu4vr4VIERnhvNqv38WbZoPos+7THbDm32nmK4dm1BeGCcmHafNWYLUdV8ATzQtofoRReHGN9cIwMyZpWmOMns9uZQ+lmzi5UavkQlhsjJVo9Ho4z7wrPNvu91DPLpqxZMnTGoKIPTQAPAIGKS5zPEP6AUQTmlQ3sw0iZpMaF7zXNHUwe+A5kBb00NcYN07NVOJ54V7CBtKTAVeP/vyAd0zjQRr+TWlT9+Jagqns58Nx9ft6ISa52UxREqZj78uDbFUq/ics2bQ+XuK6pBG2lpan5VQtmmk4xlhpoMatTTas4GkukZDjWorsLJfRDDrXxlWrFYGb5yx1G5kb4puC9st5R5qZkBJhXFR8rqZ5MdSkRO/+e3nUWsA2thfYXdxvb2+zfO22y10UU0IoTFPl/Hh/V1888138fzZ8/jqq9/G2dmZatLp9C6mkzt9Xm8AhNSdB62nfp8s8JH0s2qKSeIy1x7hRp/P6VKfHQEhf57TQVcQ0hDGfiBgGNszgcGPb/fRb78IJoMtAcLUE3fcAJLhIzmEAORfHCD8z//6YN2ZqYbuPpracNQ6HV03T06WewfV/T/3hlbVOtWUsSzcQh3dCQAqlBtjiyVielNBmWpBLZMzWBfaHKNy6/mKYxhdPk/wDip4mBKirSNQlCwUOkiMsCuN28GURjpMTB3aacssB8YT0acE31tr/fgsB0boLBwk2M7XcdzkewAo2TRsGFME6bYQPuKNI0UkqZ2AYCYH2RUWRaiJENfdHBU9dDF7PVH92Ax9Lcuk9vi5Ai/6Ah80x4eiUKw8KcO8w2CEqagnNBZ321VLvHRJVby5HydfCWpl/ODubdnc87HLx6+AtyPVM+128gH2BDqb3bq/pWGQPiDVe7S7pfVoxXyIeyRdIw5u0IdVxJR75Yks74kNnl2RjQSAy0ZoyjKv2zQLNxjKQWmXrqOrmOm52lpOTTrKrx+ICLPvXk1lfKfKfwaEpWgvkw5vZwlS0xBotwWwtVSIMBnEBZbQ31YTELmR42gD+tpqqjxLglOLtoQF6vgPBN6E0HeySGfdopWwY6+60sXEw3ejes79iooO0C69lUkOSqNtLVabvbqyZDVBBdJkaGvKKkWv3dHcMS+AMH9MRfcwjC1K+6P5iwv4dAnLw7tEx3jSYxpRNSGrKLvHiXABgzIpKfopNaAMCKVrYcqS+laxr0TX5UfbCr8Y6khLyL+hSBIYrEe70Ylug7zBXrx68Un8+tUXMej0Y5AZhADCthyqNGKKPVTKpIwSUg+bYUPXVpzU465ZpgDHTdNro7xXZWxRPOZzXjUpfgYMls1clB7ePzUM7IV2PVb7bcy3qxivFzHbLGNx2MXNbBrv7m7jn779U3y8vY3+aKDKj442tF72Y7rG0P4atU20Gmi6aTfQMIP2y2XrRzSGsVWuH/sYoIHCik2FLjjZbKGsV5od5KBy+Ev/UiPup63ndb6wMyTOokTjNFp+dgGnFFDkh7UwF1lFNA+OK3FOoIurvTIIrSf0/lSKB3REvDb2jm6slwaENzes5akoZkU7qHxbQB9NTaalFCGthjImd9DUVttoQhuOdgwavejXO3HWGcW//PKv4/nlMxkOYSxzdfZIoFX5tHVHdTi2IOnXJf9XL9FNvrIsylRQ+0nuOTbUMF1M+6KooryfY7xEVSz9pDvt6ZQIc59i185TmayaBK1Mocz+EHypTh8Vs9kgaDRxcpzHajOL6fxaFNL5Zhyr7SSW21nMFuOYrcaxWE8EEne1ZTC8UYwHdDnp1ldRw30YGaMKPlvZe3pol1gYPjhWQxclDhNjKSa7RNAsF+x77O38YxqS6O4y8kqv9Th15TIWcyLTcuWYoymlJpUZmK14gD5URgy9RqJGQqMDGHFeUtSyV9PEZZ2IRQDV+HjzqvPz4WCums1lBrPjrDwd9J7pxqnqMElUfP81NTu04+Z2KTOd9x9updHCSIU9H1rkcHQuQIgZlBoN2ZC0nhaX81KZ5asoXaNSXyStXiwdPT/HiAA3xo/5xgYxdsc+Nq/MoDo/u5DJDgZ0aCNXS5rmPssFkNWYcPHOe2s21/H4STtevOhHq4Wmzme9qLVMnzLqyp40zn4mg/JG08GFqKIChGrD0RTwtFg045wQKqOaJh8go2apj9xo87V4TzVoNnMr6550QS5NSjfk/Ewo2iUN1hg+qIGaZjp6zqX1Mxgzi8ysGE/HXTMKEMoR++he70gzv0+7HadJG+fWw2K7/AkDCRxZ2WPYv7brmE6hbN5qKs6RCECkeNNaynVn6RbPjc3koFvTuHN8zzo+e/0svvzqsxBNtIFrNHsGvhRuYkmNTCzTgcZeBxNhuc4Tofbu3U38/h//KZ4/fxl/89f/QhNCrsUP3/853n94GzfXHzQtdO3sbFrkIp9++jI+/fRTgUIa2MvVTAY3mOoh4K9qLq3T44TQA4YT9LEfyGG0vh9Fq34VH9/t4+2fV9HvvIhe5yLarbNoNZCmMJlsy33fEq5edBWf9AukjB4pcPkopKlMBZIeOjxWC/LYufxJQHgSG1AVwEkb1Rhegl6oootYLeYChHQq0RB1O20VDsoO6hDa7sB1bhx/ry6fwrJtTc5Gp5iLfWhyQaE6n6+UjQcw9AebgAtDePYChriqabKRnZ8Ugxso0RljsRp00q1u1NGBWCcnil2+FmsgckKhTdIgwE6VpSPosFboQT4AchNI/UTRWdkSH00iINfdY/932in25Ob+nxdQ6AeiGN4UEGJNBNfNXXcdvDImYMpJMWUaijuG5Wfm5x+5embz4OTGHwuvk672j15jgtny50Xbl66W2pzLWZXPedF12YzDf1lANAW27r06ykeeubV7hQrN37vrd7yWx80+5yuV3vXYHHjQbzoBh/fW+wmf/Z+/bqV7VeB9uXsllNl0OopmTGW63Ub0eqx36Hq7OBvRGcXJleB2TIJMFRZ9OEPuOZQAZ812V+AQ2g6bGloymhAGwSU+okRdeB2Via/1lj6AMAfimaLTSve1Vu/EdM5BM4+727HiUdYr3Aeh6diUonQfCyD0LasqpePaSo2aCw8X9SWiwod3oXnmenqwD1V6gtL5lg7Dulnpbsrzp89F0+hpg5/5pO9pguysQKhbet0c9nI/tqkMWkIc3y6Hl8qTI1z8cnge5/0z5Q+Oev0YoVOh802xj8sd1x+9DFSjwyGaEknx2GLYctKtz4nN8Vk+6cyd7LWe3OdzV+0JpysxpwmFKiaaXzofc13azWj22rE67GK+3cTH6TjGNOMO+5is1nG7WMS3b9/Guw8fYrKYxRYgq0KlBAmjNyObah6NGprTTdQDkLiK3aEZ28MwdgEg7GTXm+6/p9poXnEV5nuxtuVyPOhGfwC9jamcGRrzBcBiquYYBQmmH90+BzXry1EiLSbY22bsF4do7lpeN8W6vPo1m6uLzaIPxuRK+1sNWntPOhdrCZk24ZxoRknlZMi1RsdH04mCpRHRbrTigH51c9B0sMvHoRXDZj8e9S/ir//iN/Hi0bNo7hsChJejSxnP3DdaYs9KVsXRn0fbuamFZTrkSfJRP5r6e2nK7H6t6Wrq4tkPqgZd8Y+4x4sov8n1VZ631N7YvMMRRz5BCh3tJPdLe4OpWQIDcq3GxGMZy9UkFuvbmK/uYrHG6XEa89U4lutpLDaTWBJREfOIFsWxAcouqZ1B5BGgsADCZNnYXp/zCtMoXLjRSddiOlnrgynhcoGGlf2LgtbSEDM0cQAoRj2552ZmbBmeVg6FYpK4iUHBThMDt2N03JePRnF+PtDf0xQBEFJ/MOmmwKawBuybsFf+O04qCkvk3pkh8FcAQFLb09lWUEONAxun0ASD3QGoms0PcX29iJs79uCV3DSRbnRxKe8Ootu1zsxHp9+/AGk2Tcpee3qyuWPpPVprLc3BCg1Phicne6yjJayBO0YbHJvU7K+9bl+vnTPIMhnXQN7AjuYmomyi2+rs4vHjZjx9ipERE62DmuEGiwSWGBSxFmjcsJEaEE6lHwQQQlk84IpFw0eAkIkawBhQddoQhEEEGPOepO2yHFGlwfYTsIs/EtMpWWgCVAkMC9isAH1mYKuu2ttERbRo5VMjb7KGFvAl3wrtX8fn7BivkCTQe46gD6rtkwxmjhW5jMJu2O9iPp8IEEKD1vCiFqnPH2ndUhOslww/uE+w9azrp9HD3t9sHzQh/PI3n2syCCgDFCJf8RFkxg1GRpg/tZvkEKIVDzXcAIT/8Lvfx2h0Hp+9+tzRULt1vHv3Nm5uPsb47taNIA1VfB8Aoy9fPlZ+4fPnz2M4GMR2jyxrHY2WwWhxpHfj4ggInWpwUl/tBrFbdzQhbNau4vrdPt58t4oBgLB7oemgACEOxD2fMwKEYhESn/QLA4TETjgqwYeERc+eahQ3s9NC/P5S/DlAWETs2om8IZndUhl73AOEaNc0IZzLen40wojgKs7PRwKEnmxFdNvOKjPYMmDTr2sZmK0OjA8xXjMgUIXr3VR85vEdboqM0ZkaOrus1exWFuMuHPx61SNK3rjABJufQlrtZOZOJPlC5qBT1PDB5lbc0kQbyYlnoYlA0RNNQqJZGwfYLdL5h7awZeMjOgCdHc6ORdv5c4Dw9K4UIFcmvEmlLCBTMQhlGmyaKbQdTXQ0PXFRX8E9/cgHh9u9Y6+yQjw5Ck+70A9+rS9P0xXoSTKcyY5hHhgCJkmBJYvSMSXluvmaiUrCtWdK27Z7LJtvydfzRNchuKamrI60zTL9Lq+4nIf5+yOdNKel7mPemxYeL8FR41Fds9PrdQ9IPwSEpc91hNLO3wFgMYFhaoLmhaD1fTx6NIzhgI4nekLWUE42Vbgb4FjjioFSVy61dhulw8oZ4c4gP2O9gfZh6rKMnShMAU4VJksaSE772PCbrX60u8NYrfeiDEMDYlJIF1iASwV3yY4q3W53uu8DQq+pQustmr9i2FAmY1W8S7VGjqG9WkP6vtllzhLITGIAb9qzpx7kOOWwKYGLMb4f8A3gB9WF5y5E7VOzB2MEdFSEjStovB3PHj+LF09fxqsXr6JBtuZiLWB4MTyL88FAlFGiJna4IzM9XW98QJumEHsAUovN9fSZ8vrSf1X79/S5OYLAeziwuKRq+05nvzJlSsaDcr6E6mrR6LSi1e8yP4v5dhtvb281GZxvtrHY7WO5O8T1ZBrvP36Ir7/9NpZQjLs2gyE/cE9G4XYSu81dHPbTOOA2FwDDlYyvNrtOrHY0H6CNmlJIYe0sSBsH8JntTDouKHk4DJ6fa8pwO76T6y3utzQwpCnptmJ0NojzizNFBrQ6BC/vYrc4xHaxi9rWmhcVqdIO8kHjyx8yKCmRC0VDKkDYke6MtUxu6mQyjzlOiMvMINPkzv9ecHa/0XUjSqSxq0fzUI9evSMNYWtbj/P2KB6PLuMvP/uLeHn1PIbtgZoFZ/2zqNGE1LHqvQIwWFxUVMror0/4GCeAUHe+GjGlU2galDjOxhQ49kGKLa2qyiX8aGLy8Nw2yMwmaj6Lzmz06yw7UgGJpwVYMuZTysErZ8oBm4ZJ4SQWq7uYL+5isRzHYjXR9HC1n8Z8P4nFAVMjNEguhstnJjYChZpM+HXtdMYXh2OawJzV0D9rMZ/vBAivP85iseB8oHFlQGgfAVOzj1N2d/MKc8eGbgU+WzNWACFTQtYRWu5ev2U99/kgHY+h2MO0sBwD/SGv8T4gLA9xoS3fe7CrW1EAoQLBBXbMrJChSMn55AlbrZXnRvbe9c0ybm5XMZtzbzNWSyY0A9HcAIOQHJimaz9PXWYpun8KEPqIL/uN9283404p66oOj3THBIS2+682rXxvOc2yaroKdhdET+2eJAL4JbAH9DFPa8bFRSMuL5lk4WSJlAKwxvnFfuLzTWZ1SU8cAwhvOX+g/OaEEF43rAEBQn6dDrVF4y5zKZ5BNM+mMFcDkYpxUpr5yZ6hHjE1Kjrtnoyd0N0r0xdOtU43U2VpRigcPqM2qPUAfFCOWdeSsGQedWmAUr/61+VKHplWblWeRETkNa0u+QkY1CnCdSPDmqYVhM/lLObzcWb+Qsfsykzp2bNnGk7QzB2PxzFj/5vh3o3xz1yvh1q722vEr379SXz5my/kOBr1AqLREhpkWyvKTgHttGct4Y780kO8f3cTv/vdP+o9jEZnpuNvNzGZ3MWcs2dB4yWCqEwadFB7OS6fPG7Fy5cv41e/+nU8fvzYLrdNDJP4+UybT2PKsmjJBtdDQLhZtWO/6UXjcBHX7w/x7vu1JoR9AGH7TLRRzknYKL2+4yWQlsEi/MUCwkJJMcfdVBtGtXC9NXnRlOvhf/8MIMzD5aj/8r89/RcSUzMhPAGEjG0Bgp+/fiU7Y1C7xK27zTHgXdTQlegaMqBQbl4RqReakN24eGDhscOxn04WcTeeK+hTWT04BzawIbcxhjqRAkV2OfI1OVr36gBNwSyfzZc3EAR4oM+yWUiaP2SWkacVNhWZzTnACKAtblamgQEIiZ/oiB6LINxOkDWmedAMHly9Sr+WjbfjnalGCLmJpTFDoUAIiHo6qA1IUzNz8ymMnRv4ExPCCuScAsD8HqfTxId17XHnOh6EaSVeVz4hHwcVeWyeWxmcWNfml1lep6NKjtM707lEpWOdkhGDCyK0vMyskQ4lNaCaikpjmttu0e/nojS2uD9VKkW267PjdOb+vchvUGl9UstWrtcDQGhslMVJ3lOXX0yfTeHFmp/1TBHealFUb6PZ2MXzZ5ey74c2CiAskz7WF++btSsNEFSZelPuZGyuFEjSHWTYb7kGmhhTVCpfMLu3WbSq05k21FBAmZxEHRtzpj9NdRQLbZRCRToHaQmLrD1tx0+yEn3d8n5WjYY0/qnWl3/vNQlV291y1optzPNwLN106CG5JOXaRiEEPQcaOVoX6UDAQ8eMs+LYaC0LDsRkwl1Gq3mm30NrIavqbHguLQx0GsdDHqLT7Eav04thb2RDk33EWX+kCeGg3VH+YA1aKxxKJrLpyEmOG2t7s1vGFhqmYldOC9ZsnD/YYk+nQ25lJyGwciTOBgn6k9MspMxvckyBmyUgsUa3HYd6LVaHiOvpJG7ni5itN7HGNfNQixna0PVG00Fv+TTQaKSNYzJ+H5PxD/pYr65juxlHo76KZoPYgmast41YEOEgAxDrRGlqoOMyaGBt2zhL5kEYKHW68fjxE1GP3r//EDMcb3E3VrXugro/7MXFxXn0h+SqNWM2ncWaHMolCxNwlXET2OKjGetgH+7JA/TxY9QQWloXHNrHCaHf2ogJMDifkb8FsClxO34yqSVVxnlUHi1AIFpyYkh2jWhs6nE1uIhn50/i8xefiTJ63hvFxeAizofniijx+eJNR2DLo1vHwDCxl3GFHSgrs7WTIxcX3fJfStDcsE1AKOqWGq8nUo2c/FjDfjI9Tgoq+9oOLXG60N77/hXNNoFsAQnle6pA5ntm9pcocBhdkftHoXcTs/lYU8M1gBCTmf1dTPe3Md/diSZKISy3QXIeFUG0jRoulimz5DmB6m7KKGc1RiU8i41YrQ4ChG/f3CiHsERS1EQhPhrvVOD45AT1Vn0KCIu0ApDC3oHBFlpCQN9BkRlouns9wDdnJuZenpDa8M46RzWWqj3utPlXzsz7NZR67xoxHWn6pkbWNA1UQ3sy0z6LU6OiG5ZoYKkPeppy2xPhGDHhmJW9GqOix8KqanFBbWgi8FEJekzPP50QutAukg/o8kV3XSik6bSqJ8LZb8d2Rqk9WMuediPVKDIFzldeA81ZmuxcP0x9GACcn3dj0I/odXmWMTRxTqMkI0x8pWuH6mm6P+CQJg7T/SqGCHdcxvh7vtaNe0dg2e20Mj3TEGEde4AFOcgn0QY5DfCjlF4XRTqlJS/cxr6G2ZvdtCW1SfplRf9Njwe5Aqs+lWpfNFGz2uyGLCBY6O6ngDBduguzxfcowWG1lo/N/6oxyhbF1Hi1jjWGcVsm2CtFjF1cDCtXWPZT2DDog/HvAAyyzsa34xhP0PUt9branXq8fv0i/uKvXhuIaULIhJ9pupvARPZAGeWat5s9x8QoeiLkfvv73/9B67hEpflstgkRjVvysCUXWC9jwXk03UanE4pe+erL38TLTz6J/gBaPE3shVxofT1KJ//YqJBONqe8WtvSD6Ij7MdhM4rr9/t4/8Mm+p3nmhB2K0Bo1goDKc6MVhtjm1+gy6gnhMcgRVslHwEhh07ReT2oVR7Au9O/NfXEfJccg1emMseCXN2izVpUUT6Wy7nMBgiN/fWvv4jHj8m3gZZhJyIoHBT2ikhY4+65ELW01eb1JwVFXO1iklN0R4Si2qJ4MmYTmcXtzVTCbGoPigIlWyQgNBXHG5nP4aJPoUj14qeY0ExNBxViVOh8CFGx/sboIMei2ftVkOx2FbPZRBoZB5bbXEQGBrJBhh7bi/5gaDdRupYaWpbD5cGE8N4NOelKnvy5O1sn0whpCHwPjgWpNVY80AITor6cfr/S6Tydajzsgp5oDjPu4RQA3F8duHBSUnVys7ax0GZFpw+dBlMVT391qAm4Fuv5bCoUV9zMxuN6iTbTY3Pp6rpxTXFqPew3ovdgiqG7Kedbg45yHp66sHk67HZyAd4PlBf3D9HSds7ranpNoUHev45HQHjsvhayjUyKMNRQcCs0JDZOpcjp45OXj+Pq8Vl0CHlWHmGxQufrMIqhyHVBQdErDe2G1+FDS4AwQ3cpEoq9PZ9l6lGmTExgC2WUApO6W9oNDmYOuK6elelsHrc3d/Hx443AJ6CwuPwe/c5y+VWtoMJOelgwnf4+mzs6NClamLpZ/yHenoPyMofOYNq7DO8RN8GNuqNyDJSBBNerGEDYKKrkvEEN6XaextnwZfR6z6Kr4PBzh4cPz0R9AiTKrViTQo90gKhYzuA4Oej2o9/uRBdzD5YNxRh5htBEPXpVsDdmSqsNh/RCRhqUwX48j4ZGpxNA7z25BkvDQffIk6viROiCK8NxBfBL0LfNG/h6QB7UxzpOLwDEWj3uFouYLFexgCrJ2qk1YyMNTD3a3Z4NVfbsz+OYz+5ifPcm7m6/i/Hdn2Mxfxer5XXs95OoQQOsMUWrBzFUxLdXQfElAiK1MjIVyvmT812xm7/Sn7x7/1E0Me64I1MOsUZX2+3IAGswGqi4xeF4OVvFbkX14/MAZK6ctFZNYLCN4UWXfRmDAOKGWLdt6WpZqyveM3u/TFOgp+1s/w8Ylt29JxtqTHAXRN/fx2G7j5ZUgY1oMinc8tGIx8NH8fzyabx+9iqeXTxRHMnF6DIejS71Gm3g4PusMtzcZoF0Vr5WfOYK2GH3hB58qsfP+t1Ors6lBRSyV4nJkxtaBQKzMC3cnEq3nGpdhpcq6U/O55NTqG/76wAAIABJREFUpio9q8ByFYEJZPTDnNknuYTModi/aXqSqzeOxXLihsJhGtPDTUz213G7+iA3a4C8opqYDuxxLF0LEILnkGdsdmtl6NkoB1AD04FzkWiTeswm6/juz+8VtXDYZXNRjaOkzh57o8f5awLrgq8r6qTOgiMgRMvEVAKHzdGoGxfn/Tg/J7qA9++vY/91+jF7Ez+zUEZzL3swvXk4STOQcK0FoPSU0TrO8S1Zv+N4//6jtNpMRHVzazTlzqLRODNjA+02eZboixOcaK/P3EWuI/s7DZkNMQI50SsUUL9/12q+78dMQpq1Nab9e2ffnVJIDSw9/XK9mGY52ewU6FSMgusca7o9hUUzxr7Ovqw8yPNBnJ/1xIKhwVQTm8DTUpoBnCnOM3Y2qPTf0Yj5bBUYnU3GTLY2oiqiW3RECa89c5BT9lBAlRhgdRoQBjhljy3PzCmP7XTazqXCKZXnmDqNPUWAEGYScS00tfMzzyPPseJD2jZxK0BQoIW1VRlfWfbkYJksm5Uv+GAymM7Y3gIe1GcZh4Ln3I586PkqZtOxdNus2Zcvn8bTJ5cxOuubGtlpm3kl4yO/r8WMGJ7buL69jvl8pikzk/KXnzyJzz//RDRbrhf+BRgNyXsj7C660YSQ6IquWXSV0+gsvvnTt2r2kV3NWYfx0vn5ubxBWJvDIVTnthzPp5Np3Cnj2sZCAMLXrz+Px0/Oo9UGTM/kdHpqRGjnX9Nw7YKcQxDh7UE0amdx2PVjs+zFzft9fHi7U+xEt3Omj3YTyiiAsCvdMIBQ/iK/SJdRTGVEwfOJoBBctYaL61FSvu43t6qDoqqo74GTAgh9qN53SktOi4o3gujR+y0rUEi34PLyPF6/fiUxNx1mxt6ISuFB0/UvgZ4ASvKE2LzphDjLhKLADlb8XHWa5ITI9AD91SFWy23M55v4+OEu3r+7FQVFEwBNrnLyl7a3nhTmqF86NHeVcfSCc82mxTMFt5zxsiItRNmDtpIawsz44z3QeZHdsaimztyikF6u4GSzeWIochb93jC6GC5IZ1FoGaeA8Mfw/N6Bk/TcIxHJwLD8/mhyUhhJ5uXXmNgVWsJPgsIE9Al+jnTSNE+5Nxn7aZCqTte+GYedu3m0z7kmZE7iiMWaAEBj9lEyALjXjv3wAQrwRjtD4Wh9AWYyHRWyZDBpYpbumriecPiAbOSsyURkQ+GXgbRYg7ccbK6JSotJqam8KtazyNLhUF12tZn9++zAC5qkg1iluSjXqaKlHu9IOYJdbCVY9Sgq2tVaRyMyi812KkD45MlF9PustZKNYAMjFQRw+bc4u23lQCdtxcp0YH2kKyzgiKm2QCGa3aQ7d+iMybEwxfBJXzJ45jDm79rR6Q01taOAZpPHVny5YLJiq2yZKxS9R1qsF25Adf2qCeGPiydnSBoMqoDJPEABQQLElZ2EcJ4DqagNpXisCtOdutA2RMAwxhPiI2WsTPUH/VH0+5/GcPQqhoNXMRxdRp/GQqebNCofyjyXLdmAu1NN5IGau4eaIiYAg23AGO8cfZeMZAwINeXGPpsJ+G6lYOedrPttkFNiBaprU35RNGWnIpcy7akAoY1FioW9DIOK06T+nbvjNEagDIuvCSW93ojZeh0L3GfRzWmq3I69nCYPaUjEfoRhBp36Tex3s9isr2O5fB/zGXmQ72I2fRuLxYdYLieaPJJ1tlxDO3KDz/sdWbKOhLARgWnMPGvQADF/oHFxN57KoZRQbZ5tpmIUCRReTAdxOuY5HU8msaQA3NjEAdphWS9yQWzVFDfQ7bai2+tGr49BgE03aJLM5lBEeX3Y6dsMgWdXOpp0gSyAmygijkP2BAsdMbKxwRAuo4DBzqEVj0eP4tnFU7mMPj17HO16W3rTq/MrO6IWKqay5Nxs4v3JiTv3BgNCGkG0G7Jtl3tOtfeU6ZYmLzkhZE1qv0q0WJoGcjrMb17WWQacKxON/Q3gjeuw1lVxA0/CaJlG57SwTI4qh8IcfLGk3LxjPcPmoVlLw5Wp1tiRDrtbAcJZXMf72fcxm08qWlqzg9HSMrYHGDF2lm20aS5Y26QpamoaaUqhEQMUzqbr+OZPb2I2YaIEUCig0No859d5b60o2ff27zzL0kjE7oVM1jC3YMfijJjHcNgRM+Px1blMvgSEmLYpU479P02qTgHhPTBYWBCnZ6ePtmN8lCN/BAj3tfj44VZ2/W/evBOziZoDs41u71HsD704xEAxKqa9Q9vzVM5DaO91cnEW+4P3f5xO/fSE8FTbXyaErajt0eHZ3VJmKMrjyQJc4BJQeFKEy+kZinkatokiWbIbbUoD0Ob5pNmPsRRTwuGgo5zd2C+lO7bJgUGRKIlyjjeLy+AQt9mtm/zThQxM1NQHEMpF+OgmrQglPYDZOhQgdAZyAYQ+n45T9ORhuM14UsYAorhnyn7mdNnSCLWcxdu85T/+RzSnTEHUkEJsFRhfqSXUZJCmf8m3zPZEkVo+pIomIDwFg6cGgqLN4wy8XMdKjLg75b+igQXQPXt2JXBInQzVWbEoEdEnikr6f+JcoCXfxHSGYRwNhG08ujqP5y+uNE1lil+nGS0zHp4xnH2h0LKYPcVXc4Q9lXzI6SrevfsQb9+8jbdv32nPgiL85PFjOY4iGWBf5zyGOTcZM6yhLn+vvOsvvviVPz7/NPpDZACwpwwIfXaymo8ZtJbc5HpUDiGRKOex23RiPmnGzfuDQGGn+Vh0UQBhqwkdvB4Dadp9v36xE8L/8F/+zeGhw6bAwumE5P+NqUz+G4vpTyiPhQIoYTyUUVvjEtZOEUHWFVqRJ08exWjYV7eX4g6KSaFpOMDWXX8mip0O0w6mJLatVrClpFK2rrZblbtwFHdyY1ztRR1lUsjIW0LlpDK6YHFI8tEa37QSQCUdZoqJxXytons2X8lpkU2o06aYROCNEJqJIi6hS00F+ECTI6MERtPKv6nHesXGhmMaBymC9k70erbdhU60rw6Xqj18lJWcQJT7gPCE/19onAkIfX99OBW9nDLOuGcSbJ9SRk8OsR8ZyzzsUjn64wgS82f8CLuSIwYQRA9kmuSGyIv1KjarhcPbDziDZuRIioYFztJhr9LisPFLk8O9AsxhW42pCp1T7KcNzDfrVexyE5R7LBNJbeLWhhZASD4lHSI678mOys/3KaMnqj93WHOCYyCYVKh7Pq2mit7vq5waAyVlUJsZ+ZqNaEqCgVMuhhcTCa0BhBQl0EkVvpzMM0Aca5iGB+toMmUabbG9jDL0SKdjIHEkimuh+wpNh/WGo2k/OoBsrUmmtWQF0XnlUHdQdavdi95gmIG5mDqM4/rjrSdQW5xsOwLiMkMQEGWCUJwVH/SRTqbURx1hAYgGhDJ0YnKv5xNwZedPzecozIvHm6ij+2jL+OkQ6+XcVul7XFcxgDC1u81m32xGt9NRJmMPQDj4LM4vf63PPHdaP+lsJyt5Gjy896YPTbrA8ykROVQo0Ejb0Wk1o4v2ABo5h78C6ckfdOSEgJByuhzaDlhVMaA1XZxeT57gYr6VU0JPq7NQqyhvxZK+uEQXl8rCAXCgs9YF3WAVH1xO6I+HWMDOgLZPF173th+1pm37RQFWwY8hDjmYFMDz2G1vY7O51oRwNqVYNTBcLG40xZZF/Y4Cdi32h11Ki06Zos0GExR5LvhgSNRivTmoiaHQ6VZXn6EyAmRZpDyXnR65UI2YLzkPmKhRLKaGUHEsqcXRZGcfzTaO1J3oDXrKUO33h6KGzmbLuBtDg7U7KgZjNFQMBt3g8fSV6waQpYg1uJLdkGIn7EeBhrAbHWkGL/uX8ZtffRnPMZU5NKUfvBxdRFNRFmkgogy5DADI+6h7klNCLnqxji/btCUHhjUqWlXkWz9ozbnPkbJGTA/1uUtzoJp4lGm0N4OcDJI5yXTJjU+yJR30nGEE+nXZp1JXnM+2m6cGH8ZdFLZM581y2G4WMcdllOny8kPMa9exqN/Eu8m3MZmNtU/iIMs0dw2V+oAWNc3b2nVPCLfsA17HMgBOF0k+kx357TdvYzqxjs+A0I0xN8lSC5+1yJEbU+qRY3PaTx7rxh9taM4HZClTOT4DCJ89u4zREBM6GpMAXzuhU1fYjZW1eHr+nTa7ko1ycgKUgpamJqwiimtRPrcHMZnwPMBBlGkJjQ8YRI3mKCZTJtyemPouWX94BIOWvVTRS+io9b6KcdeR7+K+XIKhe9NB9lr2u/JharZXrs+4QnUszo6FccR1t8GRm/7KG02KqKf4aIi575imcfYguWlGE7CIflN0XJr6XA9irg4KtSeInrOM/YJ7rMa8Ijg2+myn8qJ9LHr2BN7KP8zSRG93G/vUrR4nhNlME93eZ5aWdbml5UkiH3uH2/dKIAZpD83lMlip9KuYleXzSW0iZ/tO+mCwVAXSYUR4WliaOvw4D2US2Fb3pWgL/YLKLn8vg4/oKSj186VAH74DL14+jufPH8XFxUATb4yRZJYoBH1wcxiTxQagjHp2rqxfaiT27+GoFxeXQzfecI+u85ppEPq8h1XGeSGXUSRHCQYBhNTK+HgwIQTkceY6VuIszkajGI5GOpN5746eM3WfqSKZw0+ePIvPX38Rf/MvvoqLC2o7x25p2WYnrQBCTQkzZiypN3HY96N+GMZ62Yq7m33cfjjE3UeMya6i00YqgqkMgLCmTE1qcya6ZfL+i9MQ/sf/+rcnc48jRU4XXFSmPIROKF/H+v4E6D0o+hNvGIhVE6cjVrCRCtox0z+hUwEMKdbZPFSk9u00qvyrpIRK7NogOBZHIBZIQxMTOP64MhY9IUU1kRESVxN+St4Mi1fWus6lEV10zdu38Fi29LkRiDKqUNS0RxbdgWIm5F46ncwVhnr9cRIfP4xjvqDrEuJQd7rD6PW6ttXereW2ttsR6rmJp88u4/mLp+qKtTFIoBu/xA1qrTwdcnVwQ+20hzE6P3eGkJDBKZTIQ7ia0v3UtLAweo8H9pH+cDLnSlqkYhYKR/5HDYCHxjGnQLD87JM/uzf9SVB4DwlRyENla8d2hbAZysdcRTza0FpamuMmiyOhHLIA+XLS5EDYxVL0Lu4xmhN0gyk81+GMhohual+0Pw7tu9sbGReVQFpog6JCZ0YQ15lDjAKS6aOyiehyqgV87Kke4fFxQmidVzlU87CsKKO+Pqdv/zgQLJVUNStMejaAkPXHPyyAcBovX17F48fnWu/YLysbLh26uDYScq8PpkTfIRLfCBBKRpkGKtaFFUttHT0Smg+H6GTOZKvPW0GnNZ1MxOlXl55uZ05f+wNE2J2MeJnJ7IBpORs0kx0VSDrI9zo4DcpPwEwumVJAeGs5LaROdRUGhAKFTOoEBZvS7zkl0LERAl77bXQFpA+xnE8VfEvRBj1m0O/FoD/QZzS6fEiz2xlEd/A6rp7+Njr9V8o6U5ampi8UKrZy58DkJ6PNmU5n8fH9Bx1gBM8DFLuI0rvd6LUBh3TWoTOaAYFOl3ffysgXbEoAWoVm5Qns/Wn0kS6aE+ic+h0nracmJAYLpZN91E2h/yaTLQtWmYgcVGivtptY0CDh2jWgVw6jNxjJsh66DMtebwEK1Hqu4n63ncV2cxObzU0sFu9jMf8Q89n7mM8/xHr5MXbbm9jv7qJRxxGOQWShjNEt9lqg0JDj8xJmCIUtbAsmAAauaIQO0YwtmsbdLlaikNLzsVaYJsaG6Ra6zkYr9tDslJXmTjsaHShpyoaFliazALrQgxgMRy54ZoSawzphDyCjsTQA/Jw7zsE0N+maoblmRFAL0y2milsmhZDe29Grd6OxrUev2Yt/89t/Ha+evdLf9Tt9aU07crTGcMJURucOWrvnSWH24vhb0Yt3+lzoxCWnUOcx+7Ve2xEQaprJ850B5FVkT5qWncb2lMkjj9y+VmfIGVu67YBH0T9Ng4QG6sCH3LmyI19NbdL50+8pXX1lE0gjD1MUd+1nM2zvb+J6+n0s6h9j07qLN3dfx2R6p/OxAoTET+zXceBe0tQhN5P7COuA5kzUk/4OuGavb8VysYvvv38vQMi+pykWmiZhr9SLi8J43GePxjmluXqs9v1MekJIchGF82oxVgMOQPjixZWojQK8UFy36GftgFqiAY67fZFZFBRS5AnHkyAHGVobdj62gRXgRsBHufZy2bF+Dgf1TT2+/+EmxhO0uIXNk3EhaYIEgJYZUuYo05ixSQh/Xmz5y6lWwL6ZFxWtUk2AovF37EMBgUdzmWLmcb8xzM+m2W12ltkBJXYBMNhqA27J/+PrAI/QWqmd6vowzZ9GP5E0uMZvZQxIvSVdvIgGnh4COiz3Me/ZIM7aPjWNk5aLVk4sscwxliM9001JEk502JIAmb6r71Go26qNWBfOLJzNpjGZpN5uZdYX75lmozSbaUpoV3POk250uyMxHWiAYNiiZhmAsMROmP6mGod1L4ND2+7mdDPbNFWsQgL7Kq7JlPbJzZ00hNRONJFff/4iBkNMp/i+czfu9FzYiVSGhop1wR/ArDrt/dqzNw6L7zHgKCZQaHsBjDRbqalb0iM6diLlFaLu0hRmD91Vk8fRcKSpIAMXzmOoo67pkG/tJMuAJPVP/+OP8Yd/+lqsjlefvo5/+2//Lp48GQbEHRxOyzXxmcfPTrOeik1nJH/Y90QXXcxq8fHdOm4/HmJyU49W7TJarWH0uufRauDMW/OEMCmjmhD+Ek1lAIRHZ1GLgHWwSGtl0OaS+KSrVuGP/ztA6AmUPkqXrmSCCeF7vM6GpYnNhikhC40bjslKU4JTTwGbmhKysXDzyAACFLLRdTv1eHx1FoMBi57NkQ2IwwTtld2S2GR40B04TJFjICjdnGgoRx2AOqwysziGIpv/7gLCNruAuE3c3s7j5iM5Vozo6SjykKWGUJwyi+3b3YjRWTtevLwSIMT4gK6QQrZz473+OI4P7yfx/v1dbNbQr5qijdIZvz9ZKjTPh1DjBHyo2Mj7lnTg0ukq38sNam963vgyp+9n8OX9P374ih4Cw3Lg/Pg1shagFWLjv5xvZI28mDEFw+hnG51WPXrdlmzp+eBB7XWh47YFBunIUZRDFZnOaCLgLsp6tbYA8KNAUbKZOl1dhtl0GhucHxU6a08/YRTRt7LjBtWFKY8CSqH90s1Lg4IfuYy6iPJ/RQWopyZpo6UQSDD4wMn0OGF0sSL9HlMK8frJeisZT6wP6I8rbe4Awo7yCA08JU7XuALac115XEy9r29mKpjWK+tdHezM9fN7peGhqI4d2YdNXV/E/erWRcRihnsb3Wn0OdC4GtJR0c0GaLdaBDrTnV2qwD4G3NqUiIOcTZ4PCjpNMB7sIRV9+Se76kWXAtBzF1tREPqoaTqIUWddYBDhBLq9jY0gaGYfdtGqU3g0Y8D0szfQVLDDRi9qdzc6bdbHKNr9z6J//hfR6n8W7c5IXcxOl268rxlTQt3rLCy5hnSHaUrQZED/SlUCiOo0mwKFKmqUQ2VHEUAreytgtU4BwMElessxB/K0NNWqOl1fmZspmvIJ/VgrOCc/LkKOHe2dgGAn9rWOogQoPgBK6+0y1nSIWasUYV2KlUH0+uQxdcyM4GeUYQDThx0siHls1jexWn3UVHA+NRhcLj7Gdv0hDtv3cdh+iPoBrUjJl/Q+UXSSon5Ba0rd9naH7pVpIEV1S88x5oJQSNd8LcWRNFE2ypCTMM0G9I6NduzIhRUzhMaQp+a8R8x7VGiRb6jmIZ3pgc1j5pwzpph5rzCTQJqu1HOWCZPdJ/cGaVDLAazoZXahLEoAYYP3sNjq89/+i7+Nzz/5PPqtvv6+1+4p8LmtaAiaJS64thmB4yVVE91WexLnrZobSXZMo6syIRRwAwDKkdr5hqUZVdaPJ3peP1IDZ4al9e5oTP1nUB0xEgJ8GxCyhh0xoklhauRKp6H4ArCWAO/WE9vBmOtGUcyiEUW7yes8SEc4Gd/Eh8mfYxHvY928jvfTP2lCCGBBEsYkdwONjSm0TGZ4afXYCtCgDW15Wrxkqm7aOmem9jpiB6ZEV4ESCiDMmKHKAfMIdHSNCt0s6aR+1mQfpPOH948M5UCUxnIsZ2c0hADCszNPCDGWYZ82IISy6ViEqrFV7WlFS346IXST3YA/wWoCHFEiFVNCE+2Efp9uz4vlPv78/Ye4G2P6ATgulNGjM6xpI3meM39SgLgnv0eXUW8cXislfienyacRB3lN8yk+nm3l/aU7Zml5lkYW39b1Y04VxcThTMMtks/cVzsQlzzDjhrAMDiIWmJaM9T14d4CCDGRwRUYoMz6o3GnnD7VZAZLRQeva7uzFIVzn7rS+nxPxQwISzSN/SLEBhGVnQaRvSDkr1HdK99LBgzz+TQWUOJXNl+RI3LKgAA7XG/WN3Ko9Zp7QW16FgMBwpbWvExmBLIw2LFOuTSMlIebZkr6XK0TU7uPLWo3dR3/QXdnH9O7u9itN9HtNOPTV0/jiy8+iVaL682EdRZNMozbRdLkeoq93teT58usK9YiDAm7N6fJV7Iv1HSrYqzYw9kVkN10RBSosr/T/G2xWKieGA6YyuHwjGeGDdyYgAMuWabcT6aMX3/9bfzxj9/EZrWLZ89exr//9/8unjwZyWyGKWcBhJ7unjbhj3WXzsN9L2LXi+nkEG+/n8f4OmI2bkar9ijarUH0exeijHL9mRDiNGozsl8wILSRjMGbtSjZGUl63pE79xAp/DwgdHFiV0jpE4ulddkXs+vB16gLKx42XWMO66U+AHIEwp6NhhJ8rtZMeHCFYsxNVkhLo+9W8xBXV6M4P2MiRDi2KR1QxuiIQdO07p4JClOlrSieLP5Gra3PbL5VCHfu10evEC84h4ja1p+HFNyKIxIBuTfX0E9ncXe7iMVsG6vNyi6HOO21I84uOvHk2Vk8e34eV08uBRTpEAFmmriFtQbK1Hn/bhx//va9vudmt9dIvTfs3weElQHAT4OyyhTFJ11iljyAKgJRwvx8kx7SuEA9ctQfNgF+qilQ1kT5u5Ppo0vBe+OxisgqagfAYxlz+OrLuQA3YBA9wdmopw80BmRBUdQzdaVxwBqZzRdyjr2bzO0gO1/rsDCLz501UUgVHQBFGMoond10L5XLoY0r1K1XTMFOABDef6/Xq8woCnW0msCk3qCCvPdyCN1hdxf1CIZ9VVzMFxCpzL78XqLZ/F/svXeTJNmV5XfCQ6vUWbJ1N8QMgBHLnc9CLj8Md78ZjWukkUaacXdmZwcDoHVXd8lUoT0k7Xfuex6RhcZADJb7B1CwQHZVZWVGuj9/7557j6g3vTahelCYUJwFDXptAPjk8YXOzoZeT/zelEq0LNbKsQlD9ZNoLFxdoQGg4RCTQ1MfmmQExXPJoeVmzDrWKXpWQCGHMfcfcx/Ant1ek8bSRR8bucXgxF+Eiy/W1RGiy94BCAm6aKYxVZS23woI8/XKICKBbag3nN2ZREMkgf8MF0+A4Fo1jGQwDyKqo4GuLyZ2A6iC0FTaPTWJmTE1BlF9X11AUPdERfep6p13VHSeqt2FQjqwDhXQy8FIMQoosXwmO3naBRgjkpmbDeUMsFSKc5OiJiaFDb9nP0+8Z64jZSOT3QwI7zEx0hqplki2ADkwlqlA4h5f7yeC+1E0f7YhlFldbWsd0yvp6i5NXQ+nU3RaFCfdXs8gGIMdF0E0iVKfJMN4N5Q3FDe3BoChH2RKeKVleavd6lq19SsV69cqNrcpyibRxVwUJlDoRmPKE4Me55wwaH6A7oapows7nW605Fyq1bTaEpOy0hxdImZiGCaprbk6WtZ7KfCZe0NxybMM1RDNJLrs0JTzTEPln6OvWaAL5EGkyREAgyLIDYwEPtmcstO01cRMeRMgXJdr1dY1u8u21NJusdN6tlZ9W9df/+Vf6/2nH2jYGajT7KrT7PijHahtn38ACHlAKuessCfJ+lPWN+/QTJoE+LP20DQ0pqWeBIW7aG4E3GOBJISY440AhI0KFEYKPJpRJk1cjgwIK2C4C01dZgnF17ZdUwKEuDqzxpgmYMzDPhBZqqa816XZfKLJ+FbX42ea7p5rUXulm9kzTeYTT48ozNEMrpm62RgiaM3gkDWMHN8PKMUU4UzFsPXHbbSuzQqwsDF1FHp81i6xr3FW54lWDg7PcRoGsICIe4AwvAnCMIapP48sDd5xTAiPe3Z5xmDGtG/WFs+Q8ThT+LyXp4t+DxC+7aR8eGYWlb+BXc4dcB85x6xLfiaWiRspq61p1d8+f63bMW6LFPW8wvo/7o1XbnXmhyQkTDbCfKM6iaJpUOnU8A/IspnsaBlfJjM59pmDsTnkfvO+KoxrGlMmvl8UKlUd5WsSU2QaN2EEEh955+jmMX8DZBMM3h8ceccvy40ptDR/w9AvACFnO2emDfGSPtBNfE8GMXhZJekDpoULxx3EeZbOYTdhUuMkTQZ5Rqnv7ANBQ9DNsZwPyHkJYwda49j/DVhCqwyQYM1TlzZbTHPRFpa6G91pMsF0BlrmUJ0eWuamBwIcagFM2QdCe+nqy+6b5iocuHanJk81nsntn5y7lz5uNpqOx9osl6Y9v/veQ338ybsqbJ4DtRovjo3fc5jhbxJYju/HNXWOp6feAQiddQzodDZ2yLK4f2FIE42sHJVCk9X9WfsPsDJC1EGND+jjrGGKyr1h/6JBC3WfGoJ1zLpvNbt6/u1LffP1d7q+vtPpyYUB4cMHp85ltsN6VYOFoWQ0PCIvvDpFWfebnnabjsZ3G333zVijm5oWk5aaxalazYH6PdzFe38GhLkqRUMYXdD4k73BTFSu+c9/bUSVLntV3O53hfRfYXoRVv8RVh0dsbhdsVBClxW6kgCGTAd54OgowOuFyjYY9k1rW60WBlEx4Qj3rOWSTLaVet2mLi+O9PjxhYWzdJ9wN3OmW5NvGnoxuhp831i4BGiyfdKJS/Y93/j2AAAgAElEQVTK23CWq6CujWGC/mKaCCG0LiJ4KojEaGm7bhkY3t0tdPV6rJsb6KS3BrSA0cGwrfPLvh4+PtZgWFe7i4nCPLrYG/RcTGYAhFO9eT3Rd9/daDJG47ZVbwiVq3+oPIhNtrre35MDWOlNDg+e6CntH6QMFPcktDgsuD6HM8R0v6r7djAVq7DfvwQcDwFiHm1w3ZeaTWKjRjfIwQo9+Ox0qLPTgc5OBu5woQ9FF8bmBoCr+Pp0jTc1F4/XN2O9ubrT9fXYrmOlnTUBJxGWngtcMg0tpLa+BGAfgNCdPGjLifbBRHYwGAQgxHAhXcbDCU7edqoTr9qgYmOOozkdpuny7LeqXIzEcxA0tejex3OAM2oChPZ8CJODBw9O7HRHlxX3L7rYFSCkI5tCmzFLevNmrBVgECoe1vgNDrmu1xSHJd+Ldc103lpEJukE16YcPybxfB7rJdwgyZlb+TpRYPPvg1bC9w3Nh2MqrKWJP89h3KHxzD/zfqO4PyE8BINZq5ToP/tYYtUAgIA/HNDsjblSA5v42prSSYNuU/1OS/12S71OT30okI2mGrWOih0fmRD2NOyf6Gh4psHgQrXeE62KC62bl3buYyrvKWgLfQTFXlLNZNOGgz4Li2N0xxTk1gfxFi1Jbaduu+Xc1GaK9aDu5/xlNbVqElGEaAqra/Br++e9NKXUbU8+dDnP9Z4L7uEXSEWF2lptO36tDQgXWq5mNlPAvAN6TLffsmab4if2tKCO2XHZFN2k4zW/DV3gSOXiRrMpdNErleWt/6zY3Ki1uVJre6Xm9tZMjtAP8jEaMc5kpVCzqzKTQj4CCgHdHgvR4DYllL+zqye0TaaD27UW5UJzXuud7lZt3S7bmu76Ufwn174oVihgwpjKe7npppETBtC0G673BZxDwh0yT46cH5YdjR2SXKju6dnOml4ooyWa8dVOp4MTNZhqTlfq1Noado708fsf69H5Y/XbfTcheAEInZeaNKgUy3wPA0DHT8SG7hDxLQRfiaShat6UJnAuXvN08AAQxhoKmmvQ/mMyb4M4a6fSwuXf5yLd+1VdDcKX0Wy6cbtRHYCWPvpZS1O26voY0AcN2ROsBtM7og6gB0a2HE3Q0OBD95tpPhvrbv5c4+XXGq+fabz6zmZBJec5unzkIH6hl4/rkn2GWQ/jSTT90OozGURjb5dv/rvoVIDBUzWD1WDmGKwlSqCNaRIl0gCbyUU1SQ1Q4OiqNL3HkwBAuFpNNUwawouLI/83BWm4jEbWZnztVMx/72QwpjgJgVWgzLRfs0JS8ewoK4ADDWcmXzCRtlqxZpehvS3XW716faMx2a/xdMbuiLlS2ncBhzTvHENz4JbOs7cHhPntpPzYZKhXhdL7WmVdLj9vfv/7U3BvZBDnWJ7SBSAMMBBNwsRA8m6X4mcSVTIDw2gkYNbiGZmlB8g9ALwsK5oBngKnrF1qNzc5oY3H0C8RfcLAy67lmFst5pak0BA2BTo1gv38NzDQ4vyKRlBM1SNKzMDQ4DCBQjv/0gANr4vJ5M7XxzXL2bHOz8lJReYEu4j3TA070fPnL3T1hgEH97Nn1heAEUDIlJBmCGDQ00JrZPOJEO3PkFpE83xvdJPvQW7e70EhaHkGG2ox91Dk3fce6Ic/fC/FV0Gnx+GeIUpM8Gk6B7Bjn2M/TNFOXGfYAxv26+TMbZYddO48lcuMinBYpZkIG8KNYDeEk7lk7qh7P+WZDelP1jovl2tTTln7nlCqqdvrsV69utazZ8/VbQ/0d3/3P+idpw9cHxr4VTTwBAizmV+eWGe/i21X23VHdzcrffPlrSZ3hZazrho1Mgi/BxD28fYgsuhPdEL4P/37v7GpzPf9ig5QpjT8xs/4Hjpp2gDpMNqOeg8Iw6jgYLEnznI+wAIUon0C6BFc2rYGhAcvLMvj0LGdsUX/pbRdumi+vDjRe+89cpg3TkhlOXbxQ7AyQlS6QwBOfl7s5HGjouPkEFi7UgXvmQNlD3sAhAEG3XU2pS+6tjWSqIqhOz+1XVerZWFQyLTw5vbaBxKmOEcnXZ2edXR20VW9FXlLdOuhtrq7t6FjUujli1u9fjXRzTU0tDBIcWHagTIa/eKMwxNcf5uFl0DIYdF9gGZ8L3O3a69LDJAeXTo7rblTmoF7/pjXQXy8ZzRwrzlw+O8O1kxla02hGRO7yWSsJTETq9Ki8uOjvh49RCd3pPPTYYRa22Vy5Y900HIsCocBE4XNtjB1FOru66uRbm6hlsxNOQMwmtbkHLtChSdydPTYuHGUCu44QHA8GTkUm0OTQ5S/xzIaM4tDqBJbduqEViDwUEMYa//QCSwupcu5g397SGPKJhAc7BxucWg6IJmOHACwvtXJKY0RKJnoFeRmAwH28YxFBhPr6M2bka7ejD0x3GzCFhoqYKvV81QLykvOyjT3vvp+udMWgNa0uSrmIKzh3RVNXfEqwNruuEFfioMgDA4c0gsVr4pVuL/PfD8gTOtnG06ChZjgb1VnXRoMLu1EV9ss1CxWatU36jR36jZ36jBd7jY1gCLYRNfXUafRseNjQxwCPbXrTG6G6ndP1O+dqN051a7zUMvGubbtB2p0+hEf04aK2DAgSbVCGLK4II7HI9XxmpcrU2zn07EpRGSrstLQgIZusG5g6MlJraYmUyubh6QrcDg1Pnxk0nMVx3/Q9w+HrNkQyutz7xNV6Qk3u45my6bm67Z2iP1rgP+l9afN1s7ZTp0uwfMRTRFXPox7wsgnpsX1zBpgndhpdKTF7Frz+bXKxZ1Wq7Hq6xu116/jtbmxDhwn1QCGYSrhUGZr54JOZo2KtYJMYL3i4u+YS9G8S0AwJkVMDInuWWq6lK6XPV1hI77q28mU/RkgGGwnxsmRu2YKaDLPoutNkcKEEiowkoGgNkdjMlOl3KF3DmY0SVyzMZsqmD63NBvPtC43jpVoGhAu9ejssZ4+fEcPTh/ouH+iZq2pXqcfGkIMe5pQ0JLZUqKLumRmIp8mFTZQ2gTRNwPx3IyKkPEwD6qyB61xpoEZe4uf6dR0jRxPqK5hxJVBYdarRuIJIBK6LCAHzfJGDfYaU+Bi7wUc2i077Wje2ZjqOkG+5SmjFbFuDgVtjZ8nogZgKGAYN9ds9Uo38891M/tM8+1LLZYLv7ingMIYTiUgyL3n/Ts6SLq6vtXN3ViTKcyJAIQ4g6NB7/dPTB3FgIVznBZGBoSmJDqzdZ+N6p0tFapB10xr3lRcrlW4/wIItYNmONdg0PKE8PyMApKiNYByZMFGTmI8o4lW598dUkXT798yXHMdlD0W7O6dInVydIazMjGxQmcP/ZAp+VKjyUzzJV4LUXBn/WJkEMZ0xpTDZERlLbynyBU9K4ELjqUMCFOsT2oIGYRAzXNWX+mp3p7qE+ttT1XO8QjZ2TMcJoP2mk2Nkmt3kjnkCIYIPYmpIWuNF1Rc7lm/fxTmUphOWVfJM8p5FlrLAM8ArTRosF5w7QxYwCAacruWM4ne4tzdVMdSo2BDNJpt09LLErCJoR8+EOFqzV6QAaHdkE0p5X3AkkDLOHOz+uzsSJeXp3bibDR31kei3XPMx2qhV69e6fUr3LjxPWi5EQagAhR20Ku1YTJxtpJRGw6mPOehzT3UdKaVWvXX3wKDoatQbbMJ+Y1N1eZ67/1H+vFffGD9YL1Ok2wq1XByRcIQgDDAWYr3QPeX4td80DPdcxPPlLqIT7WsNYHSNDABgFNDM2hxXCv7zoETKDUVYDDkaejLkx+EGUu8dRhS7diTV/LUHy+Ezz/7yrKun/30J/rg/Xf09PGDg2Z7ogrfo4ympkd+1rY9ZxDe3a711edXBoTrRU+NGhPCvgZ9JoRQRneJMgqT6k8YEP6P/8vf7PY00dD9xLg/G0/kB/r7QeP3IhJvs3lCGFTNPZUlFXxps3Ihm7SKADYKfhYfkyBWFu/NWVItCs7o8PjAsQ6CzZ1iY+Fx+Pn5QO+9+8jTEyaDhOJSSEMjxf2Orw/Fi8lHt4NxQuT+ZKqoF7A5/LHhZTMcd7XXK08uMTKBrhiGBIXazSOPnY+HF+q0h6bsTcZsAFfeFGAlHhG6OsQ9lW43VJmFR+/h+N3WeFS6gP/yi+/08sVIGOv1Oic6Ob9Uge6ELliyAI9sx9wt+l4cf29otc84y5qk/HPlCXDWMIWRB12wOMz2kLhCoYnmmw/RPf/x7c/9baBwp/USDdbU4alQewkEJTz16dOHurw49pQQUT/C/WU5DYqO1wObUhTpzhriwHAnVbq5merqeqRXr2+tN5jOCBCm4xScqmY9qGPnF2e6uDjX2fmZO/ccBK9ev9bLl681GqNlhKKJGUUYUUSDa6+J2k8M85Q1kxkzIXbfwTvsCu+ninF9gtqTwKULVTZoOqpB5QBEesN2LtPKbmwI8XHwQyuLtpIDDnMiZ6b5oKwlyujIQHBLvMcOYx4AYTflrMWU1KHBNiwKIMizZL0bBCg/Y2mq74nDyl3MTG/x+4+RRQT0Ql+rQQ2JhglHDN+TQjhiX/JVO9xHEtTxH+UDDjfOwmCk2JD21vIE0IUpbpcGg3PVtnO1G1v12tJRv65hr65Bl8lgQ50WRXzNdHC6ns16x6Hz3da5Ou2zCKFvEkI/tIX7unGieveBGoNH6g2OvCaYKAFYQlgfRS50UVP0siPk4ZyeqRaNrNnMWgm0hWhXAG1MKGkutFstdQkpXpYqNgEaoyJNK6O6NPF7X52sBc7xPalBt19LCbAe2M67qLCLZEt3k7VmJWHtaFeg8sFaCOZCu4ORUjLNSlpGux1apZmaE0yJmbKZ8or+FurV1ECQrLnF4s60utrqSs3yuRrL79TeXoeTaqIzWzqQqFmVRj1pc5gKlbidovUxRRRjGQxFoCCuw1HU4eRMC5kerTVdbnVbdnRTtnU1a2oyn3ritII9kqIv0KBZYYv/i7WBTsxzkw1HVfYFppA4FHpCs0WzHjQxLnGwVtgH6Jxzwzc2vKDJML3DxW/l4PnWrqX1fKOf/uCn+tmPf6ZOo2uH0e1q6wn10QDTgmiMGLylPNAgyUThFxmokZtKMYsm1jtK0n7nteBd34UV2uaky/XZunepDRBw8Mrd+TQ5jPilOOOpzQDjDAjieY8pqD/CaCNA2oZu0RjOoMdmJgaEUE0j2sFTqWot59oh9g2oeqvdja4mn+nl3S+01JXKdalZOfdH4iW4yE6V4Q67GcDkMADOy5dvdHUN9Q6NOdcSQEiUTFtn5w99/+5uxhVLIQAhYA3X2gCEGRR6enUApGIqlGiDNlIKQEgjriaayAsNh22dHHd1ekKGG82TYG9EPEKmzeUIot8GBvdnNqCGvaXdwmSDYpiG3s7gxxp7om6aUWADBkejse5gIaSGhffZBOxz8c71ggWSI1QipSmbBR6e09nXIQHCDEY9KUyUUV9DACGvkCXsQeGBZjExvvbB6UzTwrzvbSpz5qKHbpD3loCMpz4xeQXM8Lx2u33vtzHF8+w5XSe08rQhgpUStNfQDAL+7ElRLrRaYog2d2MDTSvykyMkKGZdDaydhq44nc5DozhCN7/QGsdSR4lx/ak9mRaGOyg+B9QrrFRcO58+fWTn76Pjnspy6sYURjnQR/nIPXvzutTX39zq5nqj+QInZgAhzLGBBx4wbpbsgctlZJHSNESucMDQy62LvHoqw/eqUktnCUyK2VTLcqbNZqYPP3ysn/z0IzVbNMuYeNP0nvs62/TLpVHSkpraGeZfsKqgg3MWhlSEOjuXK3kdhaSFpggSL+4Dxo0RS5OMfwwwYThFJiwsD0A70hTqamqtmMhCqW+b0YTkCvd5zBZ/8c+f+3n45KOP9cknH+ijD98L1oIbGVkPnOKpcn1yoF+v7Xqq1wYa3631xaevNR3VtS4BhCemjAYgDNkBfhUwZtzA/VOdEP67f/9vdmEiE4eSLdArbudvAx+/CSQe7B1v5eGFHiFNHtM/z5o3U1dTTpItcROFtQqJz/8s5yOhx2AKWVuo3lzp5LSjh4/OI4DcUy44/ugNWTzwx9nss4saWTnw1RvVeNv2zUkQG+Pr2HBYtNPpTLPZQjMc8tAh2pYdOmM4FaJNQgiNtTlFFeN6T3bsdAe9b6tmm0N47s51BLby7Dc0Hi/sVvriOSG0aAM6Ohqe6+zikUOjZ4R+V5lwGY6lHJYYP1WHWjZzyLVE5eRYnUN5QpgBYQIn3ohCXL/f9A+AXSV++x7wV3Wt7rvU7o++AymhhxxbLRe4WN5ou4pJ8Pn5qaNGHj4412CIiQwdMopKaLqYA4V2dG/Qzn9z0FOY0HlvaD7f2NgH6igvgn1xNOSAHw76Oj4Z6vT0xBRki7sdS8EkqtDr19d68eJKV1cjm7E4XqEDfbAfz0YRBi623nZXbO8KGVSk1CXNdF5XUWyW+06a5zxVrqFXd9UhDqpXnhTGSbDXbMT3dsA6XWzc+Zy3FnrfcNBNBgS7wgccB1u4r0Wos/WUDYyZmLbEoUPnmM3PRRs6vLzfh8jGv3cxW4M6gvgdfQ/rnlfQRWLNhPbYttm5+PbEJTQQfh/JvTGh65hamFKeitGwVA2dy3qrxiby3Qj+rpFPJqbEazUKdIJMBbfqd6RBp6ZBp1CvvVOnRWtno2adzb2nRqPrqWmBC2TjVM3WhRrNc9UKQm5pBpxDMlXROlZv+FDN7pndaX1dk+lO/JyxF3F65kzVQ0CWwXGYzawd14GbJS+oXvw91CYOmX5jp3ZtTXKT9Y/+mQ38U3pKAsduQVgLFS5wDiKHvlzRVuMfcF9jflV3IQggB0hxsMOcXuJWyJy107UJF0wLtNc0EaD2hTN/9QCHw2aaH8SaTIYUyYEScyOmJuVibMON+Ryt6lS11RvVy29UlN+ouXnl5xbmBsUzjrBM53mF1icWmgFPHUMowFwZsRgQf03TpRCMGBV0wZ5Obxb+3BkhypuuylpfE2ij5UI3o7Em85kWrG/WIZRyGhQuB+t20+RaFK2OavWWQWbuYjvCIbkJh94zQR/flzBxoIhhSoBZzJrMs3Kj5rahQXOo096ZfvT+D/XRux85kqJdhIkR3XIMjADBmTYdmsDEMvDEL09aYmoavLF9qyi1TKozM8LoI8Mx3bwqNzjOgcTgSBe50mxHd+EeeMxrKTvchoY8MUUyTTvFN4ReMfYSg6tEwfSO7CZlTC+9nlkzWWMGwFuvNC1f62ryha7Gn2td3Gm+WuhmfKMljb5GTVsmurxq2UgotISAvefPX+nmdhxZZziBo41NejtcgPlvnrnsEB5nfAaDkZfmMyIBnRz4nSeEub0ak9BsUMHZDY1xa4fRs1O8DDpqtfCvCjoeNQVFP/uo99QEiKtzqtLuRcMtt5nTZuJ9keeUMG/AHw1OA8KS+iCiANiPuBA0yJlkLVfQZmMKEvEGQdUMVnD83uAcYIi+e0lznekizr6chamJl6Y/QTUNyqlrHu6vHU1pFEQNA6iOSd7bv+4DzGqiVYUB5TzqzKo5OAurczK3GcKMjdoAUMeaDI1/+tkMfDn/IlrE9z/sxVKcRNJbQ1FfL63xIzKEcyM0oAPLLfAlwI/CdFGzGPh+RIltNJsuHXI/Gc39cVUmUzRHYPDMAXADtHJNmAz+8IcfmWnB2exmQs6xBFQ0G47NmYxrur5Z6fnzib599tzrBQfL4dFR5N3mZgvNKwOvuCacs3Gvo2kRj3CKz0jX2JmljiwJLSlrEhOnxXyi3W6md9871w9//I56fXwCOBtGnhCGcVhcM9PKk7FdsH5ydmSs2bR1hOu6o04i2oVnAGZeUUR0HBnWsJBM63Xmd8S08e8c9t5q2p2Vyamb2Nxrmq2eToaR0G7b1KokfaCuxWyjn//Tp5rP1vrg/ff1wx98pB/84EOzDgzYYXm4cZmaCjSyAJqblQ1/AJ3t5rEK9XR3s9Tnn77U5K6mTYmMBFOZgZrNvlpItjDW63I+ck7zc3QcE/KnFzvxH/7tvhr4nkf+N08Av/eT0x+m0jI5P+WiJ/4yCqC0zKqsnFyUBK0hq91yvEJQFO8dblUdg1PeXM3OWkcnTZ2fH1d253YWtUSDjk/pheIweHRjm5UpXAhc7T7lGhlwSA4QmyOi7shYIfz09mbsTWI8xR4bSlM4Qtm5jS7Wik5HXRcXZzoeDux46mzEgoKOjtJS9XoE9/IzAgjN8KGAn5S6IxPxljDfjQHm8dG5Ts8f6WY8181ortkCt6wIGTelyw6GyaXMMoYw78m0rMo17deyA/duiXk6le/xb1kIB/f2/r0/xPj7ouTgczIIqqiDG5WzkUa3r6Rt6Xvy9OkTPXr0QOfnJ4nii/NW2ICHFTibcGg8IsMtia4thGYzxLmKsNqdAbZ1dK9vDArp2l0+PNODR+d6+PDSDzyTRlsl1zh4uwaCTGdfPL/VdIpz7cC211BL3IEkiLVYR5htAkWhvaXIylSf0CLtO7L8ZzYUiHUd6ztNYCszmqynzV3bw4P2EFAeGNYkjWIuLj3dSHrJfVhuaqowik6Fp6defgYTIKQ76RwlCl4oV1AFpS1crc1WXTZFG27sc+wsMTcozPSMBP4c0RKNijz1D9pIHN5QMDPV2LoFpk8YdXjqwXcOQLhdrtReFeptG2qvWK+l6rWVDx/ooYOuNOwWGnZr6ndq6rYImgUsMsFaOs8K4N9o9bVaF9phQlGcq956oF39XOvdiRrtSzU7j1Wrn9hp9OjoUu32IOVGAVR8VO5fVXj1YRMsW8bAKginQfYOAAyUF1yIaSBF8whQ2FKvsdGgvVW3DiCMtRST4KDhBC6JiZjF/KYXhsaDg9U6IRfgFOj7uBUHNS83ZjDwgjJNcREh33W1oUkTi4FZEno2W7GmHfmwR3egT/bKc3Gfm2gxraZBU5bsVUTkTE2f2i1fqVZ+pVr5hRrrF9pt5iq2pe9JG8ouVL9NPYYA3rjCdbVoLLXeTbWpoW3kpw5zmR10RBxSt02tV4BdtMEjlcuxFkwAdm3t6n2t1FG53un17Z2uRxPdzUstAJIY1FBg15ra1FtabArNVxsDQsDibJGLzuiCc1ZAM0MDapqsw7XTmkyRGTQ9iJYoaFJgqDnf6rx3ro+efKT3H36gR+cPtV1s1Gt29eDigc+WyBNLp13KIeXZ87V1kXe4ng7mAOme5CIw76vsdUwPHHadvk5Y6eeJ4l6n/X0F/Nvz+Uz6sL4zMXT4CCDIU91wKQ3dsHVpBhP5OQ//Ad6LC3gDQJpLMSV0luNqqdvxC91Mv9HN7GttirGmy5leXL3QcrdSo9fUqrbRChZPkqKlqG4Dwu+ePdfdLQVummZtoyDNRnXx8WDPNBgNyn3o/ZJkJentqtBySwgyjmPhZ+AWNvZNaOidQqcnA52d9VP+K9M38jhxPC+tc+e6MFXx3XSPLzUCTceLfTIatYmd430/6KC8ssM5zzCgF/BGoxIdHY6MAG2uaWRjAghYozQI8+QzgtujhokcImoZx7qUK01nC8soRuOpryfXjgKc7+e8WPZ7zF1tKJJMahwDULp+oql+v0kc0Pb+r7fX3fc0jqt/kK963niiWeGoE/dR01kZRPmKKWFGsq9dAj98BJh4scAIYU2ydgMUlYuRG/EX50M7dDPlHQyJlIKavta8nIXLbb3ryfOylNlaN1cTe0GM7+YeAlAncL+iCRvMLmqTJ08e6K/+6i98fdAMhr9T7NkMMbg/sBBWq5bKsqWvv7nWz3/+qb8WbJ2jI2iL6GHztUfnHU7K1l9DeUfL73y9NNV3gzCdp9QudoWOF4Ys1Eqj0Rs36naa6tGToT786EInZw11OjWVyzsVdSIpoMzHM2R6MQ1oP+eF9eU44292+CpAxY9GdcSj4LJLrUWtvFCzwbpkKkuNS84vgDCa7Is57z8yZJmCcuZYJrSaq9WmbgudQ3x/XFpxhG9ruyafuq75dKOf/9fPNB0v9eTxY/34x5/oL//iBz53uOc4Y3uq7pzxiDkCdFLbE3eDuVunfazatqPb64U+/eV3mowKbVc9dVuXarX6qu1gTg3sUYL208wZMxL/ZAHh3/1uOOBfwn/f1znKU5NKKROqX0+ssrNSDhyvJj8VykvTij0IzIVkpgdUpyxFW32ueqvU0WlDF5cg/wifNvijlse/zPq/pWk/bKrmmnsnCUUyGygPlwNw12wsEcjKwp9OcREdG2hMZhgyhCYnF0z+OjsAYU3H0BKO+t58OFCYVgAETS8x9S8AYdB62FfjEEAwvZhHrh7vAxfETv9EI7jUBoyxOS1L+v0UgxGSncPGIyIjQ+YI6Px1IXjayA9ymWJjD1eyWAi/Zer7PesgT33vd6f3n+ivW4FBcztUzu90d/NSxQ76Y1PvvvuOHj16aC4+Gy7XyYYA1XUrvUGG6yarCCpbvPdwASP/hg5rzRO+yWThDZ1p2VZLHdPhPSX3ZlDFTYQZCpbwA41GGALN9eWXr3V3Q74OWrKeX6ENCf3VzvSZoNfm6Rid3ZzZlCMBYqW7fx4RAxU1JqvfD2g8vkDZWjqoEPfB+uGBnOzDE6jkwOGgpEikgOVKcCBZb5s0Z0y7eK8mVmAkA73R+XN0MaHOhXaBKaPVlhwSxKGsN2rzZ7tCS9zGuI2evuQ4lih+cgBy/MRRIOZJaGRbJfe6avrkTkgFDCL7LMCzi/HtTq1yo8Z8paGa6rZr6nUb6vca6qdpYA8QWN+ohYV2fWU9ITpDKF0YTOFmVqv3tN61tNw2VG6PpeZDbRuAwgvVmpeqNR6o2XmoXnegfncQ+XspOy+kL1z3HHK1B79xg6IACiosBXLk59lwA7OjcueJNYAwG5kAGNsqNWjv1G8yyQxqbrBQU6guBYAzlcLK3H+PdhbdLToN1jrAH90XehpnI/J3hLgHEAyaGGBx5/BndMzR9WzZ1S2muXswmDBLPP1V5z7/fdIUV0ZJkfdER3ixIHgcUDjTpmokp0QAACAASURBVHyh2vILFbw230nrmYrtXM1iqXatpca2ocam4Vzj7ALRoPhoLLStTbStTZOhCPT4pE/b0THG/KupDY6Pa+j2Y+sI5+VO0/lGtUZXarQ1mq80ni91N1/qFpv6xUbTtVQSZ9Hqa11racnD2aQ50NRiRaFFgYeRgh2Z7HTM3kRuJf2APC0M17+YquMqCrBtbhrqFV09PH6kj598pEfHj3U2OFFttVO/1TMgpICnWAnwx3PillDSoub4kDyXP9x7D/bgKlIkpBeArjwhzNr/DAgPY0oSzPktp7bbDv5fNKv2bqU+ptPZEOYPURRm4BkGRPuJI38edvvk54UJieFPwXRrpZvxS43m32lUPle5vdXdfKRvX32rxbZU0alrXd9qQ5SOjTYafnF4I136+stnurm+iwLWiDEDwv0aroqYNGEPjV+4pGbjleqsSzELASoPr3sYjHG2WP/fpOisO5geHWGvxzOUHJ6TqYzpa/l7+hpFjEKeEppVYVAYTcCQoYSBXeS1NnzuQ11mSoUDLswC2ADs6VDNma5wbWnmdLlWK6iznIV7+Uf2NQiBd1A2qSWgVi7QHs6XllDE94nIFZpU4VAawfbx74LVEcNqqLHxHOw18b9XIfh7fbKfhKq7vI/IyAOEfaEang9+Jb1zmOFwpCDlWZl9tFpN1O3U9Ojhsd5776EGA6j7sF2CkbDelnYmLoqu2Jl3m6bjvmaTtSajle5uZxqZSjrR3FE1MwMZXvhDvfP0oX72V39hPX9cq6hLWP82afLzD92ypc22q+fPR/r006+1XLDX13V8dJYowaG3DNo4E8LY+9182yJ9IjMV7eIisUXQpCODYILVNRiM4QWADXnTQqs11NY7nV229OSdoR48xLEdM0MmhAD9pPc0rTdMyFxNUUM0YEFR71Bz8X5ij2ISWasBntmX8VYgHguGF6A5DJ+omQMQJh0poJXsRm+ou0gK2LK+wxvB9HwkJei1GcKIiXjToHAx2+pXv/hKo9uFjobH+ulPfqR/82/+yhNgrle3N/T+MJ9CMY46nufExjdsFYDqdUPatHT1eqKf/9evVc6aahQn6nUu1WkhG+lGQD2Z5hgY0jw1g4bGKVTuMBY0bRhcgZ4UYxyzq+JjfkXDJl5v+7JkGv/v9UD8d/jk2v/8H/4bAcLMQ09eaQEEo7D14WgDk/z7JMA+7PM5u3C/Wbv496QhTx8zgkGhOle9uVT/GJHvsW9UZNnwkUOUTCEKZKaCUXiia/CkKU0pWOzw9Q0fcWZEB7JlekhXo7QuazxaaLpYqt7smnbEL0AmnWUbSGB5j4nMMCgmmNm0W3JOItTR7Q5RPLSCXODzMbRfFJE2PIDiZyvppmp1ut81TeYbu2hivTxHF5f0BbnT6aI06QQMDB2lcOAMdnDtD0N6D0HHv6YrcH9CmCZkB4s5A8b4vAQIZyPd3bxSQUZju6X3P3hXTx4/0unZcVjHW2eJdotNI6YSbHI4a1pvnSZksSI4ZBGb07XCKEime5RlOLRtayt1ew21eXXYrKKLZyOJWgDCxXxr4fEvf/GtgWGjQSTBwK+g4pDbVvpjBQY9fQ4KkwGBcxCjyApglLjtpuNmx92oP+P/0i8vh734PsDGYaGY1kuaHuXputdfomgGdSQUsek0rzr8YVoRvVaMOkyT4VljU2s2Qru0ZTPFhTOAKRNCAGGLqSGUJabogE0njofOMbrh+WdNXfBMr0wTi2jgRLA8v5wjSCfSnd5wPN1B5SaTzJOyndpFTZ3NVq3VUkdoOXHq7UPDa6nfqauDoU59q1YRoMr/XY/8M/Ir6QzaEKbe07boqVzXNVsPtWtcGhQW7YdS/Vzb4ky94RP1yUbqdMM9OFFY/bMlQL+fFB4+txyiifLiT070JVO2MLtCA0cQOwXYSotlTApr61JtzLIKidwtC9gRbiVxPo2q6AozQYOKy3qHksZhSpMkMjYBhHxPBrkATge9L8PBE7qZNaPQYHptr3nooUE3ZH95a+llJJDA4P7v7xeC8c/iGsCIYLKMXnKGZmX+XLXV5yo2X6hYf6vdZqxiO1GjtgBCqbmrq74p5BBBpk8c3lyzRqltwXRwFoAQQE1Byv63Yz/GtY7cuZXWW3QxcxswzBYbjSZ05TuqNTuarTaalivdzVe6nix0NV5oXG40Z1/FXVdNLdgnAYT1ls0kWMTQeIP+SFMObc3OJmYmTqVJl3/ixHIADPJq71o665/p6dlTffzkY533zjRoD/xzDtp9nZ2c+Tqj5fJVS4AQzWQAxL0mb9+EO3zmD/aG9J97QBig8I8BCO3ymQykIgA93kP1McVFHTBpUzee9Q4jJVgSBoSJ9m0n5wQI2XswEDMgXLzQZPlKY+ij4ys9e/lMs9XcNSSAcAujBqMsJtg8w56w1qoJYYDB9Nrup3tepVlrm9ZoAMLMqDjQa3ufTe6cFSDMdUbEVXA+YDJBoQ8AxLW80+Zsrxkg9npMQmqOpoBWCWUtGDqpoZIzW/Kk3+cA517ihSdAmBuJmGcQug4TqVww4V8F8wjdFVqm5KEwHA5NW6WGgAoZRjF5u+fMT9PGNCHMbp+AEiKZAIZo63nZ2dGPQFDOQ1cZjKPIJg76bzRFDk3S/htWqfGgJfnLvl6smAxGfHGKBHU46QdZF14bQbHkLAEQrgGEvbqePDrVhx8+UX/AfdtpjhEWWnQYW3UyYQFTHdV2TM1a2qzqnhZORgvd3Y11e31nLSDOotQjNNqoQ54+faCf/vTHrvNizQSlk2YsvwDXoclj0NDT9fVC3377Snc3E9/rfu8o1ZwA3HA8Xy4BYdB0+VoAQppfE2v0mLSzjrITLRPByKpkssuUEIDIOkRuwHlwq+GRdH7Z0jvvYXzT03oz1U7z1ExPrtJej9l8i4YjHgMwoqJWjdibeIYAgjv2422Y2xW1UkWxcG6pzaY8vQ+DpHh/NC6DueZny9RjmDFMFmm8wNQK75BIGeZeAM4bKuc7ffXFc12/mXhP+ssf/0j/9t/+bTSikrEQ+kJiyDgroeh2O3HekQnJs7le1g30X7280z/8p0+1LjvqtR8EIOwcqd2ECTaw0SD31NEhZF5D98d46M+A8I/xwGfQlqdPGfhFQeHw2beoozFBiV8+6CpDvUyeTqTRrGVLWhR3Nuql6q212n2p36OICIacTRy6TfW6HReL4aoUGixnvVk0z2dTrFOYHUwIrVNoJkC40Js3ALKFpvNSDXQoHMjIzks65bMo7tzk2djEhry4bpuAddyy6CrQsaCbEvqKoBqyefkoNQiMBwiTFCggaF6oTttabQq9eHlt2iqTr3qypnaHkQfDjk5x7dzhs84s0d0y6K5AaC46Dj7ma/pr9NJ/xVpI/PRKMxp7fQKEW1NG727fqNiurGn68KMP9PTJY52ekT3EoTj1NDDy9qBR4Bw680Mb0oJYL2EIzy0MQMakDvpeTOzCLXFXEIDMRCxcb8MKn4YAm2dHzXpPm3Vd00lN//hfvtCrF9PIqOkTE3KSXDMzIGSTDO1bAKL0PdP3M9RyYRu6v4gsSZqaXDAYSKbg4GpyGnk9eVq7B4V5UpUhOx/jgKaozI6X+XnhFkbEAT8b09O4SoZtdngM9z7MKVj8pnSRy7kNA6d6KgoR6FMxtOiC0WcnJoDoArZ+FwtpfVU/Z8S6cF/42UwH5KN1ueF2yHtrUoRDe3McAzlBKxsMrZdoZ8PMotesa9is6bhVaNAI4NRpYWldj5xBuveF1CFvsFXXgCy9Np+DE3FQ38IsrqeidaTFuqHZaqBt41JF+5GavcfaFada60THp+9qeHwUrqI22Nm3STL4yeleVYGUDs/c+Y8Cal9EZ9joo2+d9TsL60nW86XWNHWgvLTbpqfQkYRi5EYOjavUsAizC7q2KZ4HIJX0oGG2QD4bYHBZUVMp4dAdoa3q9kIvwwHpDKmU/pHxYOil0qS2mgTsn/nUF66uSA5H9r+3/kmaTIkEmGox/Ua19Reqb7+QNl9rt75TbTdSQ1O3S5pQuqA6rR2Q6LVg85pGKRUL7YqFc+gcek7X2s7PbeupdztAG88RXWionhuVq51mDiqva1Ora1quDQjHBoRzXY/nBocTskl5F6ut/w5AuGu0HMhOZIIP/VZoinC2pvjEfRgwuJgvKsv80PnsTBfl1al19Ojkkd578J4+fvyRjtChNjrqNjsatPoa9ge+tDnmxpDAfZ7fBAi/BwwebL8xpYsAbTduGpwZcSf/NRPCPSAMDWBMiNLrICrK1PRkVmTYYa3ZISBkr2YvDM2gn5XUpKSYvb57oVH5UpPVa12Pv9XL61f6+vnXGi8mWjPVOACEjTa0vpYKhwHWdYsWfIabeAaDKZYmXZ8MCJN8MqGGAIMBu4NJs2fDRCF8qCGML5VcUtm/0fkXkf+K7AOWD5R1mApoCgdk4/bYb4gISmdR0uBHAHyqeSrWRNLRVcwp3DNjAkqz9zaBhDA44mwJo66s82YycXJ87O8NKCV7OZggsJ3CgTi0nNzDhmp16olojLmmoHFUrp3rdn1zq9msdPOIgje7wLPHxyA8KKXsSVGj/P8HCPOkKu5lopAebMoRX5YbA2nKleMNfB+C7gtldLUceyL45PG5Pvn4HdNFAYTj6bU2KtXu1rRhEraJCDHASINpIeBQLTONphOkPHca3400GnPdoK3PbO5GxBk0RoYAtqyyzCD2cFcmZNjatIl4sq5m852ZSGTsXV3dqcGEL7n82um3qLm5Vi7R/+OQvDQgtCO9qfv0Ymns8fUKZ2mjsaZ+BAx2yD5twwBBwgBQulWrs1R/uNMnP3ysR49OrB/c7Zg0BrPFVFh0mamp4rrUspi19d32BUimUZ52ruqeuoV7ORpCIiwIume6DFBMtRfvCaMkMakmQo2fg+Y/UzVA8lz1xsZDG/ZaJqOUSfUaWcE9adMwKH/+3ZVev7zV7fVIH330of72b/7G+0w5X+nZN89NS2UqaI+I4yNdXpxbC2jlvOusrmrbll58d63/+//6R+3WfZ0M31Gnda5uZ6hu58hmkJzDGKxRXxI7ZrnQn6aG8L/FhNDQ5GDKkYrZRBmtKAD3bJh/fUYVx10Ch3k6WH3MlBYqC6Z2GzVaGLiwYCNMkykhHQM2b3LBeHAJPQ176bWpWpxhdF7YHLOzHhu1O8/wpXdNZ+CgMUNDOKVIAAx6fB7/FkcrB6p6k15aV3B81LGOcNBvmnJi51PoMYkm5o0DUTMFUupahnU/NFUKcGhgbDMtkfv96s2t6QsIn6NDFC6pPIB7QJjAc6Vh2E9k72sAckl4CNwPgce/Zl74/SCyAoM+d7dazqca311pu2ZTKfTBB+/pydPH1hDSGcOowoCwQeYe5RT3iLzCsEQPncaByYc3otBFyHb5FJTR/WRzY0qYQ3BD++cZmUSni1DsbUvlvK5/+PvP9frlTJ3OsXrdI3W7OFFSWgAE6dAFILxXNgNC/WKysTENBdv76Ialojvdk6jh4vpmY5oE5Q8A4eH9yZ9/CAgz/Tomjd6wObTd4k3bvAuD/cQwZ3vFdCKCzohUME3FGlqu6/1/w9cDwAEuwYek/hF27qTKDHSTbXjEVIRLbTgkBgWlTiRFCjpn4ljwfTgmDFp5z+R5RaQEuX29TlPDXkuDFjq7pbpES1gc3lS70VCb/8Z5uF7EfzeYGNbVcqwDBxUFKUHm1I99Fa0TrXcdlbtjTwhr7YcGhKqfalc/1fDkqfpHfRUOBow7cTBAS/OSeI7yTKfS+HkdBb0n/10m4eWOK7/H/ZLpnru8s53m45W2ZaFGwSSP4g6DFwr9cE52i8NNo6CaheMz+1ZoVCMfCt0KP+dWy/XGhjKG3w20IhjIdNXG2dTF9cEPldbffnqSczOTZuxtEJKmKS6gnU2YhtvJe2M6lSaTleaTr7XbfKZiByD8Urv1tbS9Vb02UgM91lZqMJGwYAmdKv1gNuClVJTa1RaRxVWV8RRZNMhCsxJaXIBGNB4i+47J9U6L1UbjGeyNlRbrrV1IJ+Vas9VOc2ij20KjxVLXY0xndlpQHFOoWRvcUG94rN5gYEouPxaACyDPBJSpKvckGC5yzIRKPrb06ORhAMInCRA2uzrpHZky2nCRFc+4PyYgyIQwfv/2hPAAEOZHvVqSsc8FHSnWOesln4BhQpEaqfdW8OFK/r59+YDNkMzf9jEBaVKYmoV5EpWfD4rd/c8Xz0fEXrAumWDFmmO/I2v2zd1zTZavNdtc68X1V3r+5rmevXim0WKsFbH09Y0pozUKS2hfgEGaJGhjcYKl8E2ap0poWO2k6f5UD2+ebOVn9mBCWAWxp1zC6qgLDaFpmAXFNBnGofvHWIaP6BGZFGJOkk1KXMUmbXhcsRTanuUxuXnkz8nvg+uEdpug+Y3e+GyfVcU9bKXgdIfzdIBrqd8PYxsazkwvcdPERIpXBQjdOADMhYmVtVDOmYy8QwAhMR7z+SIBQhrbQRFlPwkwGhEETHxNxUumHd9/sv+x/jQ3/tO6yQ3sFNdUTQl9Zicwz5mffh/dlqxDJIbkWov5nerFSg8uT/TBB491eooOFEfPiXZFqUZ7pw37zpoJI80HqOLIBmJKtVlhjLJyY2iBNrkEHL7RZHLr6AX8Kj54/6lBhBkdbupFg8bNWMCUpfjoBFtarupmLX3x2df67rtX4SJLLJJ9CpAbbDQaj8xUcCQZ0S8wX+xaCruJ+859aSaJ0UrTCZND1hb5hl11kASY8gt4m6hozNXqlPrRj9/V03cu1Ggw+WOqvQeEbiC4cxx6Qiid2+TZwLMYOlNkEMTBSeWcupdGb6l6falWM/IY262+mmisi3ZoZIkUWm40nc8c2UYTHmOzMFAt1WrXPMAJfeTGMhWue6fZN0hflTXrOV+9uHFI/fn5uT784CMtMHecLTUdE88Wzwc0/263reGw7xry4aMHlm71uqeq1wi6f6P/4z/+J2nb1/nJ+2oWxymH8NiAkOtrQNgqzBABEMKywWn1z5TRP8ozng6jt6ZP+WANLUXupe+L5Nhcc1GWJ4VhthG1zCGdJf27OuYJTIBCzE54tnNRanThmxoOeur3urbpB7jhFgUQjM0frc/U9sOxIfJAQDftWUdGThP2txi+IMwmciKJe5L0BFerlb8uAGa7Lj3B6nbrOjlCOIzzKIuKnysywGxWwMZhQBibMJO+4Ggzdi+iAF8XqRO+cfg6Dz9aQzoxAEIADyCkCgBNmY7WH9ngI65P1m3m23pPgF/REw8cMRNg+aMsg3xo5xFmOjSJm5jc3RpMU2C///67evz4kS4uTpJGaZoC2HFn5ZJDY6Ag5L5GIPAhILTzFQeFD4vQFuSgYqYLADq/HCYc2rdMD0Y3wDRiVTb19//5M715Ndegf25zH7p47i7XmEasvFEGNSWpBN2dZNNE04kZxlqw+YpGXM/ctY6u8R7c7V1K83T3IIT21y78vqGyB/YxaXAHj0lhiEIMCk3LNBhED5jpbvH5MSpKchxTi1NItqeYSTWUnBUDN9ZU2GmTySD6rpYz44JuHTlcgEEo0dwTDJt4D1jncxoWWzkT0JNCKC/kg2B2YmAYmWfNek3tZqGjQc9ZlCe4zCJW307UKko1HXgLIGz6Y4eP8PopjqFVprlqUKQASxi7FNrU+qo1j7WrH2lTP9OueaGaswYfqN46U9E8U+/ooTr9VsiT3rru3zNLT0VwjLuzqVBM8jJ1NkLYIwsvprVQ8uj4AgpXaNtGpZbzYAf4e2CsA6g1RSxsrykmbCiTTAb4PZoiOqlhHLOq3ERN9YPh4IkjE0G6mxH5ESAzzTqzgaYdPkPrFMA9u1re34/3E8IAg/F+DyinWwmWJaZY0/G32q2+lrbPpPUzbTevpe0bFbpWAzdGst245zQuaLjh/rpjkkGjJrS5AQjz3JLvToMs0Y7SNYZhYYCcDHXIZZvMFrobT53RxgQbwy+aF/jSLneFym1Nd9OFXt+OdTOZ625W2mCG12y50fHZpU4vLh11AZMUGrYbC0xQkv6Fe8p17BQdbWYb6yEfHD/Qe5fv6eOnH+uofaRBq6fL40v1Wl2tS/aplA2YACGT+awhzC2E/Tw608Tfat0lrXlM70KvEjEvhzqVAwT5ewLCoLIGY6U6H6quUWLlJI25AWiahGeoGf8uXs4WO6DaGhBKjgR5c/tc09WV5rtbPXv1ufWD373+zhPC5W4ZU0JMoRy/FuPsKB0CFFaB6dl15sD1et8qy5O5dHW95cY+nxRSqfkaTIyYNnkXjR+dvaiJvnar6fTOphnO7GwwSeOcxgBtZ1B2dnrkDDpr2j2lpamVXZffnhAmfWZigERuYMPuiWPozVcjTcZzF/Wm/nHgGQxGs86vzdp7A7UETpkAwuWSaIWVackxwU2Uz+Q8SYZx16++wQff9/Z2pJubO7MVaCRXeXc0mdap+ZSmk54QJjfo+6vyj1UZHH6dt+RAabK6LwbTYkomZQaFaS1UudacfY5Pke7urjWboiOcOi6EUPPLB8c6PemraKxVayz92mhumQkAhOY6NZW1eLXIxMtNj3C/X+vq+pVGo2s3e4eDrh48OAtPA0dipWcyOWzn3FEo70zUNlua/YX++eef6quvvnVjv9UkY3vgCS4OsqO7W+sFrf9uRzxQf9CxM/rwaGA5BGCfCBYkRNSlTHuXJQ3ZpqfCdQCedaEL7WoT1YqZfvyX7zukvtNlwkhTLfby0LKGURTT5DVSAAyT0MhypkPbtvEMbJCFphNAKKwX/gy22kqN5sbAbtA/di4ozvvo2/G84H2ORncGhFwzu1x36PVs7M6Kp4Pr8B3yHnbslrptAGGhtfWcK718caVf/PNnBsLHx6e6fnPjwQg+G+wL1PrRkIqa/smTR/rpT/9ST4gwO3+qVmPgCeH/9r/+Pyq2A12ef6jabqBmvevYCQwEMyBER9jv93yG8v3+DAj/yM86dXC1dyd4koZ+iaIRh+T90yijiENFQ3ZgpHmeu5cJ8LhYhxbIxs2DQAEWxhoUZGzyTAg7tpVlUyXsHgc7CitA3sQdoMhQo0CGS4wVbXQ86KxhKIMwm420sgr3D+f5TBh6UP0Sou7QT2yJydMLLSEHC1o4eNOZuuWf3DScyD/MYvP8Eev127upbkczh/ICTFdLvl8S7rqrFXlQttwWmqI8tQj6QmXkkzrc92d/B13p2PpS6OfvOyGsyoNfhzL+Ur/+9TZlGWHek4k3QgxlcACluwNPHyc3c8yhFXS4H+HwFdcvAREDu9x4iE6WD1u0Sp5oJI0BUzumwuLgDDF+AGYoO3SguW8tLRdN/cPfByDs984MBjkcoqDAYTTWWegPU+yCi4rg8kMzCZoFnsgRkl1FprigDWH1YWTF/uocwo/DyxhFxv4Z2RftWWaYJ4RUEOAQT+Uo3miehOVn0pgy+Q6UQth32ElwegWdLXf0g2YawC4MkzgM6RY3PbGmmPE0MAEKg8GIp46Jn7NbAvjVyCDCDIPVyaGJdixbsBQ70z/JDezSuOl3Nex31CcsnQN7N1GzXqpVBwi2HfDdIRcKyimuh24OQTsNu34c+zB8qhVtrbGv3vW02vVVa52q1rrQrnkuNS+k5ona3Ut1BpjKnFi3hOU9gOSwQA9IfWimnu5LCkLOYM61ZCaqAeCwpGfWxfVJBjxMVNfQY1c764Qwh1piI7+MF9ecYh/KT8vZVxQmUQQ5F9ZxQMFIAAzyYr/iExqYxbTbogDsdLHGhzZE15dVEL8OJzx+v9ZKJvPZ6tnPz3/eC/JPtjfQcUZkZFX4sYZ574iNyUutyu+0KZ9rt36p3ea5ttsXqu1eqY65jCJqA8Mgg8FtQ/Ut0Qnh3Ovnys9YUrv6jbNSeK6CjRH7SL744aaIFgp95ngy06KkwKMRQPOCwHT+u651reHoHoDg7Wyh0WypyXKj69FUL69u1T061fD0QtuiYSppybQVwAmdztaB4UodgLCtzXyrxrpuQPj+g/f1ybufaNgc2oH04dkDTwiXc2IQwmXT7/wtU5lfA4QHmuE0Q4wJYNaGk4eYaYQGg79uXLDfNfJdzx9/06GemrKZufOWqYybrwaAiRJdhYynBbU/tO8BQpoYh88GFvCvrr/TdH2t+fZWXz7/lb59+a1e3b7StJyqJBIKU5kGsRNpL8JIiftNHILpwwkUVnrkbAiTSUS54ZVAWdom4wpkyugBbdSgLAPC9IPkCWENGja6pZWNZQBfjQbNW7TlkWt8gvPoydCFe+U17Co7f+P4eL/FEmY41mI5JmmtySSxjyZQ+ZhGowdrVrqtcGsOjRVnCbVEB51lQQFNzQJgjPMoB4FH4D1gIpgC0MehhvL2HEk0YWITU8VwG41mT/QEUhMjaQirB/2P3CT+9RWZ1lnOFKw0+PE0uBLM3dXKXCjoo45c8DXFmCS0rOPxnQHhYj6yf8D52VAPHpzq/OJIw2FLRWul9W6sXTEP/R7NqSwzSR+zYd/+GuC8SrYh01UmY4UGQ0znyLjeA8LwJkgmTK5JoOUyJWw4L/mf/xlA+MzfMwwEyTBcOyqhLOdmJAyP+zo66mp4zJ6OSRqDBXJSI2bCn4+RFprQEeY3aLmXrhGLHXsm5wdnfLiNfvzJYz1951LDIzSpiQ2XO8M85ylag/p3habfua/RcEb7jmHZ3WhqF9bZjDqUnyto1Twb1NiD/pFOji/s/kkDgubD3QhTnjvXXTwrjs5ybbR2Y4V6D8kEzL0V5yBmMS0AIcZ2/Jn0+tWN/vmffulhCE7dnJ2wcvlcWHI8F0xyqeeZoHKdmBR+8oMP9YOPfqLj4aVurqb6P//3/6xGcayHFx9Lm56HKv3eibrtoU3XrBlu1w2+mRBi7GS33z+byvymA+T3+/NDZ6p9Fy835A5K3MNzK9NfMlW0Cpw4mBAefjEHDtOVDwooCyILoimemJywj7Bg4Tl30Bt5mlVMbgAAIABJREFUwfRsqzydje2Sh9VzDqKGsgnNotliSkiWWc0PH6N5irp0LgZdLBVWNsRwVlcKWN0tbXVMyDqL31qEOgUctMNE03J3PgHB7PZ00LWhy0LQOhlMiMJx0KToheKwYaS+YiMPAxpPFws0j0EzOzSGuB/zcXgPDwuHfHT9AXqB79EL5vKtEjcefFu+K/SA5bzU5G5k3vzp2YnO/DoyTQI6AsCq3lir3amp0y38gm7AtDUsxQ/pJUEB8gtwXXUQKWa24VwKNWkTgNDi6wIaTQBCDISgjP7jP3yh1y/n6raPUzYUkz+61eGuaF5/MmEJOg+EyqCYwH8HCNqJlHveCCt2jFuy+1RuhuxNEPa2jvlArgB0oplVFNO3NJ7RyE8TFegyGO6ijQIQJpO2bOCbpxUABf7NkuxBQCHAzmnUyXY962BSKbNFKAYAFtpWupysMyyuOXgpKOzLqxqh4NBcsERnmsJ0kIBnA4CtS3tonh2onhQ2RWgBeXUTIIQuykS/3SQ7lIiYUs0GE8KmWgTXFoBBpo32QlXhkUvo68AJGEFhxCSmONBEN13N1x0V7XM1ug+0a5xp2ziTGkfqHT3Q8OSJ1OiBObQpULAFwMqd0yDLBiDMpeRBFOa9ojeDLrCw9RB0WGvhVpit6JlO05Vn8kRWICHFizlmEgt34ikimOphJBExIug7AlCw5nBrhI4HtTF0nwDOIoHBrjWDuBJykLlptYUKvS/2qjmSJ4TGUwdGGFm9evj8H0yeKDihLRgc2JnLy3K7Dpv8cnarcvZS5eyVdqs32my+1XbzjbR7rmI7VlNLyO9qsGdum34ZEPq54pnJH8mfSyLDygAk9GqeyqYLnQmuNMC4FtYxLtEXph8M+nACh7uiIeIgZ6utRouVxgvopFu9vB7pi29fqNbqqz3AhbZjveFitVUdU4Fu3xPDCCsPZgGOqdv5VvVNQw+PH+rDxx/oR+//SN2ip1atpUdnD9Vv9z0hdNc6bcR+TpOGMLbCg723AoN7UnIGE5l6xn2uAGEsqLTHp3PxXtvtDwGEuWmQ4KixTaz+Q1AYz0c0tfz3FVDfTwgBhBGjEjppzteX199qsroxIPzs2S/07MU3uh7faLqaeUKIoYxBIfq9tK9v3JBi4kNxG3pwg9RMHT04U3zGpf3SlzzpH2PLDBAWbzZ9rDSEB5AtNbmYFDrQvIY2iokKVDZqDGz2txoOO6aMAgo5732CZ1fazMixaV60WPP9jozAlOG2Q7PKJHKlN8hRxgEIiUEK58/IpXUeKk8Ik3Wn4WzNQELNjaEdfx4axrhoufEDyHM8ifcSaHwwiTAtWfkVjejQCwZDKWIHsn7QfcSkW4um6+/bJP79asW873KfA5xmU7aY4ObGSJiU5YZv/MwBCDEnibB1wMXC7sdkCo98TvX6LZ2fH+ni4kjnl0O1utDOR9o1CK4PYOFJdMrYo34I5lXEXuRmFExtzjwmXtQV1JXs6wEImbal8yi59MYAnXvKACL8DT799EtPCKkpuU+4WwO6MJShNoGyeHZxopOzgY5PGEzADoESGmZuYUTIRHdn0zIAIfFaeEzgyLkuMVGk5qBpPdFmO9HTd870+Mm5Li6HBsjW+9okJiblmWbsaSBykERYYP1iWEaucbDkOLNovvL1YaJFg57rhFv36cmFPxKZAj35bjR29iD1Gs6szh2qce1WOjqOCSvTRRh2UKAREnSa3QCE9qaq29Dxl7/4zNFsmAVS7zbrxCgN7fvBNbf20hrwkIOhu/zg/Xf18Ud/oYeX79mx9O//31+q3TzX4wefqLYFEHY16B2r0xpa28hz1WwXBpN/BoS/7/P7Wz//vkPd4XZS+cIcbuj7lMGqIxSP+8H/8t6djDiCB52ol3Ql6zh/hQMbGyldg4iWCH2DnwE/xIVBIYBwNptotVkG7xuaFhbjZs/xNegOoCOMgGRP7hLVyh2U5FAa+yWFFAdHhOJqt9S77zL1OjNfGkAImLFLHtkuyVUxKECM+tksoImkMFcfxA2N6ejN6EjxgMDbLrQs2Qi2trU33dGAMF7BHMzkt9SlTId2AMN9v+teUVJppP5wQJiL4kz7/U2HiEsKBMrLjUY3I40nd0HpHfQM1JkEsoHkCWGT3LZuXb1+w8JwNrTIJ9y70yYblSriwHrCTClxYCmb6Nr3nMlNUIZD98c1pHM3m0j/9I9f6fWLqepFL3KZiBdxV3etTRJ5Z5tkgzqoqYDBgmliWzUDwlUAwiYOt0SgRCh8Dm+PSWHSP6awc2OaNAWKyW4+hHLnu4LY1eHsZjkd5GTg4MmgAaHZHvFyAZWNAmK6w/pY0OXc4hxK8YvVNO2MJAyjuZEMSCyQd2YctBc2bTRMBClLDb4RUx2c9qCZbEqHrRNxZ/CHCQzUrxWUwZ16rab6rZb6gD4DQ8xhcAiVmv568TUpvro96fgU2iNxEhjb4HZaJ4TPa4epID+bNVV2AuMad7WkC8v7VFeLdVeTsqV6+1KNHoDwVLvmqWqNIw1PH+n04h1toMHiaksTwo0aYGB2sAtoeFBGesklT6wKiOZ6ieVAgbb1fgJFOU2yk34U4BMHrhyMTmGGQxoHWW4yUBCxXmxxzV5mDRuTbKYWBGJnG/t4ltnnmCbiRNhGn0E+XaLusf6JzaFpFHtXzKVylEVMrymoAly4iN/z9ffbQ55zVOHbaXF420PDtNaqnGk+vtLs7o22y1ttNl9rs/5Su90z1ba3aokpIa+tgWCxaRkUxgWNtR1AkNZvAMR7OvTMojiYYllfmYxNxuOxFovSzwMab6g+pn6a80D5XDN9FF+ZOYXUttDLm7E+/ea5Zmi2cerrDrWpd7Tc1FTv9NTqDmwixkTApmR0uCnqyp1a25YenT7SR08/1k8+/ku1tm3VNjVdnlxq2Bn4mYupTezFmSoae/AhGMzgMKGgTMC0uUOYhHGPrRt0wZmp5emrZOZBdtp8G2z+i+d0dvyO7+VjzMUh/5EdRxO4Ovy6KW4ijG4yWGBPDadHgESOQeLnx4k2A8LZ9k6//PKfbChD9MRsNVPpcPqdQSFNmcCh9i2MfDmmtUSRpCo1O47f+9Fy/E2+tNEtq9hE3w8I39pTObuTPj1n3zo7GE1VyhLG0OXslMKXoPO+s42hu/EMBXRL9zyftd7rw/gspAU55qHuaJrZbG1AOBqhG8tO1ZGtZy5QM8xG+J2vx25tUEiNYcCWfgWFOLKJQ/bCPhqmNHwNHmtTS9k/3ajI2bdx7vDiPIymA2cloIfmd5gN/fcChLHswqDFaz/PY3OjizPOoJZ6gql80EYdM7YiqmHqa8WzOwDInwz06PGp+seF6s2F1GBCGDEdVZSFjeICKNsd03TRcC9lmkX9yIQwm8WFjpTJVxg9GWxnvy5HE9HAZ68F+PT07NkLffPshZ5/90qzKVM2nm/Ae1NHbjQc2VxveNRTf9hOvhPR9fQZws9ch9bKeolhBRNCg8I3M91ezzSfRh0HGFxvFjq/aOnywYmevntpIEaMQmWsVGlbEyBO9BF+BJqXUEVHo6nZakSwrVew4TibobD7s7Qo52o2WhoOTwwI0d/d3Y08kYYBRhMfrSWNlvVmpu12rqPjjh49OLfWD+beZgW7Dm+Ats94hh+AdQDvV18+s/HSdIq5VF2DwYl++AkOrz3Npry3W93d3Wk64RyY+f50Oy0dDS70/rs/tI7wy89eath7pCcP+f1QrQZSspgQQhlljZBRORj0gzJqbf+fJ4S/Fer9bp9waMJwsJ0kMf1+Kz4cDyZqQO7TZ+e+w/rYDxsvHtKoDkIH5bjtFJALwELUGnl/mMvk7C0Odx4qui1MFQk8tnCaKWKDXC9Am7fMMMlPWV8ODwW42fEvutkBfBJF0wdqTAehc/CgvPfeI9MUNltoAGgA+NqIgDlgEN4nZ0fs7g0I40AODTdTKTYeOuAROkvwOsUdEy3A4Hi8tBPWGjfS5FQagPKg6Lhn5HMABquDMxci+/v1+2YOHWauVB38bKZwUP7Ed09aAU86d5rcTTWejFxMsMEwwaUry4PJJoJZUFFfeUpIDtTpGVx6ukJOuE5uo/nnPXDqTLoTFzam46HLXGu1XAQ33iAxqCLkTkLfGd+u9atffqvXL6epwwZ9h42TK5I0hDa1SMA6d9CdvZPMaegYW89KccHGzUZDkyIaFWww/JkPcL/iRni7z93IA21t1tzmonL/7KU8M9Y/hyAOhEAZQBLd3o2ZoHZ2dHGW3zIHPbb95SIyhqBt9lpqdsjRSwqu1CnnukXzAko0i5dRGt8FoBwmMqx3AKG2ywQGdwaCvXZLvVZDXXJ7CJ2t1Twd7GD01KgbNGJPA4CsM32hUZOiW9DsdHoN3+d6c6tGAoSeDOCoB91pHZ15Oy/yfHMYN3paQRX1q6vFtq/Fuq+ifal658KAsNY6U7N7quHxpY7OHoZJDjE0JqgFlSYA4UFBzP1JkaWRDB+UOdgH1i/4wY2CwQ6hRMs4v4k1moyF0mjRrpjsFCkQ2BR1pn3sOQ4DDzMC286nV3T3g2J6r1lw4EJab0QXGfDAdWEtucEQPkOJ9pcnACk/yWHjuQgMHUnViU/6NxeEvtC5ubQHcCDj+D5Eh6w1vxtrfH2j7XJiMLhef67t9ivVNldqaqJmDcfRtepbsvxaKnCqizFFooSxaAGEQc/Ov6LLnq3lw6zMjTtPMKJYvru9M+WKH7bd7arX61W3ys6lFI1F09PBMVlv65pejxf65tWNriYL5xY2+yfaNftasnc026o1u44Z2qyYDDF5wEwGQIhrakPnwwsDwp/94GdqGxBKZ8fnGnaGyVQmzqkAu3tQmPfBJOrNhLgqaD1Is7Fx5rWQM6+c/xfLL9fKVT5gNUE9BJy/BRBGIEJkLMY+nu/FXqJhHJL3j0A2FTw8nB7RaDBwcSZbZBCyNgCEL66+1XR9p0Vtop9/9l/01Xdfa7Kcar6eq8Sp0xPCndaeFOOCnE4h9rPUoKkAXuUjkOeosT5jSpgOHG+oh4Aw/0U1648fw98sN0ojUsA5gm44hmYdQIjDLfpBHMPPToc6Oupp0CePbRkNszQ5ddGe9OXxXnLzhJ+H5zgAIUwLGD40dl+9vvP0I6aH7MM0gHi2OAfJloscWdc4WEuamh/1R/QWg+YZtMnkOOqxXzYjCjMqmkr5BAYoxtQ9A0L2+NgP3DR03bFylyifUb9b3feHflamJvOcZ2Cd1pkBYexNPotdC7H/8rMGnd7vF34hDATXZdBouXeR/Uy9hangYNCxucrpRVu9YU21BpmO0fILanTW1HEto6ljx/CkIXR8T4pRiO8RBnfhyhoNG7tq57WVdO0YCEEPxaQOYPPq1bU+++xL3d1SGxbq94YaDgc6Oz/R0dFQvX5brU5kHtodPbnjB0CNaCFqRiabjhVZrD3Fm9yt9Or5nUY3pSnF5A4uVws3WM/OO/rok/d0djawQU1QjGM6SNMbqRQfbaKHfnWzU0mcDxT7ycLAkPVKUwPTRaIdqAG4toAwvg705Lbz+5qazeduerIfMKXFtGVNPiKAcDO3vwYTQkya+ki4YBYoXMh9znMc1MgjXOr1qytHszAcIYMRveLjx+/alAeGymI+t0s0xm2j8Z2ur9+YfksG4aMH76tVH+j2eqnT4TsGhM3ixCY4/W4AQsxumHhSEg4GSUOI98GfAeEf+kC//e/ypCkeav9/ps+kA2t/rKTT762JYJggZvep0ELFwx9dGyhM8cBGR4wuO5lqmVpjMNhkogT1kwdIpojyoITpA5s/FKWYDrY6iLkDEPL1TD3kYbF1PgAFDjfdHjae0AKySWMq4wO7wOEwusl0EpkQPnhwouWKLtXKOjg6IxTZGRDmA38PCMPUy1QvIKlNDThI+HM6Qk1PCOczjG7mmoyXdirj/QXdITb/NA6Ia185nu31nPkIzN3qaNJnItb+b3+X1ZCLyDgI4+tU7nq5eMhTsXhDqpFXsyk0x5BiOrbek80OoNbu1CM30AGwHIwLNZtbdXqFryegkCiKrGOLSWGmAqV5TqKb5cKeAsX8+DUmNmvfd1u34+61KSzqv34z11dfvtbV66m56/xdBoRMLpyJaBvybO4QIckAdaa3vNZoFFts4snMJ7m+2SqebLgWpgEx0QqKTjjkRWGW/s2BZXmu7e7pbNNN4RwjRoL7azt6A8JCtQ15dzvTRhsuqMIcgIMKALNgMr6YhacjG+BxX91BN0aKyRwliiLogAEcoW02cGHbNn3vTP1wGCyU0qUaBeYwO3VbDfXbLQ26bYPCmAi21YH+iJ7Q5FPeG4YzS21XC2kdgDLiJerqITzvMvVq2v3TgNCgELMgvm2YrXgakaepHNJFR9uiq7Wgi0L/O9KmOJUIoW9BFT1RvXuh3pDXmXq9E9S/hoLMSqMNFIVStjgwRF5F2DAf+d4e8eHixoFbLrwfGQxSrOW4FzcO2KeCTlNNwoqGNjboicIjvk/KoMw8nbznJXiai+5MDYt7k2YGLgwj07WqPZl1YlgFjdd/h66Vgz9Z0QMEMU7wBJzpNg00DkSoTQEqw/KeDinxDElza62p0yy1TRTPHD/CdZvfLTR6M9HGE8/PtFp9qu32c+3Wr9TUSM3ayDrCxhYw2FKxJtrHvfW4BjQZimUymgnKZewjbIh11ZJmOhzsYq8HOHAvbm6uNJ/NfF0oqE5PT8O4y0R+tvGG8wrfjKa6Hs00Lre6ma91NV3qm1d3en4zUfvoQuoMTRvNr8WSe7u08RFT7Ba5bSVS4bqG7SN98OgD/fWP/kbdWlfFttDJ8NQTQmi/3urSVDWzM6oJYRyIVYEeZmm5MRT0Un5lDbKbSamR5EI18gHSZDcAQ9aZ3md+/Es7eG4BReO0chg9iFDZi+BycP0eHXrtckin6teAMDUIYsgQ7seT6UTPXz/TbDfRqpjrH3/1D/rqu6+02CzSqwzKKOdnyiQJs6xEW/VzEa5P/p75OUnXKJpmez2kJ+HZJSrRce8bqSXVXxxWB9MvJApBCXQDcEfjluxgnL3Xbkiiezo56buARcvH/sdUHeMtJoUxIcz7+NuAMHLaAH4AQmQfy1WhFy+udXs7rQAhNUdo/MLx1rpvT2vY9wA4MfeO4WMCfZW+Lk2mzSRILrfuuSSwn2oqx4Zk2ndqrucptBkJB4AwZRf9LqXAv+JzDnbd1MQKd+XEbknTwQCC1FnsyemFXwRO2abRh8QhQFpk01JrLZcAr62nRu+890APHg90dkGG6Xyvn0wZjAZ31g7nHyfRV11nxvfwUk9O8c7Vdf0XVHpo9BkQAmShd2JaSFOVMHUa+LjK/vyffuGpHjXGyfGZzs5PdX5+alOT6OiGkZ6by953AaAhFfDZASA0nTriWZioLec1vfj2Vtev0O6NNJvfal7OvMqPj6W/+MmHurg8ce5epheTa2um1HpnJlxk6MJg2Yj9D+3enHzMFdedGxLnBXrGkEGQxU1NyzWPM4Z9y+63vodMbRl+UKvTYGYIs7CWExPBEyahffZLSP7hSm5EmkzM1ph/TXEWLX0dnRvchq6NVIczax8Iz3u6vr7Sp5/+SldXbzQdrdTrnKpZH6q26eni9AM9efBDtRtnBoLd9pGjJ3AopSkNIOz3cejuuhnDff2zhvBf8VjHP41Ndp/fFb+LByzPn8IuP36lgzFxSTMVBcwWQCWBDIO02AQowoJmFS6Jtl8mf2xFXlBQMPnFTcVli44Ii4XRtjsWnO5QxXjAzGvmcylXw2Gu6p5YdB15QaaQwlpbQ02AetoITc+yVK+LCBWL7UmIjQdtawjPzocqy3GKnIBKQ6GTQnNN/chT0VSCVjlFSU+SwJzlOztAbcf0g1VZ6O5urtFdqckEWhPdMjakZMWc7sAeEAYwzJfz+4qGGATs78rvugx+f0CIc1xDNQ7ERVDhKKyXq8jd6XahhnbU7UHPwO1vah1ms7XTw0cnOjvHmQr+euRIRiZhTFZ9GPtjjj2JotvaBIY7NoegExwicAO6tbwxv3k98WZ6e4N7G18Xyh6GMdA9oPzWAqxi3NEOF0d0BwDBstxpuQgqJi5dyw1aw2hUsJZsMY0xClQ0W4HzdWspSzDASCyGvftuVej8hhvB42JzGIxaiC2wrs5p9aqtoebVDAjZYJ31s6STtvB7XG03qrfqng5ePrzQycWJmm1AAN9so80OzezS2UvYYKPXK6CKrGoqOBQ8/YoNlGxA9H+YwfTaTXWaxEMUIsmhWaupXUAdrfv3XaaHzYY6DcggW22Wc63mE5XziR1KW42a6dydXk/tXjdp1WggBHBK/oCVOyYaSIAtE77VrqlN0dem1tVs1dKmjnbwsXb1C23rR9rVj9XsXero9KHa3aEarS4zek9Yc8OK+Wc1PGdvQa9X0m0l5LaUNZVsBtG1cfHhmBuaPDbTCF1l7H3hTBdfPWi4uwIqI6rL0LtWZVB2essf7f6WuuamA4ZWKAASxWKATQqU2E+IaKFAjx3WgJBRFnpW9hy/J4oHptmR8UfuFnRnH6xYrWMXbpF+U43UuIBKDJvCtGIzqdB4BX3a+yYgziC/pcVko/HVUhuyFtefarX6hYHhbv1CTdxGdatWbenpIK/aOpox4QYM3YoiqFTNURRhzJMjPrxfYM5gg4ZgfzDBqENbKmq6evNKk/HYBTOZVKcnx9GYSrEsdmDtH2sKTX221Mubia5weVzX9Pm3b/Tly2u1jy6lzpHKXUOLTc2h9gXdbrrg64Va9Zr6rJlyZ9pofd3QO5fv6m9+/LfOIew02joeHKvfGahFIZ9YAJkfUz3jB2DQu3/SG/HR8mdP/Q8BYWYYhD6+AoQ+OtN06A8EhHlyGWh0zw2pGrH3pBwZsubmYYCRaHjQkEiAkOcgTQgB7pPJWN+9eqbJeqS5pvovv/oHffP8ay13K+sHoYyi493Vd1r5LA49WwaEAQDDRCbcxgMU7tkTB+Y4aUrof5OYNnEGHtQaGSRWgDCdijSGPSEMDTuTJbROZAnbEfGoq8GgpU47MlStY3fLgdlfnJ25teepajUhjClhDu7e2Bmce9mRam09e/batFFkIXwOxT5mSbCDzChJjUM7idJISzrv3EHwdchUgPuE5IqalYFVnI+hV479JSiOzqFNdNGgjGIuwvMYa+z3axH/rpXD4edFQ+RQgxclY3qfaZoVrAyYPuGuGiAw6Sj9s+0bc9xHplgR0g41dONJ0HvvP9KjJ0eeEtab5UHzPE/H4/vmfTu1aaIF5+KC+xLRDjYutBwp9muOBd5TMO/D8IbagzqAGhVTQPwpAFbk6GFUiKlMu02+ZMuGJny0LqFIeYA23YrGXjBOomrMLLZoqIVVmzZtzcdb3V2Xev3ytUbjN5rMrrUot+r1pZ/97COdXx6bMurMXqKlsP2sITcK+im0UEwMZ3OuG3rBQqxZVnkMHLI5kquu5Nie9o9qb/PoPTX1OJ/ihY6QGni1mrjBQl73sQEh+7qDgOxszoW0q3WKyaUJgO6e+h7zNKZ7bBqm41LvpMYBe9CyLB3fcXt7q9uruW7eoD0s1G9f6vL0Qz08/0Sd5rk6rYH1gwDCfpe4EeqZmga4jJJd3vwTBIT/7t//XWo3p0c+GYTkm/mHPNq/HRDm1t59QJjpKnEYJaNoc7JTMUQnC70KjkIpgNrAMAW0Aggpwj1KL+jGYSaDiUw/FlG7ZQAHMMJVyIqF3cpFFQ8/tCtv6aaMRsc0xumR+0UnxkJdH3g7h2ry9Yi5QAgMragsZ2q36naIurg4Nk8ax0y6jdj9hktmymyzXioAb3SU0rzgICjUpa4LPz6BuImuHwTcMZkQQjlAf8BGgxOkRz5VKlqAcB8Clcg/Co74FcVFcPQTrbCK/Pjd7/w9ymg6ZONb7Oda0QuITd80Tg6+bVOwUpjYYjwAWKeTh9Uywn2E4DTaodxyMGMw8+Dhic4v4HzD2c9gMJuBpADvRCfhPItaJSzbvXGmTanujSmmwGRB3t2OdH011Yvnt7q7WdgNEgCHSxudU/SfTH0BqT06SMkNMmyPue8BCOdLpm9zg9zZorQb2LJkvYSjGBbTbP6Eh1esktTh3oPB6DRXVKbY//cNFHdQ48DKOkDeYwPgaqPbDSI1yv+YvWAmUCIGn1uztoQGWuzU7Xd1fHakR+880sWDc2seDQhplGxwvyzt1kYsy65ca4cIfrrCNyfozoBBaKHthoaDjoZ9poIIvvm+OzWY0NcAhvuP6AgHnbapo/XaRhuu1XSk6fjGIfWAQigbnf5AnV5fW55/JnJ8T+tFoOwQYB90YQDhWmutyK7E9KY+0NqAsKNt/VKt/ntS/YHB4LY4Uqt3qZPzx2qS/WQ3v3gAqwLpgAJJ48eucuVM6yWZRwtrJaEh4aYaBxiAsDQo9J9TIKZYE/47O9Jy/2wwgpGRdYTJfCBNCF2MpQmeiwg7hO4BY2Q1xT4YXdlV9aoAoY03ecaC+ks3Nmvy4mQNd+KwU2+rtiO6hoyyeBVFz4ZBRO1gqFXHPrzRUJPQXrqlGHbRjIYZ4Ykqk8dYmw1sY6ZbzW5XWk7JVPuV1qtfBSBcfadG7VrN2o0au7nqG6bNbdXWdNdSPIypchSgULoXnhSGWDNNOJlMEx7Ne8ZBdEv+ItN4OtLS1etXmoxGbtahRz45Pop4mLjw6kAjHZ7ic+qcwmevrnU1XWm2bejz797oy+dXUvdYG1NGm1rQ1d8Uanb6ngyu0cgUsoMol1Wrmurruh6fPdFPPvmpjtsnNkMY9Ibqd/qeEGIKVDmyJtpo4igezAb3kxE0sQaEWS/GWmey7jD6bAQRZ2YES8cpHZTCLBXYN1j3E8jv38srGuvBPp02mvQP0plQ1QTxtf8/8t60V5YsO89bkZERGZHzme5c1dVUkzS7CcmWqP8gw7BhwDAsf5bhb/5iGAYMw6b/nySA3WqRPbGnGu6LleWRAAAgAElEQVR0hpyHyIxM43nX3pF5blWzq6gmDbiqkX3ucG6ecyJ27L3etd6hMZXRGRl3+VhGeBNEOtUEihjRCnN7/f5zm+0mtjws7Ic/+yv77Re/dSOnpNbzy4QQQLiHgh72O51Lip1wQOjEiVMEVXO6nE0HmWD7hDDGpPj1itwX/8FCQf0VE0JpCGENwfRo0VxmP+ooV3g07lq35DnlZ6z03MtRnPsU9LdNHFG4ggKi0hByf9hvPN7gaEzo0al37fXrO5nHcYYACrm1AEKkIlF3rky7GJ7BVDC+f2DjsDdEKu852Gt++qDD80ZSaERHQNiARJcw8O/5OfbsN/r+G1z59YuCv8dnemM5MoziG4Qs3QBcHQyS6YqWzSO/RNtU7AnfqLNHBJxbRDfQdCJTdK29BNOyj77z3J4+H9rldWlpDuiP4PjUuolSpBOijjWTf3RTlhA3okgYp+vKmBBqbtDtuwbcqaTbDc37tRXFQPEiU6bCxDJ1eg7okqM0isoYFavD6fOaqp3r0QXYfYgmymeQCzG1S61rSd2x1by2t2/e2HR6a/Plgxq7MNS+/4Pv2cXlIABaN8xhaGKYZZHXSpTFdGWzGTUZa5AfBfMvPoePgTGH30Xw0JCRD51hNeV9guvRQC7XEUjX919bngOeuYdLj2YbEygP/RrJDdN2zyn2OCSmrcFJW5If6pK9mHxERtA8ofbiWdG+1EgP/NeLxcKm9xv7zS/f2nK2t2HvuV0MPrbL4cdWZtcCg52srylhFwCIhjBrNRPCbyUg/Nf/97+ILL/Q5Qvh1GxAZ9S/b/Z8/90TQu9Ehq3qA+oM43ePA3DraowV1KVnZEPXqqpEDRJXvAnVpvvg9BU5dNGloSYO08Ky22+mhC6S1u4d6HE+X2i6QZoWBPpM6NDLJlotWyUOnU0+nb4KYJMjIAYN6dGL5JL8GKIu6CaiWQRQ8HUZmcOr5sBxUKkjVpok5/1jksECZ/HTkadQwkmPDn+GK+IR3njL7u+XNp3w8ELR8jw8manwfpFCQtcqUFkkLsfipqKi8YMKeizXG0Gw9mJ+/81u9t/52XEbffSe6vZCPUS/B6CqNIWC8y3bZU3jeDCZFCGK94D6pLWzy8te0BHCU+ceQz9Ax2XKYFM3bl/bdothx07BqAA+Nk0XbhM8mlmngCvv2i0+H1oCNNxf//Jzu7tbyOVqNBrb9fW1TDugr+JyChDVdFnnVtAx1NBG6c5BP3RG4Wq9sdv7iT3cz2w6WTSmRN3u0IqiL6696J709eSMy79j4/S16B3BmGsVhP2OqnXu+4FwaAAhz0mWMCVM7ABvv9pbgdkKzYyqsuViYYs5jmstFfS4rY6vxvbioxf25DmOmxho4EgG8Gbq4HQdxSXsK9sjDqdouZtYceQ60DXvhFzPxHpEuhQ4hDJjE+/aRoO+jQcDy7G0FjDFQAbReFtGM9BFKbTXq7mt5lOrtisBrcvLSyv7Q0uzjqiVMsbR5aA4oJlCl9wNSLyo3Ns+2dvOOrZv9W2X9GxT92yf3NgxfWbt8iPLixuSoywvAYTPFNouEybe73C0Nvud1sHGtpulGjv7Ha+lHeqVmahjW0t4WSUKODb09Y69iPVHEcKBFiicojlGqtGpMRKfTX8+T0YJomhqOugdZdeynCaEouKFSBmnDZ1e/D4iZu2sAUhhzBI1UU6yAAyGeBQjDLm0JOlaK+laQmZjC6pS10yTwsKOLRxbPX4hxXUZGg2HMXoLUdkfE+4OBBYTVP+A3ftP7HD4lR1FGf3C8haA8M4O1dTah8yKtKuPBEKjSeUjRfbBVnZMVk4dFYXZaclop1vo9I6lppw8JTumo+znx4M93N3aajnXxBZASJ6l5hqaVOEw3bG8S7Mgk6kMhjIAwll1tLeTtb2druxhfbAl+1HasUNKQwHqMc2Ivabbys2smXTn1m337Gb0xJ5dvrBXN68st8JaR9Z2Yd1Oz0ZDXIrZi+P/HJacTz3klAvdKb44Z8SWcl0wBRUsBiQDcimO6Ntr5ggJQjHkUC0IPhtA18DDZkJ2vl0ftQfx8r+O8RJx3Z3YlA398CRICNAqakBPuZyckW5URKNsI0D4bvLWFvXcVsel/bv/+G/t15/+Ws+uG2smaujwDCtd4ni0XZi8tGmONu6isWkZ6bUnZ1FR3XnJ6Co4oDrhIjRIG5TZzNBi07JZxdj0y032oLOHM7wocPH1V4mmi0ai0zCaBhBgkP2DCaGaNuEa8aUFVWQ2xZ5Noe/FNUyf2IghemKxrDSZWa12tlqj/fIJYbz3XrM4IH40rjtrvMoQ6sMJ4fnvG7D1GB57Rzq0D8JUzq+i10Iffsk/YHnw6K2kuQ8UZAcWEVj5egQBKaYHI64tjbnIGGM/5vzX6ef7cDCXofHPXinKKDr2Irenz67s5unALm96lmZOTT83R4rrwR1GQ9v2wxFppLKqGXNygvZGjZv2CCSGFoo3R5x+CRiEqu/xYs6OkNunmB6+TyimgXgGjJbQsJKwygBBtDmv25zJ5uaDTvkniqnEp9P2W2QwC1th3LSe2/3DO+Uof/ydF2pwOPik0edAjuxtakjyrqkrcRLFgV0RThgZ7iAeuemhokp0yjtoizpWr2PD8gx0X7/B/rywl8uZVPrwyrpl20ajUu6vDAA4/w97sggPqivI5aWJTRMU0xeuyW5faZiDiR9SHSat5Gf6sIbvN9RmwgA42bfs9u3C1gtkKkPL0ysr0hsr8xvrdoZW5EMrMij+bX91eOaJcSqU6/ut0xAKEHrlp1sX6Qk+/g4UpUcdwq+zHfx+QBgL29jFjG0ouW4mnknCgU6hi+6J30MXhVpIYet/5xUJh6YooZnnhjDN21UHbaw8OBR+nsnDTfYxcFRPuJvd2URGJ0i09Y6dRBffKshW0RJhbz4r+HjA+HNGzugMlWmShwwj9G9lKs40rmVuxoGjEvb6FIAOCL2zhAkOnXweUn+I0OsADunuMyFEL7jdmt3dzjUh5CDxjcEdMTmERC3y6sM3DuaLuNoYjql0YX2T5dDhzwCEOhcECP+QkPAr1ksAhNji+8ifoNO13BYpxLVxYBXdzWUuwqEcASEbyPiia+MLnKxwrXoMCPne6R6uVmtbLQGYe037oHaSKYnuoz/oiAKkTnA4eFjvgNPPP3tns+laVI9BHye5kUA7dFWPvHDtaHQek0SIwhY6Lxl9CUTI1DbVXjbND/dssHO5gG02dMh6Bijs9Qde+CFlxQhEuhXK3BhwjttecIuNhg+haJPxUKARKso7aAj5DjhejtXejjt0f4w2atuuuRZs8nTlCmXVdbodG11Am7mw/qgvzd5iNddhChU6TmdYywIZLLjpwg6TmZU40rUTbZ7k9kDLQVODU1gGFZTi1RIBwlF/EKaUDhKZYuZkG0HD3ELlWNtmiTX1zKr1Uh3em5trK3ojZQpyPSX3byYD0LQI/YZOs7N9C1DoH3dJYbsEQNi36ji0nT21OnlmefcTK7rPzFojy4trG45v9Cw4CD9omsp1OhLrsGNKvdBrvwcMLux44PsC+HE48WuMCNZ2lDgeMT2TQb6voKsMYDCO/s9r90YrGsB9dM6LbATlrQEMz3SFTfkbRB9uZuBdcJnZyADD6USRwkNB5CNVthKflDkgZA/gWQcwBSCY9C1J+mbWN0uYypZ2OBZ2TEqzlClhYa1219qd0tqdwlJeTMCwQQ8sdZVE9Ow2ZrO7tQDh8fBrB4W7zy1r3Vrb3tuherDsmFmX9xMFNLPWMVcwdF1vrQYQ2tISqKPRdRRjj5oGEqALEJvrKYFeyAQZzvfk/s42S7Tateg/w4EDQndUBRBm1i56dkhzBdW/nyylH5xsDvaw2tv9cmdvJmt7WNeijFpWWkKeIFTlQ20Zerhqa9tFZZeDK4HBl09e2fXwiQ2LkXWS0rI0VzxKmTNJYtoafCcbKmEAhcHCwnfgCAiDLQk/jiZeHjkQJ4RNbE3DXPE9OjIvVL43Cy3u3+ef8+V9WICFRoO4WaHDHtwno74sUExCoXeuHzyBj9h79CmV00c1rUlMsSoAwtvZrc33M1sc5vbv//rf268/AxCiYU6s1WnJWGZnO2tlTsWDBSR3VTSbkjYHOt9Z1F8TpxQmhAKE3jl6RK5wxswZIAzSlKYTHm2DA+uBpuFgUMpApixgdkAlI6CeWsOpb66h9iJdpAoxbCIgjHjcv2406VAsDs+eACEarlzZrmytnA2AQuQf7szogFAT5pC369TQEL3hbbfHgErL66tAYQR88e9O067z+emHvFAHgv9YgDA2P08AzCeZ8X/0eg6SPFAnAArFFkkTMbIKTMxKajtvZvoLl2/AEywdjySgZhyPBzYYd2wwzCxps3fHzkH42rEZK3B5embjFMonYb6neuPuTMN75png9NeQVc1zDd2VHpZ024CNjsCgKxCceh2sFnxPDxrC04QwGB6pye//xs1w3PxQOmv2VJm/8b7IbbZ6Taf3ApY3Ty5kVEPjF2CF1ETO2Jpat+3ubma3t4TdAwjRk5eijFZ7fmavKWlSiIovLWNoRDUrMT5npzWmtkigu0azJhhzNOYvxj25n0LH3lUOCNnDuafU/uvVUvWhDyDJqq383CHGQ4AQrWJw1MUpNjBrIgvA6sJW86NtV4nV29Jsj5ZwbEX7SkBQU8J2XzUeWciYGgKUYXAhC/r2AcK//IujZyWdkL4wvahJgW8eOOxfBwr650RA6D2yCPoebcqhm+Cff+p6aUIIIwcASNAoo2IEw8oU3Nl2g25uIvDVybmBCHVLGw6HVpToBHNqO9H0lJuyIOerEl0PUFj20HBRaPJdBrfQkGHkDVafmEWKXhTeNsGtCMjp2jaYyRe+b9ZOBfX38E5jzGmBLz2+7Io3jQaBRS/qGwV3oGtG7rlP6yjtKPdDGLqbUCsofbutbbXY2e3tTOBls6UYBAx33IwmdMU1ywTw6JCOFtZOgfWuFg+T6yWV8xT42v/ggFDdPnf45KFmo6STzKvarnVf2NAJZIWmSTB92oaKtxeYAxTCPc8Lun90+JwyAD2DLtxivtRrvlhatd3ZvmIdA1y6onxC4+V96Pqy9qE+KPA1yUXjgH5LDg3UR7/X3HMPYWVKqWI7dg+lA4PKxj1zQIhpCNQf6BaL2cYeHpb2+vN39vCwEP0Cq+PxBXEk0c0L4A8Fk3t3AoSaXKvpELpucaqkCoFN2U0F5MfR8uxBXnoA0NdCr94QGs6E0jVuZOwAAl999NKKXuEOajLAgYKHeQKT7Fyfv9+RAwhdLbVeK7Hubm9lVVkuATlU60rOsN1u4QVUF21k2zpZZkWO1saD5MmcjGYs0EgBhQDCarPSa71a2Go5Ezhk1V/fXFvZG+CopOsZsxXjhFBCe0BCUlnd2gdQuLfKCqtaQ9slGINc2N6e27H1wtrld60sn1jWubJOcWNdpo/eGBXlu+b7WMztWG3sWLvFPK+jAODCjkeA4dzqPSBxavUOrdrSWujhoIHr+/HYmWj2EIv1oIyJFaLTfDFQCqYg0QzJP8+zoXy/DMHboXjVbY5TnjiFDB99Ihh1yd6Y0h4kU9bAgFBDy5850UYN6jlTCnSa6DEIWPYJ4cFK5TgaFNJ2z1pZT4AQcGi4zaKrzUrRSKWJpaPKW+7M6q3ZcrKzzfrncho91L8RIEyP76x1fGtJPYP4bmW7oL0VwGBbBlPQlA9ca1s5bZQ3VDd5Z3bIBQjJj+I5JcCcCaH28UPtgHC10LSQdTjs95q9nDMFWlRW9szaHYG899OF3S8quYtiMDNZ1/bmYWm3i63NNzwTHWt1etIQZlA/D2ar2dwmtzP75OV37buv/shePf3IBsXIkl0qUDjojazsdJWRFcFZNPSK5mea/Ie6M5oJY4ASy97GVyj1wuucLipH2OBkGAGitHoqENEoRQfkx4Dwd5/bIQS+qeE+/Hc+kTsBzbPiWJKOWMT7V1AMQgCE0XQDKQAawtvZnU13E5vsJvbDn/3QPv3iU+UOGrrXLLEqAEI0ofwnRgwFfZgQPgaE3sB2QBhcbwMYhEL+ZUDowKYpEh+xk86iixKfDPb6RTMh5IzAEEMRSJiKUaQHRoAcxYkjCbIWtwc/G+AFuqh0/Tpv3Y1ajRn8dlXQEntk0ngxHVwyIVyhpwcQuuNqM2WWjhjA4yyC0JZ+DAq/BAhPo604QfS96XeAwrN3a9r6/8D94VgzeqQCZ3+Q60j7z/VvyaiFwQCOtTQ4kTNwNpVlZk+fXNnlxcj6fW/4ehyCT/247JL1bKH1u+69U2Rq8FKbodPTed5INIIeNtSEfjlPz4VcWBlYYDRWA6S4tQAy1/I6Jg8DhubB8UaBM0b43ohtgs2EqRYMKcCilN/uBcBQJEwGd3sYE24k5BNEfcEgiwrdOGUvh9xE9lGx7T3uqk30VZrITBFgORzRqCLT1ussagz2DZpsyARub6f27i0xKFwzDpIiON/SQM8tkeFYjGfjvDvToj4ChR8CwnBG6R5vFQeCbvDmeiyjQKijcuyVMZvHhLCH0FCCQUaNx8SUOrCdsy5w+KXeY8DBtfWaSCwbUXT5SO3Qs+O+sH2VWbXKbL/uWl31LLORZa2uwGABIARLMB0UKIyAkEzfb1nsxP/4l3+hO3fqQDplQ4YtH3Q7vj4g1PHQKNka0PdBp851c/FdXZvg1BjTwx+54FUwHREdQNEBW7lFYR5Agdvrk2NCkLy7QtI5wSHp7m6q1+3dRKHtmHn0oLABCDkiFDJKEe4HS3PAnFNywiTNAbM/8FEX1GjnAhUjqj9cDctDFl87yzvkm2SabkFn8gXPtDFsXLwvUwoMQuCdQx/CMAONo1wx+foOCKtt7TEJM2yAMdZhk8EMgvG+i5c328oDrOHZY26iEX7cSDiQPKxXAPLM3fBDu/1vds+/7mcDCF2gzEcAKx1h7iugUC5qyUF8eq4bZi6pwugBhLn0mRcXA2kNVQiL3uglFdNB9IDz+dKWCzYTeOcUNnTDyjCppTuYy4IaEIYei8YDtAuuLZsrGkHXyvg0RtaC8RXNgFSkA+598sK0A9dKmQNQ7EI5Wx8U5vqbX31hb9/eSyeCiHl8cSUXRwoVfnaFmLd5Q6f8nSaFoRxgiQYQ7+6Urk/ygt8PMTfO5Sv7x+1qZZvVUi+m6Gx044uhXV5diiaK3gwHsjW0za1rOHn2cCDzKIFahxMFcS8xu85a9oROGhlMHCX1zopubqPRwPq9UhNCaiCoHmUBJdHzAt0bxD+63iaxrTq9K9sSILxa2Bqn2T0AK7Hrq0srej3a8YoLcEDY8txBPVtuB8+LyWB87ZKuVcnIqgR30Ws7JK/smH5kaf4d6xTX1u1iJgMF2A2nALRMBOvN3HbLqdkWTQemU7wIi2cquDKzpUAh00EmhgdAYr3StKCt0GoAoWYB7m4XqH1+WHrj5ZRoGJpHgUzknafARGiA4CncWIVs7FK7m0hw3YzTmEhRPXMeVFPK6xj3YQ3EJwUve5yOClOmFWpiQF9C0+qv2grUNmatngBh0u6bpV07JIUdNJ0jb7Nr7bywDppYKNCdUs0IHpXNcmfV5te2r35r9e5TUUZ5JfUbRU90krYVaSZ9aYviGPfkfZgQHpdWH5dmCW7APgWOgLB1KAUIKV7UKlNsCpejtocwIeT6CBBqQugNE/SZAoRF19K8tDpJ7Xa6tHviJlY7W1QHm2+Pdr/Y2v2yshludkgOKLRw0wtByJt1ZYuHpf3pP/kz+5Pv/qk9vXxmZdazwzaxce9CDqPYoENfcjqXAybdARWJPo1Tfm7sleqeRufM8LmxydNMCD2mRrTiIKlodE9RdxV5HefmKV/6s1Npq8I1NpTOjLx90uh/ENhrZ5u6T/1kntI4QDoEcnlJiEKIMOZwsOVqKUB4t7iz2/Wt3a5u7W9+8xN7/f61GlGBNacJIQ7NorAFeh0fU/a6EB8hLaEMZSIUirKP8DHSRsOE8Nwi5ySEOBX3Xt58AAgFBgtnpxTOTiEGh/Na00Hl/+Ey7oUrjAjRAUP8TJwK6ZkLjVdNLQQKqU3chGwXjMiYDkLJ459j4LHdHnR2uyGZM3siIPS6g2vi4fVf/i/8lI0PwIfyj7PpYWMedz5RPIFHv6v/WNNBn9D5M+IGWR5A780O9tOoHVwvV2oc8YhQ+1FLjUfUgTTbc+vkOJO7llBnqKa2zrDyGB6AoDeYeTGFczV+80A2ETsOFB83EiIYZ3obaZue90jz2NeWdJohv5DzLP6ZQ0vAvJt3KVO68sgIsCr/TgH0ZNDmdHlpeCHhcOdbfm6kHqwNbw75OlBOsppKTAjbdgiMqDxDp8oZdBQDC0DImgYQMi3UsEGmilxzTPJKNa1vb5Eh7Wy9oq8MVdNfrTb6cvYhD6+H0SYukBiG0TQyAuhzQMiCPJ1TTreuVH9dX41C7AQ1VIgJIcJK1NLwfGpdICGANQAwpEbq6NyQW68Sivxc8+fiFD+mBuKxZ/Uut+0SQFhYvela28aWt7pWZIMwKeR5p25hQkjdCZ74NgLC/+dfimtyDgiV8SQxZ+BWf2PK6IeA8DFdI3brYp1z3oDyTrg/HBSIVbWx9XIhuhubb84rw7SlbxcXYxuPBtbroycL9CWFdabqGtzfzez12zu5OSHm5gb3+0PLOoU2W0xkOICa/LWwIcl0JUQoCEQJSMXOQyKgJTpDPHxdCR0OxpBJ1uQYAQp5qNERHu3Jk5Hd3FyKfoIOKobbq8urVHnyDkUkkh4iAkKfVLEBZKLDcnBUWzpU0CI6IUQ9kxB9s0W8vLQ1jpLbShbWdLSYBnI44XLloaTRNMeDcL3bfHIp/brw7pt/HhtIAIQqUr27rU1fGY2+edDpgxYKm1VGPK299bo4cSHw76mbAwrCVCKG6ZJF83A/ERik0+qmYO7ARVcO2mevn4m+Sx4PWrj9HsMfz5l0AxoPBVcHreZeMxFzoGC2CXEX8bDi+3ejDr4OGycHPN20TmegEFe0ib/628/t88/fKyYky/o2Gl9qms0GBi9eU1FqoRCMrFgUTyPzlaUaMmYlBVfGVqIpibSmwfYcwJQzWWiZzScTAS3oMjwjF5cjWVtfXI5tOB5oUkUG5HQ+kSvXar1UscVkL0KUNuulBSA82Ktexz4edm1At071CGG/Xb0nts0cZhSFCMzLshStp9qwuSshUT+IZiFH3Hg3eqZ5tqGFAAqZsHHPLy/H1ukCSIiSIEvR4zQAhR6c/lWAsLbKelYlY72O6VM7ph9b0v6OWfqxZfmFDYcvrOiMHAzWHMKYnyzsuJnaYf1gVuEGTMHBi+kgYBBKKJNLjI34/doSgcRNAITsA8FdlANfA9t4OIVDWjRQWYye9BbN+enTwNiJdmrnGSAMm6TnYAUQGOkK6jgH57nQRPHj2IFp7PNo/WiTjc67FHohhBiXVYWB8ALsAbYiIGQqCBjs27HV1Z8zOSTWI0l7lrZLywsaMwPrdHqWQYNK2lZttravPrfd5jOrd1+Y1W9sv/lU5jJltlEESYfcUTUuHBBiLqOC54COdWnHhGeN+0x3mM5xx6eDx64m8QBCTQihWocJIevIAWFpwz402NAEC+HceQntlZ8ps4f5yh4WG5sst7bY1jKaWWwPNtvsbLrc2ny9teVmZzvF+aCN7auY369r+/6f/LkAIdTRTtq14y6xcf/KRoMLFWUyqgoB4LoHIYbAASF7vjdHBBjPmiXcJKeLslRc6y4JhcBgKLyaAjUAtnB48oyxZ3lmXABOQVP4iNZ1RvGKgJB/4wDmLLqiadYGcKivE0w/+NxIFwuoMebxapeSWZcbQBA5ASC8Xz7Ym/kb+2L22n75+pd2O7mVKaLuX3q0LUHiAMKO28jTkHYyGvtFfPb9h3WnUb5S0FmrmXt6nRhKp5Pp9wLC0BTG4VhgEHZKh1y1VCBD2nEKUQChWASuG6YWkcRFGXheRzkICXmEUHCDyR3NF4AfIIBG7mrFC6CSWc2kaA84dK2ZlkhoyJ8mhPw5547v/+c/Xfx1BPERDPsVewz0/E4+ppHGMv78LI/7xpf/9Tc/8X/vv2imvaGxEJgRPj33AQE5rJvVSuuLe3RzfWU3NyMH7p3UY6pE6/VmHwMFX0euc43PBU0ZQJGb0kX/iDDBa+jDTof0DsiJtaFrH4wGKVMAZ9rxlTnMlArNH2sEJ2YaBv5MKiZJtS10fWdGCfyvyQ/EvMwdSzlDmVZhhqMs5hxDLJrZ1J1buaViTuPxDrw368BBIXVghluezGH5PTUJtFHqKtgXlRrr7tDO8xKzNmGTYILVsfl8Y5PJzubzvbGdMiVkDyQiRVpyyVtYmxj6MPQJ2uYwSQ237WzNxelraGRKcgWgBdCXyvTkvkmlcvRai6xuamM+R3WF4i1wzCYuDgdqmjFh2n7g3IpNzgCO3fzb9+C6sNQGmhJqQrgp7bDpWZ6MLU971s2HVuYDZzQFQIichKHRtxMQ/uW/PPKAOOgJ20fY0GI30ieF33RbCJSS2Ak/WYeF7Si67J0P5GMH3C3a6x1OR0x6prZZL9T5HQ26dnExEkWAj4oAyOE/Bxt2ARtG8aktFxt78/befvmrz7TRYioCXYwHB9G6DlxRVIKJhzpKZ0YQIb9HAE0Hs/PFlQd0xqNpfhmoB16IuOmFwupVwCIM3tqzZ1f24vm1Ni7+zrtdiXRXAkKS/QS9hFIRolCezclBFCYphKmzCQBe+HniJiUjFVkxH2UeAyjaVgSH+q+ZnrbbhXPWBSahOtLR/ioNyu/dxv+en+CucQ5wXDvDAcp1hd6hXDfowgB2Nnh1yJyHTuyDdIB9wB33zj+PjhnvATVkOp3bdkNMAIeBF7504yTgTmsry8T6g8yePr3QJgAg9KJevvpBpxG7wlxnKBtrOx4Bg3xu0CZpg2fK6utNOiioG4Bc5fR0pX2qtol9/tl7e/P6waYT3h+5c3YAACAASURBVKOwbtnXtSfKRKuPzRAqkuyZg1ZAoDAe3w4cANLqhAlkuGGQdHAccuFF04SzaXJ/KxodfLerq7E9e/5UE8JuH+MQ1sfGVuuVglwBhJg1Uehhma9JHodKAm0rtX5ysBfdtn086Ng4PVinzEUVHY6YOI412eMApYPJvoHLIveCiW1Gw4KDK+h/eF4ECFdLZVBqirlZWbuFMUBm4/HQ8jL3iAMAP4DwgLkMryBQp8sYzGR8QlhblQxsexzbjuzB/IW12p9Ykn1itb20tNW30fC55fnINcm7ue157efW2k0t5eN+Jk0g2sF6vwoNAPKryBZleskkubK0tbVUOZjhJaroeRkeDqgwkdO90r0LQnx1wIM+tJkinqaEsXg933ZPsRPuJsi9jqY1qgDC5DAWgCrxQ6yJXA4DcDgNkMJMUzoXdMcAQ15oYNEPOiiUnjDpWh2opIekZ8dWz6zV1wQ8SUtrtcoQVNyzTqevZuJx9952m9d22L2z5PDOqtVv7FB9bv1iZ0Ub11km2bUAYQo0lKkBsTNL2zOFNZ63AAaZwIoy2rMEQHgEENa2J3Q6AMKH+3s1Frg2AEJCnnVFw2SNCWFedBt32XW1t9l6Z5PFWhPB+Zqw+qOtdwdbVXubrzY2I/tqQ6wQ+z50tAsb9S/tk5ef2MsnH1mv05cxQTcfWL8zsE7elZGVZ9ZiHuJF/cnNM1LJ4hAiAMJI1Q+AkEaIGFABBMbGo0/hYrROnPr6HgFwpJB0TaqbyzR0rkaDHAjMUaikDo0Dz6af/yFr53cd+0HvJIZNc2b6ZFoaa0VAVTafz93tbzOxTx8+s1/d/to+u//cpoupHGt5vtHIE9WDw2gGIFTUk+urnQHqTqOuTPbuRlznrrN+DAgBivF5jAfUVwPC+MNGYaI7J0Ozk7kERmJF27pl5kZkckjE3Amw4bR5mtSiNBLloGl0AIRiWblUQxmY2v8ymYpADYU1sljsbLkgUiBrAuk9nP4MzkXAHSZovofEAjg2oh30NY313zkh/PBqhOng31Ha/WMZyojmq5eDjYYIERqIkhhwnmzWAuHjcd9evnzmtZQipGAKxXgDz8YDDAKyeE9N1BThQdPSJ5E0Z9g7ncbtE/w4MY6OrnLvbTKOI8MCgzpnWSkXUQZv0XE5NH0CnR8DOm9Wy5obtwZvCmwOJxMhGBUVmj2okg7kAIS4rPcGHesPS7FaOK85L+cztP5eD4gaqezYTA7maJdp4Er5f4SGvLblYqmIHqia1D8ATIxlGFIADMV0xezo2PZmxZomdmLLpXnTYg3jjO+fdey1iYYoNIV4KrUmz1oPsSvRNCMiKPQmN1+Pmh2KLxPeI9NKtAaw4dCR7zlz8VtI7epyrDojAkLiiFzSARCmoU5ckntjHDjH8A/Z4TWytw218AZZQs+sLu1QlZbsB5bWRARdCQh285H2bzSokTLKPoqhDIxCMhq/VTmE//ov/+KoMXqjZvXdgT+L3cnGXOYblf9NWdNQoj4cvz8S7GoT4+FyswQKWgp1CtrNZiFwOBr17PpyZE+fXDtNrU8x4uN0Tg7cEKGKMgmCVkTX5e3bB/v5L35jWxoLLSIoBgJQgA8dmqE7Glq13sGVdtIXsQ5V3N5Cl1btkQCcnQp01lUNG5pK+LA5ub6NQt+Lm+fPAYQ3znHHcHtHcUmHhM5y9BIOjxdfB8oBzMpgMexAzl8KkVYIKA+z6wXRHnC/WMQAw/WaTdSdy6ZTzDJ4IMmgcd46NAGnOMVA3W90k/+enxwOPAXBhoDcYKVOd5SOv7KSBMRZh3Fy5uGmGPYA5KBD+ETKgS33oqo4ZJeiikobGTpoyjFXlbWzojABwhcvr0RzZBMSLVSFhgcgu5bBv7aC7BOnjLagLYT77MsAQOjh9EeE3Ai9xUV2A4HjIbd637a3b6b2/t3MHu5X+n2el7pvfH8ycCKS+RDspdUViG6RodsfqIduw8d7OyAMqu6gm3GTkbZsyfd2f/dOmsyym9uTZ9f24uUzGwx7lhVMkiuF069WS5vNZuri77aIGY6W8T2JnimCi+Vp20btxJ53U3vZz+yiTaYR5j7QPQY2GPZ1H+SSqkLRbaihwuLeyr2B+iV34TDpossJEFwsZvqIpoFDr1t0bDDqWYZdOC6EGAwd2paGl2BMc5A7EPTXwaqk3wDCVueVpfkn1so+sV39VDELoyHFQ09ZobvdRHrAYz2zVj2z7LC0tGZC6PpBzyED/AMAd9IKtvXi+np8zCMjl0D99LMwAkDvWDYFnCaETBaC7jVQkrzgPzlExsy0R9otgYFgLR+QomuCTk00h3jRyZK/8cwogJ47U8Siyz9HkwfRk7ntwahIHm95oIZmtgd8HZ1GiskMYDAJE0PpS8iC4vOPaFBG1iku1bRKDlOrN3d23D9Y63Br2+VvrK6+sGEX91vAYKX4d1G5E8/zpMAmc3R/WFp9WHkREKjBybFjLeiiB3dZ9ucFQOhRHABC1jI/FUWRAKGAUMsSwFLWsbzAZr6jTjfm5uuqFvCbLlY2xYBqd7ANocz72labypbrja3Ra69btli1bDB6YR+//CO7Ht/YuH9pRbtrg+7YLoc3lrfQZFJIMT3CzbDUdZWT8FlR30xymglIGN8GF125ZNKFV46B63P8PwdIclZUw9Y/hsCzJpz5kfV61PecA8I4IQysFjRBjp7i1wlTuNiUbGBGFDL79+L7MwAouFgHUMh5zHnGWUxDaD5nb1nYvJrbL9//yn72xc/s3fK9LTfLBhCyb5DbSig9sg8ar2qX8gNr2hGmhPp4Mhk5l3rID+CMau8/UgORzuDS6ec8NbrPpxguQWAiAwBkeoGucND3ySGMFUM/LVBIg4gzxs8zBZRjuBEotZLdUDBLd8aftwUCiImaTNh797bZAEI8G7R5xdy/s3svSqWAy5nGOMxJv+oQ9iX3IWX08Wee2gDNEvvwE5qS/u950H+zfxb2J29+NbQGMUoEBoPMgOiCq8uhffzxC3v16onvqTTcofKq1nKjLWVWq86j9kMLTwMWQOhTSPdW8AFAI/dpmF7BazEk38ZmLIwsOZar3vDwdbGvaqZXShXylxo61A+hxgz0X/7tesX0jaYAYev4YiCZcVdMsbSkeU6t2+9oijYc02jDfGit5u3kYdLE4Eo3pxqwI/bbgAy9HGmRT1Xn84XNpjOnH3tejvwTLi77Yqy15eDOavFMWM/cLm27aWtCOJt7JiHaVtWecgqNFFB/LqMG+ryvEDOv4951Gii54Q/At9vluYJJtJKhDA1/QCsyDkA+kqDnz56IDlwfiCLaC8Tuas5n6kbAIG7h1HCwzA6KoKApt1kzTNrYdkUbqSdQ2Dr0LUsurJNcWTe/sR4ZhATTy1wGqmjbCtxNeclUhmzxbxkg/B/+r39+jGLYCAQFaMLCZDLmE5tvOiE80RI+BIJNN+GDwaPK4pDpxeIg5wfXSYpbMv7YBG6uLiQiBhDwsFVkgx3Q6FGMsxB2lmVd6cXg7L97N7Gf/PRXtl7z0JMjNxAIclqWG674t+GiV6f0ePdDNLyzQ9VzxBI5lVJkaDqjUNc4XQutORV6PiH0AG+mC7VlHdOE8PnTK7eupiOCbqoFDZZ2adCdqPMSwnTpLoUDR3iRmj90h5ze6QdE0zmWKzHvx9TqYFs9IHsVKnd3E1vrwYZSywOE3gtQjbYh8OhPZ+g328y/4Wd7ERpAX/g5xKBqrr07jCn+QJurG/agIQWg+SZGt3avGAgiNbgW0BgAwW6UA03UwRPaSmX2tHZWlIkcxl6+RFfWEUVBwD0CQq6vdADOaRefXfx1fg0gDGtbhREgx+mi0kKpI+wFDdTR4wE3rNzu3i/s7nZh93dsfkx2nS7aAOIk8PnF6z/rXOpZjFRRPp/YgEAZYopHPlmbIoobwNr1NQegubt7KwoG08GnL67t6fMn1ikzTcUpwoiZmE5nNp/NbLUk8iFMBQESAOodUKJlZVbYTa9jz7ste9Zt2RDqbq+0mydXoozmHbqeW1FlyFDyXLRYZIRQaUcgcopD3A+tkOn/YjbVdJB/DwNALxo9JBEkO4FC4gladWYpH3WPfBrKMwsY3LX8IxPCzXFku+TS2uUra+efSD9Y7W50mPV6I03UN+sHq/cPdjg8mB1n1j4sLD3MLTtAW6W48E4ztJVoJkFmov8ZJjKu12t00ioowgRQ+8rZhFAT5wgK+bi1Ay6lgXocqUwqXuNE75yP0VzHc3ePSLr3qWzwEw51PeveyXbHBOMK11mokSBtoVN2yJr0wik628ZIbVkb+L+l4EG4LzdEJrZloys8JpjQ5LIr3/OqC0uyC2t3rs1apbWPGztWM0vqpbWPD7ZZ/sYO29c26O6syGpLbW0pE3dYChi4UJDIqGgVQCETWp5jd5QFECZ1BIQ8Z25qpCzK48Hu7x9sRRwRgLDbtf5g4JMyNfKgX7mpGNmTrXbb2llH8TC4AU/nC5vOl54bSv5bTSi3MxaY2MxWbfvs9dKGF5/Y9/+zf2adtLSsVVjRLkUVfXr90myPHghbeYouXK8dEJLlFnoFrpMK9yZwQB4FrSs7j6KSqQLj8sb5M5RV4cwKtf5J4x9M4GgAhmDZRxNCnxY66Gu2d+eRujY9OILG6aI73kbgdQaqQgPCJ4JHZxG0ffohGp48AEy6Y0w/iBKaTqe2hDa6X9jPX//CfvzbH9ukmooiCgbCBAY90o5mgLGXZ9J88r1S5HGTXD98Mt5pIKFoomFaEQAhJhlNI9cP0dD8eAx4/cw8mxCqkeIUbNH3RWvz5mO/hyYV4zo3LVEOIVouTLgkaPRJnUxwcD4PFH+nKwIIo9YrtSk5bw8LOU/vduyJTAcDIFTTLDg4Cn+H5vy5zvGsceSb7FfXZc1Pe+LwfcUJ/fjffnj0f/OK7xsWAR98utOWnTnh99hjebjzTAY3KyKKFtJ0Xlz07eOPn9urVzeKAYK9A82fRryb+cVpY2R8uduwA/PYf4vX70xHenbV/fr6Xq4poWQh/hEQho4QJtJa+8Za02UaGnLbZpos4zI3kXIWEA0d4iC28n8AEEIdPuxphvn35c8Rz1UiQEQzdzjq6Yw9B4Q8G5xpukYt3Odz6/VHAlhIaTAsZEKPuR6MKa9jYSFVWsc3T0aWd3BOdzM7Z4nR4KEuGVi1zWy5MHuYrPV90sjYy6Bw57WYNH7ngNAjNrxddPb/X1VP0jwmT5BM4l6hmCfyfr35Tr4njJyDavxXr57bYNjV31Pi0aCp9txr6gzAIKCQyftO92G13Ngat3rVFxvFTrSTvrVbxF+Nrdu+sW7+xHr5tdNFs5512j3rYIYHRRx3UwFCnnWyeL9lgPC//z//82Oeez6dT8b8gTxpFqLL2DffHjwDyB/v5tVsUL5SzoGmBzmz0TLVokhkmrLRomE6eDlGNziwizFTPhcOe+zAXvb3/FsmYGT1AQjpILx5+2A//o+/ECCkL93rDqV3YZOG0sGY3gMvd6IrSrQb3NrUcQ8uVwqOhsLT9oiLlrSH/rO5vitKk+Mhw2Hg4IWuTF60bNDP7fpmJGDrFvWeZQRdlIPkwNeNU0JtIS3ZqmOsIdqJqJXOW3eHKwejyi8MAJ57yYHcPJIHNAloFnbKxMPWWiHqW+9KYYIgim3MjYkZjf9pe/vv/dcyuwD4BEdUNrbH2qkIxk9TDSglnjnotErAu3j3bQAhxhiez0OHSFSGFuDJc4L0bhwu6d7Kkglh226esBYAx9DTwr9hM6aAlP25Ays/YPaaFAEIm6mMOo1sim4qg9OoNxRDsC/mMgKEHTl3MSG8fbew3RaNnwNYdeTQAFKEuEVo6F56lIAkc417Vswb6gjYcMABwAC9Lh53IMnEs9pReLyX7uXVx8/t+umlXV6PDJmkis3W0VbbtS1wTnyYKrNI3fg68ZdomhwTqZVZade93F4O2vay37Z+q5LxAoAQjj8dcp4bijEOLopJOqdcB0XUx8xkRbqhZ9jLZVSAcD7TFJOJAp3AQb8r0CqXNTI7mc4dOpbWHUsPXGPXEboGBiB4cECYHmxrUEZHtmtdWlq8tHb+HWvnH1u1v9Ezgp00u061ndjxeG/J8d5aydRSAGE9s/YR51CKQafFpDKICeZPDQB0euYjjY42gkA31sfwChRvHxEFsTsZe2gR0SWKVh63yDMDh2jy8egpOk0I/XCPRVPcWQMd0GGQ7sHxCBMC0MZa477w3ECVd92jqOw42NGMCI7L0rkJ7pK6Bw0HYif7g08Nj8aU0KmkbkzD32W2t77VrUs7pJd2TIZYK1kLbe6hsvZxYrv153bcvbVesbVOurV2gl51AWdQcQ0OCNmLIyBEswsgDA5zmNzUpSV1GfTH0LgBhA5GAITLFc55FgDh0CdENF3OAKGaJ6LwUeShNTrapiIHdatCgs4yGmwoVtJyWWqzdWGfvd1Zb/yJfe+PfmBZ0rF2q2O9Ymij3qVdDq/t0AQku/Mf4CDOHeKR55rOsK+dTeCaSJUACFNs1R8Bwi+DmfOTVdRxKPc76Idnf/N7juzHKo6wPwbTGhV7kaIZRBXNRDLQxRRITXMJ4CxKnMdNcJahW8ZQZjqZSEe4Oqzsp1/81H70qx/Z/LDwDMnU8xYBhNBFoQG7aYUX7moOYilvqTTEcTro31swgwOcybbHGxvQT70kPQWa+1kYRbvRpMnP66g39I/KtwhTIw/SZj/QhHBQ2sW4b/0emiZnpgAK46nv56drPmNdQ13BHi8Gj86mxKbTpT2QgXk3E+0tpckC0IjAg70jxBU4iAibZ2QfPZp6/u5j9usBwt97TP+jf4KWbEBsfgddkV1R5K8dEBIBgtM408GXL68sy9jXaHRvpC9TE08yk1PTHyph6IA0TfTTDxceFD2b538a9m1lOzszhy4GjCB8HAAci+VKQASGC1RjmayNyb1GB0ijDMaA12fOJkttOl2F/Oi17ZDGyWQmNLQ1fPEJI/pBaJNlD/fulks8xKqBGh/NyoLTqAFovGHRwYUTuUVdaz8DJFG/suczaSPzj9qn6AI6fRrOSc/0kyb68di39bJl8/nRJsSardgfXb9KIw5nVkWDxfsTm57h4j0Chk1DM+IAd2GFPUSdijnktqLO3+pnpOHKfaQRA7B+9eqZ6oKqWhksfK6pPBcONPUwGPM8x9mMpt5cAJj9G9mCDBUr2E6lQGHRvrBe/sT6+RPr5tdW5vwZgLArQIgOtVSUlgPCTudbCAj/u//jnx673Z5u0jk1tBFHN1Oyb743xFDYx4DwtDCCrjnCqsDf9sngdHJn1RYK0N6ePr20F8+u1aUb9HEAoyAO4FGOh7WcpSjgaZICBtPUC5bXrx/sRz/6qa3XVNZoAQgGx2m0EKUSjZMcLneVHjicLuX6GEgmPEgsXChwaKkS9AXdwtqaEjqHW1lB4WjQxFEbWuCzB+ooGgRMTEZj/xmgnchKV5xqd16EPupZhE7P4QHksTsS7A3VSd0twlldYK3COjiJAggQMPf7bqEL0PUcHo+iwGRHMRyzjS0XldMUKg5wDESgYMnxw2mYMf/um9/yr/kvvOwEyDuNDU1c3OCi66kXvB4o5aDQD22nRQr4BCDPvREghPYWOOTMujiI5cOhrD9MhwBQtRVds14vteEIbRsAchFooX4A5e3c+r2uNtXThBB+P9MKzAMcjDvSYVvMZYPcwn1R3ikeF0IBcDxgj9yx158/2OvXE3v3mngF1hPfr1tFo6eD4iJ3tKYwjxlzobRJ/OehEG3LthojIadXucMZhQcd+oNVO6JI5jaf30uH8Md/+l27uB5ZSSCtrLbx1Uil29msNnZ/92CzydT2OKxWB3l45ElmeSu3PGkLEF6Vmb0cZfbRqGP9tBKv//rmUvSKRo9B2G3BwYYYHbqld2W5J8GNvskU5TljgrCYT21XQdPcyyCKzZ+DNREgBKzUARAW+ug6Qs8Z42r5dNBfWyijNrRda2xp8cLS7JWl2Uvb1ddqvnj+JyB/YklyZ63WnaUChGtr1StNtQQAAyvcI8AcfEbNnq+9oOMLnWxf9LGbfD4NjNPBU0PM42hce+jFp5erPh2MJerjj+ovR3rgmVYxPCGh3RZCu/l7ncjudCsXNhoWesZiNEUEhN60knuzJivBCZPP1OGP9jAazmRWAw6PfMzsoIM4U1YkXdq6NbStjW1zHFudDGVR0z7wYt44tUP11pL9eyuypeXpOgBCNJsmQAil2AHh2vboOGsHhHS0dc2IwQAM1uydPGQARbLI+DdHu3+IgDCxstuz/mDoZhChmYZBQKdw1zitycB4iW6dbBIYUjFlJLNTETg7NI0tm2/79vahZVn/E3v18p9Y23LLU6aDl9bvjqUjxOodmnpB/mCSufGYlgQNPb/H8f763WlmhKeMzd8FCEUB9zXU0IsD6PdJnmsVfSIVVlTYLmOB7cY2Xmw3HyNtOKy/6BngTt+niVz47hvKslPuCJ8nb5fJAkWcm2YACGnQrTdolwjEvldUwMY29pPPf2J/9bd/ZavWWuCPcwZAGKeEtQSDrssGsKuIZ7vSHnuaEkZA6BPXuGZPgDAye6Lbb+RznHVf/KnzCxGePweEMb/TpSvuJkpxP+gVCtAeDruawETHc3ehxkgkNGVT1xBGWq8ayujEjzTNTLFGERAyGaR5DZVUrALp6l1CEesIOYvq/Is0xKDZ/B2TwdMB7JX42Uz4XGV4jnoa/ddXHd6hbf81z/X/lE876V4dOJ12N3ZUjyna2Hq9EG1/MOhIfvP82djKLuuQ6wS68r0V8xRfzz5183gtl43QEOLyNRrPAFr83vvXbXopAusOBrlPMHugK85mSC3mAiI0k5haMRXsD0q7uh7bYFgq4gqG2w4qaKwRD6liqJgSkyFNsHqWdoPMCYM7mivhOUAu03YQRI0Ya1Qa3jStoxzGm8ouiaIBDGCWpIGfe3ewfeUSIvbKfb2xPoOJJwPr9lpWdplG8sy5GSPNTCijs+nBZtPaJhPiwGgyu7mONw8ruZ/6M8l5/FUawlhBx7MonoFOe6d5BTOBvWKvid9OzXmiXXjuMHGiEfPixVP5RQAauYRQaTWwwegr78sMhxrq9u7e7u4fbD5baN9u/qs7dtihU+9amV1ar3Nj/c5T62ZoCHtiewgQSq7SVu6ou4yi2/wWUkb/2//9B8fBIIRkh+qZB4lOl5wfARYhLP6bPu5uEx2LpZO9evNnYZR+2nSczgRt9P7+ne13K8uzxD569dQ+evVMiwReP0heujLZ/0eBsOf1Sb8iJydokG374ot7+/GPfyFjgFZK9lxPlFLiKaqqUpdHPyeugzgxBf1azHfigDvRZ2hGJJaTt1bm1ibsGAOOECSvoPGwgcslM0ejBx+cxZ3ZeNS1skT8D5Ww0pQQCYcARr2Xgxb5i84dkPxW5iRJBt2ppw2OQ19CYRUtdKYc0LKFOS8b+//4KqwsetrQMKIRTWEKjcc7UxjTNA6ZHId022XWEQvVb3rHv+7nc8T513JKxamIjvTIUxMhVjbhwFax7r/WQVwD1ADtriGkwGTzZ4ND+M2vZboS6L5M+joF/PSj5TkHN+B4qQ2UQrHeMWHObTwaajJN2G1DGVVnzO/PaZLLpghYLyylSE7ppFWG5yUdNxMgLOz15/f2BaDw84lVGxwBC3c1NdzG6CJiq+xUl5Mu1mmCp7xnrhN0kBBsq0mHOxACCOmqcSgxWV9v5wKFuLF+/5/+qfVHpUBW0j5In8QrCsOnDzObT2a2XVVW4Xi2rKyTdJQVlye59fKuXZa5Pe0l9rSf2CWU20HXRuOB6BWOQMKEIGWqRM4R18pF5xEMwplhfaMH4VmDArOczzQdBGgx/R+i/WJSitlEq1ax2D4UltaFtQ+ltTCXkZbID+4IBl1D2LNtMrJ9OrYkf2JJ+5kl6TM72JU6yBjFYA7USmaWpreWtt5bK7m39LC3NtlHgMZgSNEcY41ez8tKFaONQ+g5jfODva6hdkUKzalV6oAtutgFaliYHqmYFDCMRuixIRJyrprueaDDnQV1nw88BBIE6KCgBSqzCt5IdY25idEO3L+OA4fQlBGgAkx6HqScEEURhbngNDesyGlO1OnINnZhq+OFbY4Da6Ojg7J9SCw9zKQjTA/31k5mlrUWlqVLSw4TTW4JH3f6O02Uje0PGwFCaXuxGwe0ijIKICxFu0qgmx5xsAW0mQDhAldhEha7fesNRg4IaeI1E8JClESeczX9FPHjoIZoFYpOgCDZV9v1Sg2L1bqyyXpgs2pkVnxs49Ez62Rd6+Z9uxheW7cYChwyIUQ/XJbs05mmjj4YdkOfSGyMbp4B3vkkK8ROyAiCwv93TgjDqowDjTM9YANs43nbAD//2r6MPwCFQeMomlrQ0z+ii4ZJXICYYSHHiIkTIHQrfHfadVOM1FbLhYyqiAOBMrpNtvaTL35qP/zVD22TbgUIBQoxqJBsm9/5rM/ZHTALIiDkmf9qQOjaOs9TU5MRGrSa2MH9MAS4/26X0fMpIVS4cLZIg+aZgxSqvW7HLi+HNgIQFpkaRFBGvYnh54tHQ50cW7lugA8ZDGlC2LL5bKUJEYCAJSiqoCjdJ6fE03uEJn3YK1yPFhqOgVr5u0/cCAVjdXU++zr/dazPvuKd4jr7veDz6577f9fnuZ+ADFiEZeKa9VYx54ViqVZLyT66Zcturod28wQvibZkIG2BQmiR7BseOA+DJoJ/L2+ZYAcTEqQ58hXg9kW5T/gew9ZOPen3yDWg0BSJDbm9xSBupgmh2FrHnbXaB1E8L4lSGBOFUao5C/VcMhJRsTN7uF/awx3MHFhwsLTIVi3UBKHJT7NZRjgy1OOe+xpFElVDzz5wDgHwXJtKnSFjdjUTPC+ZOsWlT+43QSah6963MpS5uu5Zb5BaUcKGcTkVYBBfiV3VscnD3qYPtc1mWw1ZlKbezgAAIABJREFUxO/WebCzWo6fSGccEEbTp6AKCXyCAAC1953JRhq2oLNYXCYG5ReHVZ57zoCtDJ26vY49fQoLyemy8jpJGZzwDZEXiEEk0rBUYBCWCNnT7EWxGYA79X7LedFxQJjfWD+/sTK/tG7ekw68yHqaDAIGuyUTVkxlSrnxf+soo//N//Znx+FopPGyRykABslywR0Rk5atdxdC6ObXf/Rjx/rUHW+s7uKiaDj8oUASyYap10Z0N4r1Qa9jn3znhX308TOBKLociiJo48zpoBAgiOOcZ9J5B4fNd79LNSH8m7/5tR0O2OIz9elIW0hXBTBFVzj2hCj24oEGyEjpiGjjr9XRqLE+ZuECBktc63Ai4n3R2HhXT+HA0lIctTnwAlQACBHzwo32LKNt0EaieyO3ayP63Ga9jg4yVvOwARzynnV7Ax2SvD8ifV7cGwobHgBvqR21mAGF4/FYxgr9/si7PrXZcrG12XRjD3eY9LgZivRvmJSg2SDXTYHfp07z17/f3+QzKXpdY+kgPkxXBObD1LUJ6I4FiLcNHSw5vvPOLAZEHkLK8EauXzWuYnC/c5ma7AHpMg9lo60sy5kos2luVYACoJBwAiDRWpIDeXVxYZcXQxuPB5bSeCDAViG2FJJu/iM6p6hMUN58QmhpZZAXa7RiuiVQgkp7/cXEvvjswT7/9N62a2hyhfSbAFlfM7x37TSRDDoEXXI3N9pVte3QNlVMzx3EK4JEhjR8nhsb0Hhg8yTMdl0t9PHyemj/7J//wDq9tlWHjbUy8jfD5DUlFzq11Xxtq8XaduudbZkgP2CwgvdjZkVa2LAY2LNx3y47tY3znT0fdxRb0e1RYHPPgh2gKN/kGnkhE8sO6VOl4TzYjj1ls3Yd4ZavO7d9TdF/sMvLkbuOBW2QLPgxeDiUltaltetSrpTKIwxevDVaidbBagHCru3SkV7H9pVZip7NX2kKDf1eGYJ5Nrd2+62lrbeWJLfWwkgHqnAcFvh25KV1KKTjRMdzscKkJkwCTrSzCO6aSuqkSIkTbmhHmnBJYBKGFo7qmv+d/TqmCIqO5lkfoeQPDbZoA6i38MDuKDnSb5XJcqLHBW/RQLuN7rSncZI+U2ZPrt+R84cAJVM1ACEvj63gz6SPamVWp0Nbt65tlVzbsu5buk+tZJJdt920J5mIOtoCFLZmlrehjN5L80v4uE9zPB9LoLCmawzA47lwQKgJ4Z5JIWfLxlq2tTSppAW8C4CQVVf0BtYfjDxa44MJYTzLaEwwj+FZywmDptlWbayuYGlghrS13XYjbeHdcmDz+tp26SvrdJgI9q1XDm08uLZuZ2DtViGHYa5bnnPGtGVM41JSnxBqjhUCq51BcmpquFOfE+T4NynGKmeU0XOpWCPl11ucaQODZCDOheLw6zTpOCnS4tqWVBqTJ59BNTTkOCU5gdZm0QVs6FEfMr/IiNlxmQWrH9ACIGQ6OJ1O7O7+VoCwalX209c/sx/9+ke2bW+NaSA6Zp5x9qNmUqjK1uOPdKQRxK4JoU8i1KjV30dt4GlCKFD4CBBGGrcD7VOT0ZspJ8pofOBPMRbeOCEcbqcGLiAQqQpFPm6ER1n5c3Zsg0HdOS3V742iQDLyjyO7py2DjsV8I2MZnCadjBTMp0KB73TvYHwSJ4SsCzFBggun5BaeYfnV/503qB5Pa+IO8vjjVwHDGE1xtiF+k2P+G31uMJhjnzmTGDiwT+wQcorXq7kd67W127WNR4VdXJZ2cYW+k1qL550Gke8f7IUZBiswuQwDGNfxceZKSxg0eH5Qxc5a2M2DgRNaNcxWAIVO8S2k/Xzz5lZmbBXyFElRWM+VZZ2W5E0XlwMbX/R9P+P844xWHFQhQHh/h44U+QhNKYz9kO7QzPXIEQXdB4MawFITjabv88Soiq7jNMk04ZMLOhMy9k/qQneiJ5PQ8zR9uso16/YSywt8MDDk8YYEgLDa5ja53wkQzmfe2GaPF19G13ct2ij7NhrwCAidmOI7TlS5x4/OtYnRS34tvNkd2AUMUJCBMcXcrzX4YcJKDUZds17TzPXcZ5rNTNdh+zElbOe5PUxmNpnOxPDAywBWn57vOrO64v4XVrbHQTuIjvBCgBANYZl3reyQQQiFlYENmvNv6YTwv/5f/+Q4Go3d7EGBl6m1lYWSq0PKOJxDlGLkdHNP49+mcjrj3/s+cDJT+PKW5Tx+nWnxxBJrihH3Rnzh5XKiCc7V1cA++c5ze/Xyia3XUwmHAYOZKHJ0PzxYk8OAB4gHjiEbU+OqSqTd+sXPP7O01bOi6KnLjaEKPGMKcSZz6J4I4+71uqIKEnTvHRUeDuIaVrL6xb0S57mE69HJrVOWlnfIK+moS8j7VcqUc+cmpigIgqGZ0GFksQFq6YBgWw0AoBihK01HdXLv9BoPLkZbgXaQoru03mCsRU63Sd8HcQLxnIZ2o84RdAkmX7mNxzhADm1AYXQAdB5lKDObrOzudiZHTFFFa8/RY9J01ETGqTyn+3p2g7QZxa8a/zz8QVN5/L7uo5e9cRrmwajcR18zbrJyCvKO9JtIU3JdZ3AA02XyJgYFJT+jd8qYzLptMBssoJFDwYuyTbBbxiXOw1rpAjN1ZtPEkYsyC7vjK3L7LjAiAYgyKfdMyWbxioNCVeWWzcrGSSpLUgodQs+h6JWWJqXW4ZsvJvbpb9/bZkWHj0YBgd4UkKxlU4cM/RwB8tAWWN9MhAGpylVcrm29plilIPP4iaaznGB25F01XLi21cLq48aun4zsv/gXf25pbrbazqzdSawFTSPaYCdtUYfrHeV926rZxibvHmw7XVu92lqvndvN8NK+9/KpDbKd5celffxspKxAGcgEs9MY+0KTQpBVkxgHToBAgd4DgBC3uLWeO6iiAELoIkx9Mb8ZjfrheXYKsyYmTAgBhYfCWsFhNeoXAIR78joBhklhdXtodTqwQzq0YwIoGFmakfm4s9Xi1up6bkWBi9mdtRKaTneW1EcBYz9mg5aqmY44yIpsh8ZqIzQkwuglUAJZezF/LEzcwthOh5MKOM/dk+40AkJtp+EgjWCwOVgDTIwVfkM2dAqPvh9NmHzdn38UIIxeN6K9hmljpLxGblagozZ1UShmgyC2MVWQpvnsFR1UORdweK3a11ZlN7bYldbat6yECsU63c8tT1eW2dyO+3tLk4V1MhpfEzXbmNJFQKgcKpzm9nFCSKcfan1uxxpQyEcu19Zax8raUEYFCCe2WK0139WEcDj2Z4MJIVOavGNFB6q1U/xZi7jx0kATHfhQaypIyjG29s4MMVHD3s8Ku1v1bX24tlarb71iZL1yZP3epVzqyCi0A03BMOWRDXwaQI7r5JoMwkZSEPP0vLnhd9LBe1bkAoW+1/r3EYFgAwibvd9BYTSkiHTJk2toeI/z4vwDHVqzdTcEygAEPsgfblw7xZCgEQf7pa3pDaBQRjMAwixVc/Nhcm+3d+8dEKZb+/nbn9l/+M2PrMo2IsbvRTNNLGGKI9BMbA3jIS/8oqwvXp94jeKUXoVnYIu4ktANhhzoBcMuaJhnP288wE6A+fx8C7EDRKJIk82z7IZ2aLmGg551y47WB0AQnwNqJMlOqCUiDblhbOBcCMsETwOa6tRUOH9XtlwSo0Cz2fdyRTA1JmMeY6G6Jhr6oc+U5AFAiFb0pJX8kAp7iuU4ncWP1XHn/qLntdxjEOllfdRr/z5Q+LvP/Q8dJ5u9MEAHv9Gup/fpvzejZK4SJDs0aXZqmk9su5krmoB6ajDM7eWrG+U7D0eltdrUQRs1Q6kNAPK4kNM0hcYNJVMa1TPNt56vqAYNk0H3anAWFbROzLMAhpzbgPjXr9/ZEiO2hLXhJjJrpCdJLTfay6uhzjOZdwVKN3sChoaTh6VMhe5v56JjSm4Cqw1AuAcNQ+Nkn/JpNQBHdU4wgBKTiegxNj5dK+pzNOIwhqgr3WTHz2JMu4hUKJSpWeBlMShsfFGKKdVqV7ZacwYjH0JHmNi+ym3yQK24V24yYBjWHQ0vn1ISX0E8FYsxJnVEeU9oioahz5cAYfhz9nsaxTSDlT2OZrLNGqg0VeWtO3kqrwKu6WI+1/NBkx9MAkjFJA5QiORtuVpJQ86Ah5qJ2kPa5h27B5rvrhVtIoJwGOU1FssjgkJo4ModzfkaqVxGOwXP7bfMVOa/+l8+OV5dPfGhh6IWvMOHFogFRYYdExNuhmJ1NMXxAO+Y2+IfmSx5YDQ317N12NQpkn1huyvfWSdK9UnQRwT3wO0WKiSuQwsbDHAZurInTynMe1ZVCz3sHDqyeI43XQ+L26orn4RcuLpt1dbsi8/v7K9//Asri7ENh2O5wLGgyF9jw4efTRE6HA0E3ph6FAXuRbJtFEhWht9ibQ8PU3uYIFrloGhbp+zKYAZQKOIqVDnsqEPWCsU5boxQD1nYoh+qGHOXQr4+PwOdpvu7OwFPdT+Ca5wck2UpDEDADdQPCiabvCJ3TTSScIAoly9NrdfvivZ4eXklkIQd70waQoxEtrJ7dz68u2Zx00RVg6rXCOy9iHVa7umwbO5goCzpIGymCn7AnAqXcH/jeRGcXT3Lj3Xi3H7vdIaedDgMnGoQyHMB/Olrn9yKnB4UindNorT/Mul1Oi+NDuVZ6efzTMFWyibMZHXjZjJHnGm9AwtY4f37vdKur8b25OZCgNDdy5hA0wmP9v+hytI6DxmBGHeE0FdpYEJgPYcAncG727maFZjKdLvkBvWcdsyaji82JNmve6eYNYGbGdoBOpKbtWdKYl2NQdB+x7OQWStrWSoXLrrWaxuNC7t5OraPv/PMioKbtbO0Da2KzyHUmwKjtN2uZdWOLqzZbrG29f3MdvOVEUQ0SFv2tN+37764sX5xtE5rZy+fXtjFBYCQPQAQ7lrQ2PFTQRczTQGBFeB4Z0c2aPRGhPbu+JlWtlzMZNCAlgDwPRj0vLnBXdRky017fAqLG6VHdXhcRyoHXoamdcIsKTNr9+yYdu1AJAIxCda1pNVTbmBVzdUEyDIOIQ6YqdlxIaCUUcRFbVd0dzxxYE6Nq0eqnChECtOXCOJ8dByoM7GQ8s8hXiHSc3y9P6YqebHk/+ZUqgawGAvOQEdtdGURDIa9NT4e4Y+bgliNFHXi/OUxFrEd72vZa+dzrVrUNgVNoXaw8Osw2edd91barg1d98I2h0KdYzSomIHYYWPtZCNn0SN5j7a2LCV3iuYXwMKdUV0f7GYxO+lKAIbuAKy8UrEZUhmNJAdAIveNJk9i9zIvIUPyYN3+wEbjS6vDJK7VzoLLKIDQwRo/f2SEcP8V4Kxwcd8/BVLTlsy4pqvC7mZtW257tq87VjIlLC50ppTFpZXlhajhAEJ0m6KZcZ3l98DuGdxcg/bZy88w3QuTQU3AJO5tWbvI5YQqg8xm3zy16GIz9ewkDbTQ0GVtJs+PTtvmzU6lu//KV5eDhPNVe9b9i9g0NCACW4PGgZpWGHqEfTHY7csefwqNd27T2cTezV7b397+zP72/U9s38Gi31kr3Avp3FVs4nwdAGELYxro5Ux63Lm06LiBFd91pMkDkmj4Uewr4oPzQMYuPrH1plmzsMMvw88dGiRxpqH8whgppDXpdQtDds4GikYmoio2AShMkSs+MtUIUQlh34qOoz4hZH/3HGMKb/T8nMdMx5lanTJ5uXiey+uPqAfcx/9EgwNgSGdFYc5z4UBSpiE8mzoD/efT5wc31WY3OdPI6f1jDaY9LxraeC3Isyl7KQFk1zaKMRXYZHFKq2lriEJxxornArupE067bjrEWkEK4BWGaz7lFo6xUADGcvCUARb7vusAmd7zfHLNkRgQRYbMgwxITFQuLwd2dTWSYV/ZxU+AxgIGU0x3aVB4gx7wgTOx/+egUCBU0+Izd+hgBjaHObMi1xkZinpFXgfXNIpg4KDlw02Ue8uQwWvKXr9QwxQtoWi+qiN9os5ahzY8meI4PrXVCvCGBKojerF7Cvr11OVDg6zIiqBv1PrnPkdarWBziGrhHjmLzhvXB7HXOjnSIera4KQp99KWtdougdlWy9DM8UiOfdW22RQ2WaWP1BdkLbv5DUy4uM+cvB3ivN0fMMcRcU85r+2aKX2YglMLeJIbE3WnQ8u9N0R2yNwPztWW/GbWeVvRatyzDlM84iHyjhoy8tQIjWeRUan9anZWAGFpRXtgZc6U8MJK5Q/2FTmBlrAEMDPkyagbAYQd4QBqs29VDuG/+p+fH589/ygsMjfl4OFhakY3gI0uiqKd3kBBVvjBLItmxtJMlbZ2MNzzmMCwPAqrD4BCFpEbrLjRylmvSpuRc5BFozK6Z4SKM/3a2vVN1773xy+s16cLwyNB94OHkAfTp0hsqrwNFFe+V8xS8qxv7bRr1eZov/7la/t3//ZHNhpc2831taiWdCzpitAxGY5Le/b82m6eXHj+We4bGhM/cbX1kMJbPtjt+wd7+2Zm97cr227IKOpaXnasU2ImAt3naDs26mBdjQCWwp5pT7/EurqniSDFLxssRjI87O/evbPPPv/cg4g9wEaWxnCl1TsW4jvr5J27EAZ9yvlxzqezqC8uRvb06dMQxbCx92/vbLnY2GGPiQ1GKAAm78q5YDia6TsFULSZ8NE7kuHQD4WKO+XHe+DunPG+hBjHUFzCDY80mGh+4OHup/8+6E7GavbRZ3zYyz77y2Z0+WGXU+VDyGHzrhv+iaxHprUcrKZDwl09MZnhxYZ0cz22589uHAhqSghC5xWL6HhY+ybtB2CYwihH0KeW2NEz5WO6hzsZhx6dJ8BgSZBshk4x0JMBS4EDr6InBh1LV0DxdVBExN3dvb19M7HpQ2XrJRO5rtgj1WFvm713Cb/3xx/Zk6djy7ODDQeZjYYYDG2Nb4EMNmvnlnWGtq5SW23MlvOt1YuVJeut2WZr+WZh41ZtT4q2vbgeyiW3V6a6LqPRSFNAtLeY4sRQZrnsBdG4HHxFv3MH3yPBu0xA0pboojF2gmWAW+loCA219K64Ikc4oCiM2BvofrL3oNnNLW3zzLUFauXly0FGt5Q/hzYO1VHucFEsf3L9VbQEGYMhZ5Cvz7TIC8Av//elJtZXftb59PxUZp8+NQBCL2fPnudQjjaPwul7+Orv5vEXPzeNiH9z0m6HYj80RLSDhP3CjZFiuP2p+GgmKI3eLO47rE+HMhQsQVHpe5PckHPbJV3bE2LfYioejEAE6KF8VnphBqNf0ziUzie4uuqZCi6oihyCjsekm/gJmjb+POmgBzQcvKTLoTIliU0mU2VurbdbGw5HdnV9o6YHPyJnA0HDTGvaWa5iNTIPmmt2zsvUdQra8aRtm11pk9nRZstUgc2d/MI6nQvLspF1y2vr95EzdAUI0anDQuH7kA19gREPBYybiHnsx4m86NIlv1YpaxYgmucgoL9TueUmQ6FtEOqvZoJ3onE8WiyO9T+Ag5FyHAFhMy3xmu58DcbHQ+Qv9TL4BgAnrkNlb0UJiHxjOnuwyXwitsndw639+G//yn4z+Zm9Wf3Gkj5NZrTVDgY7edcnMUQhVa4BBODQKJ1NH/T+nKHknnKuAUqYQrKHxmKQaQ1nJucOjB32i52cJb2xG/V9od8RjEPi9D00HQUIvTDlZ3fD6NPkwyfsfs09Ky/AZzRcUm24iYkucTwjY2yxgOZ5o8VzgylamylKY87x4R5xdqZhmJLScnYttpunuakamjJdvwAIaeS774BPmOLtlwNuAJsyVgn0cGna1XQGoLm2i8xX2Mu4QfJe7Pc0o9nTAUNem/i0ivdy52tMORzgcB22otXurN3x81eGa0ca57V1SprRR6s2RDwhB0AfT/PPs4AFChUs7+7S69VKXgvr5cpVlzojzfr9nj1//kT5esPhKcicqKh2Tr4l9wVdL6CQppPn96H7dfM3p8CTHYysCPDz+s2d3d/PrNpB7fXA83PaMWceUy2AuVzqd7DpWhou0DC9vBprvbJrcQ46wE0Vi4XW7f6OJtbanfHzQi/uBdcSDTLrxfWnZzTW0LRU004PaKj8BCIpPwBTNFiPYhoxne72ugKEuGcit1K4vCIo0FoGvaU0i54TzER0sajkN/Fwv7btGg1n2/JsqOcWZhmfU+027nmQRnfeuN1EQHhqNvnfnNd751vTqfUZ61idlmeNVf/saN4YT+RgRNQ81AFINzIKaAfgCzfj67SZCDIlHFmZDd1lNOtLAlB2elZgPJYj5fEmDq7k3L9vFyD8n54eLy+fBl6105hYGDKn2KNRYyqSaZNhKIVZCzQ4HhwXo/L3dHqwiF+aYamOpufAwUjnD9GndyykBXnUvqa25oYFXY1ROM/k+sjDe/OktO/9yXPr9skD4ms5IPSYM+/weAONLk2ucftmXVuW9i1NClst9vbpb97Yf/jhTyxLSzkjMpWgm0kXaXxZ2tXNwK6vBzYcdy0v0OzFoGYXIKPTYvNg08Cl8/7d1r74dGrLGdRMAGGuV8LDBH1N8brO+VZgOqYyZJy0XatS5LkVOfTR0nIe9iSxd+9v7fMvvgjdWU6i1AkhUHjDT3r+QIU+f3NgnygYAYyEgFe0hBTuHDps4gu6WgTTY0xCbAFGEeAh6is2FAWqY0LBMuBwDOAHR0T9TG5PTzEp2qfupXfYYqfSJeAej+Hnp1Pw2LibwzR0Pc9tzb+yxv6D/KFPM7xjrFGqvm+K/xT7fX4eDghA4XEnly7WBmZGmJzQefQJIYedZ7f5zx31JqGvfrbXxa6u6Gmh20vnW4csB7Cmqb7R0GyJ2rA4oecgAGw5AMSgxbWuOhTlAGhy0toszb74dGa3b1e226e23u9sVW00MesUZt//s+/as+cXlqV763bMegV0kKVV6A3ahdVJZrtjYZNFbZOFN1OMLLfVytJtZYP90j4e5PZqkNn1sJCDGt3P0cXA+r2+CpH4/XkN5MYnOlQqNLd0zhG31810kGYO4EuAEJrHfOZ627J0QNh1QKj8rlYAdXLghA8eNGsKGM6xShUgxBFTvWydQ97caPRVTcMyUia/HO7uYN8p649L4D/IAvz/7E3i2tNSVefegY4jiaBpizrupogN2qyQSxqfZwd+3klvPkZ2B9deuYVt25GrRkGnszrOMB04aN8A9OkV5ozKdAxgXU6w/nufDjKBgdZN9iOUOWcHAAiP+0RvqVB7Y2+eqMgif2owHNrV9bVLAhjUAQhzBw+ABQeEcRoWHlyZgZwX3rHYILAZl7tMQc3zBYuM0HuajmPLO5dWFE+slY5USLZzz7+lcHadNNNuGhDx/POJqK5i+CZU1NP9BhBCFWtn0n5GquNXlVHaWiNoDyvsQ8D34cL78vtEurH/DRFHPjCKH09PQ3NlBGDdddfjXwLzhz21TTVAyPzW7ie3dje9s/1xZ7cPt/bXv/ore7f+tU3tjXUuABhDy1qhjjhm0lJt17XNp0tbLhbOllH8x0ZTnX6/tI+/80oyCGz4NWc6mO32tQrsxQLHRuoOd5Lko/cNIkhz6m0zPG1m8FG525TdzWVzHzI/t8JJ5ms/aodDHSswgQujmtqBuBNMSmR8FzTWsSHT0MMbDXIslsM3eJ5b+jgbRLUUBT/TL5psrhGDMuh5u1D/oQ7iOK4JCdM57aduyKHYnz1gwAEqDRJnqBAf42ZSrif1c6Yloy13vAZY4nTpUpvgrlqjb+f89H+DqRJTG6byPGe4We8AS2TU5qBjZCk72x9xEN5ZRs2F/rva27HOLMHrIS31jEgOxHNU1zr7aDLxdXdkzgGkNjRYkRvQeCfknPzRjvX6sG/a1u23fJhQ0EDgeUT7RvOSRey6aNbKgcHFoa2IHUApjJnt1pRhTW6kPkeTROokALdPOZFLQC0WA6BGmuIRWJg0sk55iYVAE5TpoIyHWrZarxUdcXd/b/P50tbbSlpsGhxy14VxAfgUUHdDsLg6T12a2AoM8qvQHKL5JkAIpTMnSqFjRckUDZDj3gTU99Q5RDvRXJD+8eAmb1wb1tO2qm213NrkAeO3g5rOyRHzG/SOXcOsRfUgRnsy25PzzB/sv7i/xTc8nTvhLBPN9NSsccaLey64i1eILBG2YO10ghnY0HqE0RNKnw8ECPWxw5QQUNiVy7wPcmjcM9V1CR01GS+v22L9RkPGX7GBfx7Z1+wdTTPoD3aJ/kHeKPlX/+b5sdcby2I1azst0VH/UVxedwtkg/XsOgeEOCRC33DgAHUMo44khVvMBs6UDE0Fi4Zui2deCRCemx+rrkZPQ+HH6wQIyXu7edqzP/7j51b2eKDPAaGPyeVgKF4Ni5yuRW2bFZoUFmxus8naPv/0nf38p7+SiYqYQge6jW0Jfq9vBspjGYwKK3uAMyaddK8C0FHop39vBBRjyjK529mvfvHOpvfQDEuBwawgN61lxxSr/KDDo/MdhMGiH1HiwmnPc4HBfrfnmpZ2W9OeL9688ZB71bQUA3TEpKrzKWEAV34GRZF8WPtnZJ9Iz6UjKCDa6cjQg8IdYxKmsQRBoxeji4qrJlQIj0xyzY23OU8TQg+wjrl4Icg6upyF6++AMBSN0gQGl7B4uAQLaPVXG+rbP8ia/uBN44pzmoW6jhwFmqIyFQo0NeJLDpXAIK5y3ZKJWtfG45672QZQ2ADCALpjWdlQ/NQt9W6si8gDnUOjmZhFFCm1wc0xNtuZAooKTTgqgN27u4DB9XotChubUSfn4EjsuM/t9WcTe/vFzGbzyqbLhU3RlrZT6/cy+8Gff89ePL9SfmKe1tZp11ZtyQBLrV32BQyXG7P3Dxu7n+6kJ20RgbFaWb7b2ci29qdPR/bxsLBBQeezJzBIY0W0anRShHhDBw26V8EN0e/2AoXQ8HyaQEddISq69goaXkMZnev3AMGhAGHhuZpaT17k+LpkehIAIUYmAoPQ6jhANfN1onOYYnkj4mwSE47U2IE86ekVqftMAAAgAElEQVQc3KtIaJ6jf4x1+Q//NQQIo/mRiosI0oKdRrB/behITcVKkyhMv2WiE5/taC9+Aoax60vrCgfSHc0GmcR4B9vvgVMM4+sEBiOg4Bn0XFYgBaTUuqbwpCEJrZsih9vv0xsVuuiFd9x59jHs/KcqstBzCRBeXcnuXSYS8SDP0X/lljIuaNaJA6CGhhnAkK8fvnn2/4GyuVZrplYYjDFZwBBqYO1sbFl+YVl7JDDIiykh17QWWwQJgBuesdcAeClsfTkmIhs4ICTWyCeDjGSO3vUMAOarO+txXnVWLQbk8rs68Y/XnGOWk/u3JAORfdJ89G5/o02NDRZMo4Lu3+n/gZZnlW13a3v/8NZuH95ZVW/s9uG9/ezTH9vs+M52xcyKy5Y0mIpcwLW24l4Sv1Pb3e2DvX/3zt6+eaNvVi6LycHGFwP7oz/6xK6urzSBYR+nAYweb7Xe2GqN43YtWv1qBZDkZwn5cc3EN/z8zeU5Tfxiwe006nDKBnqlTtxHOsQoIz8VnxSd7iIUb0FAi7HJJEf0OCSJp3j4fTjbH+1W0WgtLoJ4n0KTgQat3GHD52mfRPe2h96JJX9HNDsaJPIWCIAQQEeDkZ+T/ZupOU0SwAhMKAeDbZ/y0ZwIDVMaeIpiwXQJMAiF81Cr6acaUXmLhLL3JG8B2KDbzQtyUN0B1vNvvT7aY7ZCAzaXSNwptxgz1Zl1MFsTM8bpg3EaSewXzCpqFuKSlrOldPVyu1QsE9PhRDo5XD4vLgu7vC4FDAlhh71mLSb3ARA2lGJ3pOeFicxysZe75t09bLKtmo8MRdSgFXPMw+6VVQsNVrIXf3n0V896PV5EiqBPNyvxmggZm7iKo3ejiTXDG2ANLd6jVlRvSl/nbIxmKtYM3U5j+4YdEhsTep7ZX6A5H52JhoNyoEHyLLnG153veeUdfk9dtBMbg7/Ls0K02O1mJxPC6YRpIfcB4MwwIQBD5YgiFWPy+gc2IozshwYRBlAsOQrXKUzyw5ktinOY2nteKZUz09nMjnsq6EzgDzCIBlwgMEwINSkUbZSavGs5rv6E0wOgv22A8L/8N6+OAMGidJQs7RzhkGzslYc8KvR2z2bLwe2UUUbHogFCysrQHGJqQSAoHSjG0Ogg0PAwqz9NCKVJi3slCx7Nn1A8xd/BlsupbcmayQ725FlPlNGyC+hkwfmEUI+JuPbBVENaBrQETCb4u0IA8Pbd1F5/fmuf/va17bd+sDA2J+/sxYsbG192rR/cqciAoxvJRuWaM+iPdGf8+0MzuK0Otpwe7Kd//ZndvVtblncFBnNsqDMqFpoRbpWvSVoADQq6ltNi7QGYeUcTFk0J89yms7m9v7uToB6Wi2ij4v+7+5wO3tC5C8eNU3keHdrnBW20tA+0otA5AbC1k8ynwdDpoEtwcNbe53UTBsAm1ypOwXwKLKqkeP8fFM6xo3gGCFUCNoDwRL9qtFHR3CJOK/5Ba+PY6Q/6DWgwQRfiQaigRMAQWXhVAwYJIMYtbDzqnVFlI/U5aCvDNXIKkV+Xhl6vnynSzkKuV6DXcd3p0Mbao5mkasrl0xuKWA4/6UaDbqPRbHAn6PRuE6vWLVvNoR1P7N3Dnd1OHlRUDvod+/4PvmfPnl5YmuwsS2uBwhpnPIqXrLB1dbDpsra3t0t7mPE5hbXhha+Wlte1XbR29oOX1/bRoGOZ7eziamRPnl1rk6SRIaMphc1zcHvX2HWEcPcPTbyEDkJhQodtvGTIsF7ZerXU+wkQDtBUliog6Mq6NuIcCLYFBAUOAxikcKZ5oogFjkPMsZrs1Egt8aiSZralxuJpHWv1B6rv//8mhO46GvU8zYTwfM1GYmAAIPyW/d5ZAKe1++GU0KclgTkIKGcyIxegtAGE/hSETwraW79T8Z54dJBTD90tWRNCCsE9Rb4DQtmwR0BIQaahhYeW8z1Mp1NpCNGd9QcDu7y6cjt42l6sVRVF7vhIoXpCW/8vee/yY1maZXnt+35fe7q7mXtERuQ7s0tNAWIA/A0MGDBASEgIqQctNQIxAAnEpAeMWoIJzRiJIQNGDPrPoLuqi4yMR4Z72Nvs2n2f+0a/tfd3zjVzj8zKqohSV4anbpqHmbnZved+5/v22mvttYpCI60IR2EJjbH398x2B5bN6zaekPNJI4TZ8QOrVPtWLnesWjuQ5CutT+2TKBCQU4kBBRBGY0n7Y7iowKzs3BSihlStJutfuZOq15Y/l7Tzf3iz1HMPIPPkOz70uQK2hPAsrgHsK+/6HjAsnCyDTUzgkOaVC3hdBguBX0W6vbDZYmw3D5d2c39l2Zq95c6+vPqNrRsTqx1vrdxZa68hDHu9wuaeRmlH/31/+2Bvv35rv/3tZyr0melnxv/omBmxExXZyjrV++PMDb0LVC7I7x4fx3ZxeSNw2Or0dYbHVhyALKHBfThdfC6XquXgzd+DnCH9IF2bZsgTIEwGUrGinuwtSZ4arZQcaKZCP92Eex9zJ9EAHzG64Qx8yKh1C8Gee2wSDbvR8NEmk3EUym465363e4CXqAeYPDFUDgz56MoVzi9oVsYCZg4wF5n2evboNAvrsWT+cCDjDfpmC08GXKOjsaGxmq3Aw3q7FHsM8cB9IvaN8ZWNO3DTRBf3RhyYWED3jWjQzJHxydqmo4nM1rwWTLOsHlVDtMLhcdPOzg/t6JSIJEYJ8F1gtAnJaBjXiFkNQIg7/bZqg8Hc7m5psuKhsVHjX/E7YTwjua3k7TRwWSjFLDYSQ649jfg8D3q3syYMnfKSYWJ9VhZQCBiE4V5DBjgbEIqmPTD4gXGYvIaOZla+PmPmsyIVVCGp9FXnKg2uueTsDQeEDqJrMqTjIwwv9xb3EI64j4PMhoPM5jMcz9kHImarijJk5QqI7xgQ+rYVQCHVUnGCPznD4kxxCb2jZgnwYz0CBMmIxZTM5aF96zL73YAh7Fqj2tHnka3jNgoglGw0Rr1+cIDwP/pHn+4AO532gTWbXb0F2Pau1lMBQqRpLH6XC3BY1+XkWa2Sm+IzcAzVNpoVa3cYxjRJBGDU0iyPS0X3HBrVZUzyCAeDAE0BwvGjZdnUGg2zl2ddAcJmKww9ZKdLQe/gJQ3TOjOQAuHdgGKV7ezy4t4uL27t6ps76Z65Qfu9trTd5+cvrN2tqnPEc6bbs1hhWUv3DCdGGNCa4it8XrKm/Jn5xOwv/uVXkunVGwkQ1mXoAXZUyK4YtVQIuAxNtznyJWQa5bLAIHQ+Bcosy2w0nsQMhFogAmXODPpB/GSGMNiQHBAmkJbm17Sv+HvjduB+qKW8L4ooOpoOSHyeSYPKGvRNtZIDQp89SNJRDv90kKUuaTrIYoNNhdSTDk9yyvMDkvdKh4k20/2b/ntChhS1mgtlDoCmgs/xiCHMjSzczbDVrFmnXZe9uB6Eucv22Y0h0rVw84H03KM7FYCQDpZ6HU9Asc9aJVbbg+2LQ9/nS2AEvQMpiUxIEXSVgpFN4JMuLXbK1RIZaFW7uR7YzcO93Q4eNIeE09lPf/qxnRz3zLYLq1e31sQLirngXdlWMN6LtY0ma7u5n9lwjFVzw+rkjmaZtUpmJ9Wt/er8yF53albeLOz05bGdvznz56KIFhoyeqEyjnHpUMzWyAxnKfMYAUIdXH4g8REwKIe+bK5OJoVer8tMJd1JB4QsEO5BFSzIRGllai4FWTMujg4G00Ozt4BTdVVClpdYQs0EBShM5ipPmht/mgxhPooRFYPXn/sNjKJAzckIijOvTuI6Fo2Nvauom7UAhDFfGIqAJ0W0f2cc2C7glhxPH5OUF9bBpaRy1luTr4oTI/lTDgiRvLGO1DAIAyn2Ru6l4Wik2VrYCgHC42Nby4wBeRQxDsxTFYyI5rVDWpxeg5pi2v9SBctHitwD22z6tshaUlQjz0b90u7gXsuZyXnYFfMIIPZX4EUXjUYK4AScJEtmbTO3JEMv714z41KvNq2MiQLGG2CMfK8tGhtPXGb2t8swIXn2qcKedO8LadfyV+n/0+pPQe+5023SPcR3KWLHz6N0NjnYdUk9r3e5ndkke7Sb+wuBwmw1seH0wS4evrJtK7PGiZk1KfBhG8qSODKf1W529bm7W/Ja39mXX3ypMxJFArPw/X5H0jcYD49fcDZFoeHxgCUcDif29u2lmEOye8XwPv+TkyxFGa0zMjkHf+BMCsjst8hztjDNqOcMYbGX7FtDpXtgH5Alhr2A+/vAcA+V5u0szywGqEt9El4KaR5xs0IuiDKobvf3dzYaDt0xleJDs5dlsVi8BBnURe4d7GC1RoRW0+cRYcQkGgJtrxWwrv0cmaoaRRZzVj7+IhXZeqc6hmsP2wUg7Pb6/l7p/QpTGRhBziHGNLgfaJywj9Mo3bC2PIid0QJJAXWmuEQZsIu8mpssmy0sm811rHBuuqKA8Ym5tds1Ozhq2us3x/biVd+OTzuKjYIlXJNvqvs8ObvWxQx6BFfD7u8ndnU1sIxYkDV1AjOJNJSV/q6F4jWMy4EdaPldxdpkBk0SwgrRZyvZlVLzwbiiUGAvkvv2mnGQtWUYExFtRjRTsIIy+In70mX7aS3Ems3l5vGluKmlwJHUuait3DzIXWthXSULZTQGQQKPmskRHxMcTBZpBvC7JceereQ0irnMfLqxRcbcK5sTANvjwxRW/x0Dwnw+On/lSXHiM6tuRphGPAovU2+SJL9w9quqnEYrAQg7DRyiD0My6oCQYHoiwFqNtiSjsObcP8wt/+AA4X/8j3+2w1wN2SiAEJeexXJs82xo641nejgzFPkoJbL0ePgALM4+dPGZv0NiR5eBIXrcc3koXD2fH/SsonS8yUwm2EG5kdo2bIWnCnB/ddazn/78zBpNuqv8WwChuyelMHM3vNlatpgLYNQlQ6lJOvru6yu7uLi1m6uJtVtNOzrEdfNQdsDYAsNC7izTjcHGJAMDio8yBSgMKDl2AGQ2C35P1Razsv2r//cLu72eChBiKoMsYh8QJoZQ2vKYl/ENoSpjDbdaZ0gXWrohIChLZLpECqYOSZYajWHD/KxLlHez88Ntj/GIYl2yGnXXPOgXxgkgSBcxKbjS/AFfF68ZIbteNPL8fQ6BAwiWRZk+oYdOJEv0G3NpmR+YUc3kLqEBmmJzcj1s0ZP/nqBg7KPBICtTMsLHw+VUgNDWLrOo7AQGu10MgFrWamHXzOYHY85gvt8LDmbDiCOKp6LI9gI0gZPElvnmnmSj/jF3ZAszHp5s/v1xjQszniRV4XenGaSauly4aD08DGW9fz98FLBvNMp29upEndLNam6NWsnabPbMue7KYgen85WNZ2t7wFFssnZnyM3GauuV9WtVe9Eo2Y9PuvayWbbKdmmnL0/tzcevNYPCAS3HxnCyy+aZLZEnxWwJhbuyO9cYSLAhR3dbMy1ry+bMe3mOF/eBIl+6RMM0dLj7LAuFHyYyNc26AAhVBAYj6MHrFNxJ6pwAYQRFR5HnRVwAkWSjvvfRF8keMPpeF+Pf3Q/P99n8VwYrkrPZwWo/f+0hEy3AR4J3DhALE4wQ2QYYyYvl53EFeW1SuGs6IEzuol6sJldDmVQEIISRUEC4CmCfg6Q56S6I/kBZQSwQszmcR91uz46Oj30vozxQBIo3GDjs6YBTsKbP+UwYTcUo1YN58deKxfuBLZc9W2QdWyxoLFHQtezg8IVVa2SNAVLaiiNakFW79hgkya/YP1QshRGLFAnOhPBR7GCJjLCWChPmrGgoktOXttD0Puj9DFXF7yX+dL0LKPLeiouvFesj5kZLOBCHo7TAYbonAIEpbywZ4NB4pYHIvuj1AcHci83YRrN7u3n4xm4Hl5atxzaZP9r99NK2zcwq/a1ZA3MpZtxQqIA3yINs6ky/v3uwu7s7u7u9tcOjI3v58tS6vbbABwWtA3b6Qr4XYApCwxYmkJnB+WxpF5fXhkOkvhYuo/vXK69A0jkVxXbBPDyF1QVbkRpKe19/Ek9TMI1pR0l7S/oXSUny4V1gn37c+7tu2wRJuTecvVejI8LcKYnYexObxrjI7c2VDYcDaykvmcgDZvwaarpxrtAcRWY9my8lD9Qcm/J7/f6QE6+AJKMGcx+3UKwVFv0N6/a61u/hzo5PwU5M18XFlT0MqB13Mt3r9mHOYR7dsEY4p+ykAa6firiKSA3t+WFow+/mXKBZyH2vmXRMyZi9x0SHmUdm8gFUnD0LZioBhHNbrmbWbFXFCp6/cZf6kxddAULqPZRgHv7u40bUnjT7afpzH9/dT0QmrNbc69Q7ZAWbjF48agmCIEBJAibJFTSYzOguaJxii/PlBla8LEVYyq7WvODO52CX5CXLINGfE/WYrkeYTjnQ2V8TaWbuqeO5VjzPYW+fyNUDki87m+8s4c4qcmA1RaOh/qEG4jmxd3IO06xByj2f8eBaA2K5Z1HleCOI2vlptMh3cMZ9YD5atAV7surkqK3VnPAcZlfZR2RZRJkRr2abilVLTZeMEhkEQ1h3UxnwQqPStloV92gHhM0GkRx1ayiy5AdmKvOf/JNf7bDWbbX6MklhXilbjAQIyV2jk0BWm2YfxFiECxROflsCI9GUe9fs6KhvvT43HlRySc5/KGN8dpBD3U1lfG6BQysBQg4XOnlbm0yGtlzMNBR8dt63n/zszOp1j7NwK13ofi8Y+ffqZpQAVARyko3SUqcHg4zb60e7vrwTS3jQP7GXL0/s8LBv3W7bmi0KAjaIpWyJNdi8WuhnoRmvIGnBdGNJAcLN6YH3DNcCCO9uptYgR67dsHq7YSXp45kh3GcI/QZUZ65cEiDcyKELkwRm+Xxzk9QNGYGiIwIQynaZUN7oduS6i4JTS+fEvvgll3GEPTCHRDo02EwBghwoHl7tAcCpAyVpIkVUZHA5yAkr7xjilVFKHKTS0sukLM0Y7RF+qUOVAGHedY0iw3WwkXn4HWwgv+dHFHMxMcsUYMAttf1B5g22zL1uM2JCaHr42k1AMBU+CRz7yGSS56YSwIFektPlgqN0zZD1RMSLy/F8IFkd0rDuTqYFhdOhy8H0XviUh7t6lmpMH6m4XJBtlWU2zea698jOYpPHHGe1mBlKNDJ2NJ+1Y9arZNlqZ/PFzobjhQ1HC5uO51ZZLqxdMjvttO2817DzTs1eNMvWaVTs+OTYTl6c5oAwudjx3N39jcB575a6uYwbGnA45ZZCclFdSSrKEDvgkCw4sj877ZY6c5qlDUBI4ZcDQs0OpvtFnIvLa9LMbTCs/PvUxBd8yWcJXa6aJIxpnjBvvv7d8NXf72Lfr1Xz7mpejsZfAixElZxk4DmEiJDzfA2HAUuxlr1L7jjar2LeYYp3RXvEPvmfTOOCYfG8RweFLvfxfTLBTXftW0ky6oWomwjwUfJk7UsULsz0rW08Htt8nokh7nS7dnR0pHXEP0B+ndwTG03WGPOvbgygeW0xotGMC9ClFSvFBMzAka2Wh7ZYAAphKImuaAoQ1upk21asTAOxSiD9SrOLvrfF7LUKsaJrr+iRMFJzdrAlw4NGvSMnxhVZjDovn/JHvk73GILn2+1z5uoPosaiPetvJd1+z6FNWbQq9MQKpnOIgHhmHjmz4x6X0/jaSpWNzddDG05v7G54YXfDS5uvHm22fLTR8sF2jaVVu1vb1JjXRvYHw8IZWBMrREE8eHj03MLFQkzvwUFPWYcUew7wndlRwWwVjXEkx0id16utXV3fKz8yWyKTTDvPs/WY0+F7zY79O5PLvH9/pJn5J07EEQWwX6jnd9hfbzN5n218vj08VdBQ96gZouLYlS8yvtEtBCB0Ey/uo9HwwbJsZkeHXMeuRiAAhsq4UxTC2jJylqcLm5Jxm+FcisLCTeZSE4OdlllwZtCQ9FNDHRweqIkHuEQeiQs7cV739492/zC0wWCk96fZalu90ZKc2plCn40ligKyQSC/7OCW10BNQVOHvcABIeAPabHvB6qJqJ0AU7h/LmGwiKEgpoYakbGlnR0d9+UR8ers0HoHdWu2OPncVVOumPsqiB1u2VxDzMpaYggvLh9kLqNQdtbV2tz8RbmmwXamkZGokRSdIOMYb4jrPKe5Kdc+ZqM9CkRmOxFDIoG84laiGR9masn4KjeaS2tM+6iPZHC2sjfmqhyZPYXiYq/XntcR6ptGvJWmLtwrhNq33W2IIZQtIjJdlDaalcTIB+USppJIRnl/PJ+RmBeXzX4PzdRnM4S6oo5sY+Qsautcju3AWHdGigDTjDZ7S8Nq5aZcRsUQNokNYo4QhrBt9QpGMsROEFCfACHO1D9AQPif/td/thsO59ZodKxaadl0xkaK1S6xDCVrttl4l1apbXXjA8CQdtDqgT0j187t9NfqyhJyj40+jTn8NgnldbfKZCoTcxHBliS5qD4iGZ2MbLmcW7dXt/Pzvv34J2fKDdthEa8MOLdQ9txE6Hxsgj3gUrKVMsHFNc0mTEaZoiIu3l3b8eFLe3X2wnp9Dt6qZiSdcVzKcYlNCWtkFrc6ZASF4n62QpvOZlWXfnoy3thf/sWXdn87s1anZ02KWAHCkm3FvtDddRmNZ/j5nQmND0u4waVrCSCkoE869hQ1wQxhSEbpeEhOFD6jMUew1yzcg1hPK789JaPONP2eYHIYUvRNqjiw/Fp6gLtC3GXlnEwV/PuSQUqeLxQZjWxYnlPps24OEtOcQmSd8QMkY/DNMgGpovD4fmvklBHJPuEOf/6+MFPBMQHwa7eZ62xKJtpt48yFvpK5OPLSvFByFB0MYZKMRm2s+jeKJ9/EvWjxaxnyD1hzSRq9+1YAwshs2tv0PeS4sCrn/XAZn39emUZEoiD5WXmhhFKSYhTGDCaQAGXmsWiwMJZUR9bMe0xBWq7ZGudgLKan2MRndnt1S4vderWqnR8d2McM5td2dtqs2MkhBcWBdfv9CJmPDnWsK+R6gEI6opqBVKiQo4Dc1geZ0nqt4mI2m6rrzDUl/wd2EKdRus8a3Bf7B0OICYg7sDG3qOzBiD5IUyxun+mHdCrsfZdJ1zDxs+mwDMmyqmCHQZrb/evVcN/vYv0Of3rRT37qU/cEqSV88YQl9KIrdZbzeeBoangDSIKy4tlqE6FgCwZ+r0h+oiQIZ9LCdMY7vl58JwYG6RhFCeeKz7C7fM3fUwpZihEVluuV1BWT8VTNTNjCbrdrB4dHnqsLIKzX9VpQYrgcqIifSN3+fUCYpKT8AknF1ie2Xh3bIjsgjUUNRwDgweGJVCLcTxoxqLqjogolsSALWbP7nuFgzktF3BQxU6NYCXawhrFB16qNcgBC5G3pffvwonAgHoDhb+hil/65SincK0MCpmZgmiPX3CBu4P4op6y4MIJDVSPjnPLa5quBDSaX9jC+sIfJlc2WDzZbPVq2HZs111bpUE1khrRxuVjrvu60yB7FtA4Ti6H2F6ShmGcRf+XJBt6s1NYajSCK0nkGcMb8oeXSvk3Jrm8ebAggXLBOHCzlDFs0VpNJjn/e5/Deh2LBoCdGXefYvqolgbUPKV3Sz3vK+j0FgOF8mv/iZx2UD3xewyd6Td509GZX/BwpghaqMcSwL1FNbezVyxN78eLITk+PxADl4wc7N3MhEmkymdlgMFa+HqY8RC3kM9/R3MXwC4UVrC3mPuzb+EcAUnHFRK49nWU2eBjb23eXNod1LNck3a03eX8wZ/EGHudbqjcAFbzfvFFSNa0AtW7QAkPIR8xraASxV/hbQEOBXN6lXGn5yDndaFY1LvHq/NRevTq049OuxoIAg4xCAQjrTbIOvbHkfzAk5IxGSdDOASHZvGskrGUc7E2GRZKZcqZzFsXIizPXfiZrNCIID59HjTnbaHolKb7OfppRkeuqJqh68e6uDUAW+I9YEpUWIZ/lcyhvNMupXF+AoQMifZ+HGebr3hk0GgGeMU5DQKP48mvzxhXxH/1DmlsEwy8FCnmPRBhE6L0Y/U249/J39uV4ud/hseU/6jlDqFvPX5cue7CdNOnTSBv1nPIbZdLFDGyVlkSeQ1ivdDRD2GkeCRi2Gz1r1FwyWqsgfcZYBkDYlOqPRhTX6gflMvqf/bd/tru7Hcrxi4WPm+F6O9MAbq9ft/5h09odLHwrMn5IAfV0+NATE7j9+Di14ePUet0D63UPrdFqCRAut0tJUNxlNOYIk+YjWZZvKbxjjtB2Np2O5CzXg50479unP35plSqab6x56RTDEHruDY0XwKc2OclaCb92CYBmEnc1m4zmdn11Z93uoR0f9UUDcxOgM0+5hp4v55sRwBAH1dyKGF35FnBYt+l0owHbz37zTh8ZWm8SZN9uan8G/DoITrkse8GdouboFHl3iq6Xii5pAtzMBT2/bjJtNp5LleYH1fUIYVsiWPf7x/tHiXp7qpdClujViBcPqoVdaiULZwXrUnilTWDtG0Z0sZJLJpIP9PuS7klO4rp9n3fzmQQOcgo05c/JGCSBJ2eQnX73DYn18XcFCCXgUicy8oy8nerZQM8AIaCQOcJ63V1pAVZyWhMATOYjaUoodOxRJDgg9BwnfpmAcpgDcU2IcPEMJweF3EvqGHIAKPuG+VwPPnYnMwcrCu5GpgLjFqBb15NOJHI6hXuHqYr+jWfqyQGN10k+khhqZhookgDldV65OqB02SeThV2+u7TtbGK9WsVeHx3ZR0dd69jSTltVO8fQodezZrPlTQtAX7zvPMn5jBgJXImXMk/ybmligCQc13NUoPNyYTNYgOVCnX9kTL1u1xpNZliQfjkgdFdRgKBbPcPqJEAI+E3tlhQ14U2JQiqXA8KcEU4OKAVLqHsh7MC90PzT+ZNEZgls5bNLKmzTXGDM92pbCNY+6lvHaSFN0j8JuXgoAliDOQmFWQEmETx0WOdI069+IudjL0qza7kQKhiJVLpL/gbYWy4Uv+NNEC/bFenARgboWmF+RlEIIKTo21qnAyA8dLpDeykAACAASURBVIOmErE/buTA/ooDYqPJnJSvK/ai5wxhDgglT4KdOLHl8siy+YFl4LsS9uMt6x8cW73Zth37tCqskuz1JfyKJqUbrLEXpnXFPYl0v+qg0OpWLTclXarXYAg5Czx8PGw8PwBV3l+jT8Dhh5bwe3Nvqe6KNS9Gk1kgf4jhVFPTxzMKQMjz9udflsEczKrnLO7KS5ut7m0wubDH6ZUNZ1c2ym5tvn6wVWlupebWKi2z2QpGB7fLtYqvg/6BS39Xa5tOCckGuCPTw6AOBY/n2cEc8W8WSz7vTAV5aGSwtjt9qXqQuL17d2WTaeZxWXKJTVVrMYufsjo9Mulpc+MpuR2gMG+YBEuZdop0nfTfad0/n6Ddr5rja8+YXn+Tfw/YjK8ztiKzO/ka7O1nfH3rzbaVHEFn1mpWrd9v2fnZqSKUOh2yAYumYlKkrHBnzWDZpzYcUs+N9XfuKd4L5uJ6va5GbV6+eqE4BVRWYqp0HhXz8NRlo9HcvvzqnT0OpzImoWkCKBRLqLnP1JKNmkuGURAPznhpTElNRWfcVCe5rMaZPeYFl6hMMCabuys383l1B4NEI8EQHh61ZBpYwUxth6spgHApGXcChD5r18gjJzBBvH+Y2tXVo01nnNlIKj13GxmsWlM082MOkM+4fBHwFI2yfN/kzGPO008Wzm+x3NGgcK8BB4UOCJOkPprI3mV29lds40aROzCliv/QSAbyeWcJtUcChzRXmoLro6Gv9ADMfgIQ4p/ATHaY+tRwVte4F1LeqN/CVEzy+hJO++zj0ZDQRP77wO07Oz2fM4TibNyLAxZUDrSbpS3DeIzREyKuqKc0Dyhw17FGrWvbVcVK27pibgik9znCI+s0+wqmBxTWQzLaajpDCDtIZMoPDhD+5//dr3YX39yFa2hD4ACpaKNVsqPjth7dXs26/Zo2Ae59OkEMhC8ys8FgZrc3I7u+vLdGHedMcoJ6Vq4hGV0FOEqmMhFsnny7nswQcjgCCIeSCR0c4BDVs08+fWGVKrIhQj85aL0LIJZlTWYcBzs3DIuYzhgLBhYT69iOrRZbGz5OfJG00bKzZCk2MrGWZVhHDkHd2GGaUqrbBuOADc8JNzSMRZjTmtnN9cjevr2zyWRj7XbPGu2m5ggxAgAIUg4IBIs5Shs8rnhkZ8FIeWFMBiEbCIeeJDCViuZPkI1qs1G3iYPXN4T8AMsPjufFayr/3JVURKOYotC7B3jjDdTZQQd+tZKxB/Iciq8k4SBGxF3G3EmSTZxB83oEd/I1Fd/hJpkMbNikZGtNh5KiLWYPXarv2XqyQK7RYSdEPFi172wX+fAPAqjngFBMkA+qS2KyQwpt1mzUNDPYahRgECa52XC5ksChhvPdgMiltN6dSlJOP9Q9gxHJmeYmQo7GfBOStvnMZW0cas4g+gP2vd3Gstszg9zZ10OAteHnmVUcUBx+NQHXklgZQoIdIMGQaD0lu3/KU4bamV+ohvRm49biCm1nppR7ebG2u6tr20wn1qmU7NVBz86YCba1nQAIX55aq42bIg5MDiZcquTNBSQ7FOSsJVhA75j6LAPXmqtOM0AywEXmgBCgKgMcDHy6Doj5HrGcsC7ke0aelcC1S2vDl7KImNAC8+bHvkruOSBMbKV/k5sUFA0ZN/35UwOEKurDzjZJQ32VBluf5oHDaKZ4/ZG3pvrFu81p5lVd/phpceMkVWlWITQ7YiMSE+LkSrjqFkSg3gJvWEkAXdTDIYkWC6j1TzPQGULJrJCMsj4AWeRxLn3dTWe4IHKvOCBkrkm/W/tOXfsqX2d+MM0Rshex1yZA6HFD+xJ47uWKrWAH54c2n/VtnnH/sRd2rNc/skarI3aQ2A0Vx2534A1G7Q8ui8uBtaRPNHd8nlvAqlTX+VurNq1CTliNQi3J0ZOxT+xtscck4Jx2PDeOeLp6c25qf6az+GQua/cTAYZwHxCmWcLITQWIiCF0IGtrt3RnT1TIuJq/mU2XtwKEo+zaxosbG82ubL4Z2LaysG11o0e2ngv88ZwBhDC6/LfAPWHrJZNTI+/9gqaRAiiRjMLSEMND1ATZrDifo1QgY7gvkM7M1+XlrVRLlRrxHxz4e7LQPKYhmhm5YdvTK7p3mYMVFH8VrOlzZrCYu/T3owCgBdgsGMPEE+uaP3nP9hnIVDskBjixlQDCWuzdfo653MfNX2AGF9lUec4vXhza2atje/XqWGCQxjzNc28U+hnmTV2YKO4lAPlCcs/Bw8gGjwOBEPbtFy9O7YWYxlOZbQAmUs0gFgwGSpnNZWMECVB+e/toA2ovACGW/hgHoWqJcQD1qNk/Qg6uGgyWJ0kfgwv2eJS4DmGUxznD7CBh8Af9vgzJUPm02rib8qhKJtpoUlt57BnrdFdipj2aIdG4RA3G/OCWx7Zmj8PM7u7GNhxmYqABhDgG8rwd+0ZgPLevWGs3uZKcNF6TFAeop+TG7Y1ZNXQ9LDfm3rzO49yRU26M4KQmRVIXpeY9+6HA4JJ8Vq+13Nk7wGBIVn2Spcjl014rZtNzEKX2Uo3noJAyEzas1WmILdRr2leMpGzfxKanQdCQxX4vZ+YzQOhg0O2jlPkY6gvUhIvlXLUcZwKmPa1m17qdA+u0yRns2WK2kwFfxVr6b4Lpu+1jAUKxhNWOZphbjTCWaTatWv+BAsL/4n/4+e53X12KFatUPIcQQxeYwZNT7J4JbN9aq1OW0xddOgpbaNnVqmqjx6VdXAzsd19eyY4WtzVtzs2qF/waOnVAqABL3ey+OWpOYy92gm7kZAwgnNnBYUuA8EefnFq5OrfddiHzF4I02fzQrDMvwGFPl2OzcfcoN+ACbGEI0nVra6IVNEvgDkswPrCJMI6VKptQFN35iEbN1kt004TJ436GUU3dLr65Fxh8eIAJKctFqwar0ayJHXSHUQ5Wp+O9FeTAAXZQhblmBzGUcRcvihSxRLWaACEdJOQIGsDmOkVDT9jyiYFM3v9/cgDp22IYGeZOc4sRC6BDOLTsbCoLiqn5TF3FPL8w8hNhYlKsB3/nhmHGVMGztSLcWR29CLsFvNCpYaMii1KMa8xwSeIYmThk7FXRZ9er+9FN3xssFKb2U8UfUSDLrc0jzeU4ytC3yEukFKWdDphOpyWpJRtmyqVhE1VxIMYuzTPFz3fvRDFZCm5XXAsuXSMbjcayxvdiiN/DLIHLbSmACLTt9frKMJJRUpbZcMhMzVTMPX84YABPR0eHdnrSN9vOzbbcj84uw4IUYK3oGrIO2CyVD8j9ICbTnd1wn6XxMB2ObJdNrbZZ21GrYce4rVbNjts1Oz06MuavAGnJTMaJVp9lUEEnCc9C60kGAOrw+pwRJT9dXIoIjEJm06nWSa1W0ewgrx2WlG60Ig8qVcUDwLzI1hzjnQAi3MGcq0F277lCFsVYKiCezwz6/GCSjMahqTlEdzv4Xg63721l//4fLAe8yMxSQfKsAC1sydW/dnY1AqtV3KQYlNit9xlCL2YLlQCmCdUSbnpMDtFY85tNZWz4HsiuXX+PAOEo1GmQ6XujWcWvY02lIGx+Ed+DdIz1obDtaMZgJsZ5pCDzpQduJ0Do4dvcu3VJqefZQoYOko02mWvCQON9QOiFnQMx5gOXiyOBwdm0Z/M5rtRtFbfdHmqYruKHGJ1d6vBhN3FXP+ooCi8915zxF+evqB/ULMiw+G/AFQodZF01zXkBut9ncgUmEsDbA3p+bZ29yjGf/qOQFeb/Li0bNVCSoJs9EpYPUIg07ikgRCaag0HO7A0FVkPPdx1n72o7teny2gbTb2y2urXZ+s4eZ5eWbR7MamtbbBY2Q5nDaEeFmW0UAR6vw/tHc1L7RhUXbsLnHbAkt1gakS7dg82ai4lC6g5or4oV6MnjYDSaiUVUw0slpK9Fn2QOQy/+nowncmLOgXF+eXzINfX54v1IPHsait1jUiUN3mMjn//eJ19LivpnwC+xhCm/MGcNE3vPuA5rFpfWtJf5WYSD9G6ztGw2tslkYJ/++I198qMzOz7qqm6aZ2Or19wd1OWZgHAk3r6/YhbIkc31w6QMc58k3z0/P7OT02Pr97sqvmnmsZfzHukcww1agBDl2NYeHsZ2dXVv7765FoPbaHadxcWoTy7QMTcf+4hf5GLUxBm1kEEG86XnjAIp5gl5zYCa87NXdnJypHEPedfACG6IlyBzEGdVgFmsb+U3esOSjYmGZanU8OspQFi16Wxjo9HS7u7HNp5AHCA5Zy25AoUbW3PJcuT3MRveCzXyU/RRjIXUaPxrUqMgQ5LJH+A4sYQiQOPfCADGKA7/ngYYTVYpuRbedJU0mOsfJAZnrcLSmbVVLjCv0Ztx+hDL1SPVnrGFNItbMKttAcS4ReJMiEgQR5V+DwWI1QVIytTv+oz7ACCsAsRRCnANljPLFtQQc42LsQ6o0drttnXbNAgOBAzrla6NH5e2nLOl4eTctWa1bz0BwgNrNwGNiSHE+d9nzKlRKz9Eyeh/+T/9ZPflF98IECJZoTDtHzTt+IQsp671DzlMx1atrRRMzQbCvJCYgm3L5rOSXX7zaJ//9tI2q7qVDfnGgdUaTwEhYFCgMDbcp7ETPmSvQejRg+QODgi79qNPTqxUwXp8ESGavkmgfQcQysYXQLilkwzgpPPqHVhmNQj7rddbtlxQLM9loyzb3fJG8ol885AeOnWsmRdE3la1VuNAgHCzrtlXX1zaF19eGLX5dluXXAhgw8IBcDBDCDBkYFA3VsgJ2Azo2IglCWZFQ9Fb7PczgUFkTLhNaf6EwO+QRkgykYLpJU9JQLPoOHrhlQowR41sLimgVlpzFex0lJjxoluO5T831EJdd9gxDuLEfrFBrVcx7KywW9YHndieZFcwhioYeQ3EB9C1AgwqP4yZz4I505bEzcyGVaXQrwlINzrN5LTwXW8nT36e1LbIMMMkJ9FIumoKDIYt8vlAtyphjQC+kB9QuNBxhMFzO2KAodewUQxEspPXwA6yEkMo196MruujDYcjuboBeNwYpjC1oNhFjtnr9mSw4tc1s/F4JAaEwyDJbrlHu72OHfQb1mmRcUQhAgB3VpH3na6uBs9DolKF5eVwWfE59vSaDv81OUsUAxgOETDMXN9iZt1q2fqNqp12m3bSbdlhrycwyEHusmFep8tY0mwHBzSzHBxWSHq4Hhy4bmwEIKQ5sxKbCEOIW6lkPp223Oo4UOVOSrsUJ7lmWyYyHti7FxOQWi0hj/UqeL8M9sKO//cxj0Kk5IDQi7BYEW5MEyHWf3KAUN1rb0oV8s9gwgQuom4I6VdimQpjpOho6xKngVl35JR0SzJxCpal2MEqJk26hyLLT+6d8f3RBc/jWBL5Qfda9Vly7nWJmLP4NBaQfcLWu6Q4Ndp42zDNEPsuuTIFkin7rGAIHRDyPMn8wvEwAUIYaQo7AVsFTvs+le5LLg6AcLU8smV2ZNNp16bTtdXFdhCD0NOj3uwIqGAoQ5EnkyPteT4N4AY4UexqlprzyV1GneDx3jesfZ5rFmZVCZj6/HVIdvVepBnvJ/CvAIPPQWN+tsXWGMVdPpMmySgh02vbqXHr5jI4pLrDaEhc9dFN4KoBCIlrWi6nttiMbJxd2WD61rLdvS22AxvNL22xfbByY2er3cYWG/Ln3CSIvZQ3XmMGoSpBMeBO1n7OpeYP9yfRMzCAikqdLW00zuzhgZk3mOSdyxKrLckUeT88aD0YwjD6UkGbWMEkxwuDNbVvo7hX8avlHvN5yUcpf145inQXWRnxxKzovkQ1j6TYA4r519Mx9SFmcH88IX4X75FAi8dgaa2mpjPMGq6dW+azRzYa3tkvf/GJ/fgnb6zdopFC4y6TfJKmCudeMifR6AJh9MiedxV3lZxjNDOTWoN11+/3JO3HOZcQc0CQwsFhmKKx4P1fGnrOEl58c2uff/G1iIZGs6exHTm3o+IyZNYu19YjwKDLdR2sSVnCGaKxC/abtS3mNA38bOlybvQ7krISJ4YU1H0myMZzR3oAIWZH+FhskTWznsPbIQFOHzHCah7mFcBateWyZFfXznASPca8vSSj2g4DENIwivk9Pk0tyrXCcTV5BaASQr2TMiALtjqpLNw/Iikp/HjyTZnXzXvlDX0f6wEMorDhfgEkch24Z2iscr5Sr6ByqlHLRUOP50PdTpNkEREXPv/n9xqPeqNurU7bDYckL8K92xtbPrqCAU1saDECoKZXmG995wXchxhCaujd1lao2pYeL8KMLO651ENEZ6A2gAjCJEYqqHXdRoOFWELbNKxWAvz1rNs8sm6LOcJ+SEbr1kQBR7Ow3rBao64HstEf1AzhP/qnP9p9/tuvrVZpWbPZl57/6Lhrpy8O7OCwY51uxUaTG9vaTBecgxW2AlBQKfVstazb1eXIvvztlWXzim3XTeu0DwWUYAg1TxcD5+4SmgblY4NM8xTMEZa2NhzeWTaf2MFh015JMnpi5crctrvMGk0c43xz3GA5LIYQBoFDF/kncoi6LHEZOAcEYifLRpTNVzafj10yoc4tC5y5MgZz6TKGhE8HZUOAEHOaVvNQstHVomKf/eZr++yzt8qgKpdbVm20xHIpOwoyDymhznbfKF0C4Tczn67TEXIcoYObgxAJIQsPOZ6baXgHChcuWBeAoww6Agg6ubpftgZTGEPmYjnkWoWzqRdRqWhnM9msiQZAKorL40xFcatVU9ZTvcEws0tBANs4jmHjzeELYMeSGvYXnTXvv7phWwJWxwKFAEG6h2x+OkzjSHd5pdfsbEIUYY1229r9ru2UZfesq/0d7y47pBIwC+FKKDljHDRijCVBJpwewOydPBhCFdHbtZzUYAqxP293iKMgd8yNd/I3U68tsgTJW9HsEoefM4SDh4E9Pg51yLJ20/eKhWCeUKYZ5PG5uQrrBsZ1Np+p8OaPWyv7PCEObM3mzk5PWnZ0SDPFB/FZx7DPHE46SDiwkKdy4GPTzu+Gj0DmxkGRLeEmrIZslc7hKpNstFHaWodZwpNDO+13rdNqyeSFp8IsCIeVz3k5IFSnlTs9ACGgT6+Jg4WiQqY2mDQttX9gKsNegjGBIicAhBFpIpdQQsSb7cgdDLlLtOvT7KCuSupQfsBhUfea3qLC3Cnx6klOylrwaBxmWP4EGcKw53bGzR9JpuZqNWcFE8PkH0OO8GSrKUym+KpsydcYQMTMMA0LMcEbzXrsuw0IEIaLp0upfD37DFR6D/3vHkAdTI2+FxlQVYwR9x37mYibcMtj33kOCGmo9JhLi244pjI0ZmASuSclG21iYOQz0WmWyrv/BSDkHqUYXK2ObLMGELZtMl5ZtUbxSRQCoLCvBxb1NPRolMJqh8DPC6pcfuWRMYl9lZQ2skolExNrYiG5l3V3SGqjq/9k7jMkvwEBNXOenxO+Fz1nEj2uJgBkDghTjl+SjDoo1OxgAB13Ga1amSarzHA4x2pWLfFakRpObL4Y2zR7sFF2aY+zd7YqPdq6NLJRdmUre7RKA9M1YObWMorZLfJFwANn0UxFupjBFoUcPxNnc25g5KLOYDFPzAwdoHCx3NlksrTbOxwtp2K1MJUhVN3lfe6M6EA7VBupRZSYk3yePtYgjWbtl+xX4RYZHzW/6kPRT/pPDvyT9X7EYuRMYIDPYCb9fktzjOkWyd+RPcOaYs6vMLFxtdGW1w+7zHsQ82k6qwIQonaaTYc2fLy1X//6x/bjH7+xWo3RGlgy9n6fm08Zet5LC+M6rrVmE920xu9bX79qAO4A2ovInSypSeozuAAOHD85O2EJGU0o2btvbuyv/uoLje/UG0RUHOs9pK5A9ppybP33xHovh1Q9AKErA3x+HrOcyWSs18o4x9mrF3Z29sLaHZq0gFw3NwIMMgpUqjB+w7MHwGJOxdcxLPIZQhm2wMoh3xbArlu5ROQGXhlNu7we2P3DyLIFZzixZPx7B4TMH/NWunzdYZ5GHpDEKjrDYyQkGa144zzNmAY5GYqMqIM15uFNT8+WTMLiPYOtYAcBhNRwYkglia/IgKnZrFu7WbPTk0OXCOs1UtugjqCOW0ihhPGP0gFSTjLNWv59C0Doc9U+c+J5i2nZ6nzWOvA9nHulMM3LS9S96u39OjXvWP2Bzqs3BQr6gzOF86WkpgD+AzPtU+RN9g98vvX4+EAO00jv2WwWvG9TE0NIOgB5zVVrW63ctW4rGMJGMUPYqDFmxjgAZA9xcg2r1Nzgh8/lI096Tx0opqxod40N19/cdK24FHkD7zuubb/rH1f6r/7ZJ7vf/H+/UzBsv4cz05n1Dyj4sQyuWqNJHMLUNruZXBd9yDKcpZYNm8/KNrhf2O31zIYPa5tPy9ZuHUU2X0WzW2Lv6NiUySwMt8l8qDpmEySZ2QkQ0uHqdCp29tpzCOsNJI24iEb0hDZA76QopBRmTiCEjSuZ1GAXDrfGG9pwW1+cSGGBNONHh4t/45uIO+kBFJC5NQUGkYlWSm1br4ib2NqXX1zYl19dabMoVxmSBhS6/NFNZViHdAoD9eWxDRguOFviQ7HxNkaGljZ2SZc8pgONuuRbzBPKXCYdGsn5rbhR/KZJXEhxAKWcQTYm//cM7TN34fMFuLVy33d72Eh35UCm2QAMd1YLda3rtbaGzIntkAxnvrFWC0lwx9ot2OKN9NsKkF5mkqDy/rJBAZy4iaRHjwfsGDMibDwAwnq7I0BYxCvsHY7PV/p+wf9sVuYP3RQpq06Nt715hDRnl2SEmnmUEU5MqWkzpKlQEVimWGm1m2IKvTPqoF6SERlJOCDENEaZZ3VmDxzwjcZjOSEChvhvCaaD9fKhfEcvYlC1Fvy6wZDEFwNQp8wdJCILe33esxenDOsTDuTyTdUteweL5xmxOD2qxQ8bzxOr8nmK+c3GGhwusNmrhTWRzNYqdkbURK8reZcPvxNky8FJ4yAczsguRDYU2YNL5gnncy+L+JUBCNk0AYqTyUTrgOsMEOy029Zqt/K3USHiSFPrzOaG5Cvc9PxwKmRuBWZ5ypSkxpO+MweEuYgxzqVUtivO908SEFJoUzyMJ2PJdAFFbn1eiflUb4QlyWg+E5hO7j1J0BMZaBzYvk/54V0K4wefX/HiV1f4GZO7z24J+qnT7AoCyYxh8zVD6GwyxQ5SNcAgcjfOnxS8jPwYlQWgEHbaXUZ7MpXRfqpZSZd6OQNIR5zgbiTwDRVCaQ35TuozNgnQkmW3Xh3YatW3bN7RDCEGE2YUoR1rIDtq497Yzk1MACOYnvgNEJ0xNf0L/b/PTiZw7HsBzyU1kQRMEgOfzxAnMBL29nugTzKwsLuPWyRnaXVn7DOEOXtIEcM8OHI4zp0wlOFcDDt5wI52ZaG5eGzLAocAQuYdcW7MlhO7uPnSHmffWLa9t01lZJvy2KarW1vuHs0YzeBcK5kt1HD0MyMxJ5LkU6hrX/V14+vE4yUks+Uj7t9WkzsyzCDSxMHjVAYmyG8lgxeYcUk8Z7/205DhOfnkaxYAI6dJSUfTORVsyDNAyHNBweCmHIDT5BKZDO18rtUXk5/HedMvyVZT/yM1QVKkU3Kn1M2QvAycNUzOun5/AlZ5fSiIAEk0t7lvABG8JuYHJ7bM2F/H9ubNqb1+fWJHRzDanAGYeFGDFS01bw7FHG8AQ48aiEZlzJ15d9fn5ZKDejoD3TSKax/v19bd2S8u7uyzz36nuK5KtWXHRy/FDOIAK8VR5BPyFGCuHGsl5ix1+xJb6Pm1ck61reIzXp+/tLPzU8lEq1J7IX1xhnBXgiFkTImzOBocen+cedXUciipqBPFuOL+S+2Hycy2JvftyXRhs/lKs5Xj6SxcRlOTIbH//rbnUvOQv7sSJ7HdCeTHMEOM9SRlV3K6TXtsAoTuxuySU8Z7VktnBzHckacB5jvVkppmsLiHhyiHmIXjNaV4Nm9CIWufTjN7HE5s8DgUQAQYAhZpumgcSI0yB0LsXcnEziXwqQmeyI7klJ7arAkUxrT6Xp22X+PxXakpGC2SQuETzGDumRD/DRhELlot7Wx4f6v9hrzoFy8P7fz1K7nL0hRwCTrReJA6NLzLlk3NZuOtTYZrAcJW/dC6rRPND4oIQxnZQC4a7CDuto2GNVrMdP/AAOF//7//ZPf552+t1zm0o4OX9urlmQ+XCvxR/AGclrbdocuf6UDGBEKOiRkB8BUbD7f2+LC268upDR+21mmfyGxFUh2crzaZLH89zzDYkehWwlz4/IRT65PJg2WLiTUaO3v1ums//8W5NVrEQTAf4rbBLvXzAEqnrH2zdKTlHUxubpehuhzHD3E2fzYFnyF0QMi8hNsGi4lRl7qpeUjb8qhZNifTZ2lf/+7a3r27tVK5LUCofB3mIBp1Gcclp1GFCucsnu/+AMIkG83H2fbYDf8uaPrcR8bNtaMpmWai3Ao8FbKBLOMA8valBwhrUBlZ7ZLNwzelZTYTSwrgRkaC5v74uG/HJ319VEwBxjhrZwSbzZ7cY795d23XVw9ylK3V6NI3rdlsS6JFdxegzfVnL2+2iBBwk5AmbrMp5HS9sevrG7FklVrdamw87a4YIDfQCUnUt6G72Bj1iv8oQOiZmH5tw7wiL1VDbLvHILE+UsKd7LmTRp9Nt4G0t553sfm6z1L4HGHq/sOascFiFCN5mJXchTMjQJfueApTLfIHk3TGpXb+vnoht/exaO7710sze/26ay9fYkjhLLTAl2ywffAdxzHNPvgYqzubxmwqMtE6Cwwjh9XKamQ/2dYa5HnazprVip2/OLUjDF9wagw3NKRbvF/IkBVEDysJkCVAeOVFPIeXSzXDBptyrlwW40mIOMZDHJaHhxTUzGTh9OYHCfsGhhClat12e6yHlwipo/ocAL6/cNL8IPfdHjzZ+3vUb2rTpMe3LcC/f593UyuUFAt7eLiTZBmGmkOTZg2SZLrHMj/iO3NjsXqChgAAIABJREFUkmCx8qZdvPb9BfkMYPhOTPMKucZTEJg6zMlqPRXT3kDxeUE+InnycGGK9YUtsrlNx8w9VeVsSF4l5w8NGm80bN14JKNoQwKPZL0Ips9ZyQBEFEUJFAoMAjBD5pUzmsEQetOB5waL1bP1umvLZVvB9HK33DBvDEt4YC0aoI0Dq9U6kiiSU4i8LLEJvF6vP2MuT4HOLlmmYcr7xPcoDLmOOsCZQ6lgQpKtTr1nLjiL+YwRd2v5pCQJABjf642ZD80euosvMVICHGJYUhFdZIwx3qEzRaAQWsS7n1VYwjqvAkA4tq8vPhMgXJWHtikPbV0eW7Yd2MpG/rO5puWyrRR4ndl0NtFZDGODeVe1DsjxOcxCtutAkAYlTE6pjDqnqes/zzZ2/zC2h8HYBoOJWCqxgm5eIFCIYoiZfbfn9/Nd7A1n1zyTlE5AOuTM+bkd19eZQgLVC8Cu+aIAhSpcNW+ZAKHvT17GR6zUHkNYsPJhSCKX7tQU9eaIzp2QDKfszVxtpBgEZM7EofiZ67PvgLKVzacjWy6mtl5N7fikYy9e9AUKO22YKyR2bkCWmp4JEOo5yyTMm/2AGRxDfX470aKprgnrJJ5rMjcQ6GWdA76JcSirZvji83c2n3NtanZ6fKbmw3g8k4mSACG5sgEI1XqQ+QkNnwghDzdwf4Ng3RhxQQVTttevX9r561M5z5cq1KvcV+5XQa25BRiqzqOGZVmFO7jO9ZhvF4NGo4E9EAlzQ94RxFAQOwE7OJ0tNbOK86o7wrujd5KneE2SzodCg5LcbXNzwfxaRUPzibQ4zrU4nVLmHhdH+x2VLyqsFbnfK2sooxEVmzdvUCyh8jo9xoegbg2831Ijbgd72dR7k2UrG41n9vg40fuQ5kWJGalS27VocrUlrecexGiLhreyYIMl95xFl9h/G/OVZKb5dcnjUeL6pMzAKHD2qYD9fyvVBo/txmq8ztLWBnc3tl7P7eWrI3v95qV99PGZanvebwHzUt1qchw2W2UVW8zKAoTD+8yqJbIIT6zbPrF2vSvgCCBstzxuAoaQNfmDBYT/9P/8B7vrq3vrdtBhH2sYk8WljDbWfpUNeiEwhjMnm7eywjioVjBpbRsPN3Z/u7S3Xw7s7nZh3c4La7XbQtgK3dzMbbma2mqN7telbWx4XHhkHmSAMGzMfB9vNI6itfrGXrxq209+9jJnCLfGgO8yGBA20ejURAHth6bLKZQVRXgugFOsIRsWcikPGk+AMLmMsuhE/0u/4GGWAMLtpmazycoe7qf2zds7u7gaqItUqXYd1LScWtYuqwaqu2Z5Ue/FvQCg9M9RziZ/kxwQBhiM5mIYizrw3QcrIU8pjPUTOOR2StIfP6zdN6OwPEZvPhoN1DnEoOfkpG8vXx2rewgwxK7ZO4ex2WsOs2rZfG2TcWbfvLuxm5uBTHt4XRSRAB8O9uWKLn5VLmTHJ0famJg3UN5XlZkHz5j6+ut3dnFxaZNZZgThdA6OrFQDND2dj/lg6f23AITOEDoDVACD4C+cwsiNsPcDsvPDOQ5oJE10sn2OyeXAntnj85LqmGqwHrYQJh1zI2e4yEpzQxcKwCKj0A/hwt4/CW1zIJhAofbRADY5MJzZi5cNOzmuST5ax1Za680LHwXH87p3SHs9Q4hF6gKhspXoMG/WYgX5WF4trMFsBkX3jtnCsr05O7fDfk/lvo5TmG69rpIKErnnChCS/ZOyoZwhTLN6uTlAma7+TCHicjPeA4TM0Lrjp8lMhqZBuVa3ra7f8z8Fi/BtMK04liN7sOCrYg0U17MAg396klFcB7PFzO7vYPlpBs00q4osWc0JdZidIUpSUcAJh6OYMiGZZChQME1sws5yBUCxsjXrLWs3O864PJPyOvhLLneRc+o0n5hAFixMBw0ZWJtsju392B4HD9rvu52O9hjuPWdEKOJ3fyNAyPstNi4YuRRQn2YkNRMVq8SZpo5tNwBC5tNK9E9UbMAkVCo0Sw4EDOt15mCJb6L4qikX1Itq5qUK1Yjm8tQhRD3Da3cDGlQIzLsDtWTvrtitQmKbKwViT/BaKYyActDnX0zvS3zrU/loAvYCLJibxcw6Gb+S3EVgeMROeBouZ4mH0quhpBQfinckoCObzh/t7vEbGy+ubbEbWLYb2HI3tG1lapvyRI7jYvthoyXFXWldUqRTUzAHRANakSIh9fW9kP3L43GYnSM4HMnuelMRc3Nz+2h390M9nKGC/W3rY2qC+diG71OsG59hnokxp4Elt1k1ALzA1ZpETiiw50ZeqCLqjYb2JjXaFIlTBJQ7+0tdk9i2UGVom4n7Ya+RmUBEMnEqei/J2MnnaZ319b3Ko5xgg1oq7mlE8qyVcYybyJYRlJFGbrL50A4PWwpn//ijl4oQY6yAWs5zMQH8fj2Cys7n2NxoKNRG0fjx28FjtFJjIy/cveUdNZbPN2LOcnsztK+++sYeBxgGbe3o6IU16m2xj4yfIK/U/DFKmFB88XO4X2ge8trdgAqVE0+ABndmtlvJcf7Nm1f2+s1pqMf2AGE5AGHMDOp+S9FQMoNz1ttPQmoCsi6RotflNAqYXayQHO6UZck85HTGTCVRZXtNyfxEjlovdb7Sx1w67I25AjwXng+FhPgpINT7Tb2wWloL0kGyWSImGI5dqwlAJJaruVwVdHDQs+OjlvX7DWu3YMedtaURQl3icl4aK6geTOwnkXEXFzc2HM0Mstxl8ADCpmZKXVUdrHW+h6fZQmcIHSD6H29o51XMk9qG+jwBRGdOUyGT71h7x3lUudEkZnawhP/FZmmzMaTC1j755NzOXp/KTVcJA4x+8X1EzpWQJm9tMSvZbGw2G21tMtpYvdy3bvPUOs1jazW6Ao7NuiveXDJaV5MQkqfe/AEyhP/s//53d+MhmTU9ufJwo6pGVTcSugxWj+4eGmyf06PwVVjwlkDHA5uOt3Z7PbcvPru168uZdTunmtHALCUBQgZAAYZuOOJdMI80wPiFboTLFaH7AWm1+tZevurYT34OHewModhBPR+fRXMQ5IuKRSnxhmQjyaSGrg/f4/b6AEFkr3T0eE2aaSR6ArmBWs7hyrehXIYlxJURBjSzm+tHu7oY2M3dyAzJaAV6vZMDwhIbMtclZgnTYk9r3jXQCeDFFvweQ+hqk+eAcA8u+qB/bEvFRz84dT2k/3cbaZy/xOxs1goBHzzc2mZNQVi28/MTddfoJjVbFclHtWnGYDymPJiP0iHnQbePB5bUFJLSkqtgcQOCXr9jH3/82g6PDjRrp2dUAai09XwY9L+8uLLLy2u7e3i0jVWs3T80I9A5mSXsHz7PWcC/FSAM9icxhHEaO8YKuZvOu4J93d+yU7SEXAOZXaIzp6DkjQe4SjLqGYcUCbm19J4blwqM0OwnQJhcGwUIQ1pXbKypgEw7bWpBphlc1vzcTk8bdnxSs3arZI1aWZIKULtssEM26tIPf7BOdDTwYjgBFnMBwtpmZdXNyprlknUbdWtq5q9hZ69eWa/T8yZdOMIlQOjsoGdrwg7y09cx+E7RlccdpKEJwwxiZuPJRIUA14uwexhCMgj1yhQkjuUzQd+49+6xHk8OnT/EEKbrlCTa+yxhAQb9b6nj+ycICDe4us7s7vZWQByDIpxs+/1+PrsqY5WwEGdNUuzCIMoBb/9POr9jviR3KdUuTKxJU8UqbFKUQAUXHyAkN+oIw0dtuxFwjPxtt3GDkflsYuPR0O5vb7TG2i03dIIlRFrqY4Ywicjk/giGMEwbcDxWtqpii5ACRmZoMngIhpD7Zbtt23bbsvWqoVlBB4Q0RLiT2lYudaxWgyHsWb3RD2BIBALfh2s0Z5s3B93tOABh2QEh7BLFOe6iXD+MN7x4izMpX/cOvtMfnaMp9iMBwnwDiXNx77/zf5mPILj80N11eX5uJFPE6bCvReRHDgrLoXZRB0FMzHh6Z+Ppvc2WjzZbP9hsc2/zzYMttiOrNFe2rWa22mL5H26+aR5tlWncQ/PYFQcbahgLEHojS/JIzvNUtJeZ8WradLqyx9HMbm4ebDCciu1w50reS/JcaVoxywYbieuxu15zDVAvzCYTrR32eWaYkSHzRzm5MCPMR5PTG3PYgHuACsAQ9oR1w33jLpFpP9lzhY26RNc1TJVclpoii5LDcTFCk5QyLu8tlCGpinY2z2Ww7OmAXPZYlhaAoVwiT3AmUIjSqtupySX+Rz86s6NDXHX590mm69JRZyADBEfsQc5sqplYbABeH/jMZHIs9o/ciiG713qiydCwx8eZXV3eyW10OJgpeoKGB/PrqjNLZVcp0CRlvp3GJXWLnKVDNaRLCyMISOR+ysSEIhGFGfroo5dOElTW8oSQL0Q+S+h+AG4kU+z5DjJ9z/IhHhhXn01dLWEFAYI0m5hlRQW0s8WSmX5UanlbNt7hPSmPfkXcZXvGQSGgjNrtKfDzJnUxV5rqWcHfCJ9nNjABQpxkqedwc0YmTD3tWcolOzzo29Fxy3odxlvw23CDG9aw9hK5yXJvYMTYsPl8baPh3N6+vZKj6myK63fHGi2UDy3dR94c8OaI1qVqdPn/OgaImi0tE6/N05ryxpRaCLHuvTYqIjoSjHx60OQ7XL7+yszCszdAQMwn1miV7ee/+MROTvvW7tblKstomn4bCsFdVSNO8ynu6TvLpiVbzivWrCIXPbV2/UjmM40q2YRdMYQAQcguzRGSVdtgRvYHJhn95//iP9wRTEqGjyyB137ISF6DSyG6c1ya0GJDwfPGqIO4dfq1dWqzyc5ur2b22V9d2sW7sbXbxxquZ7HjGAhyT5JR/q0WV7LhJtvInM3jUKhgSV3FMWxnr8679rNfnFmzTfHIjZ7mCOPGS5035AUKNgUQAlSc3ZJVsLTwHN6wJCFZ5RAikLO01GwjlsTccBSoPK/NCmMDB4RsEI8PU7t4d2d3N0O7H8wQ06kTXAMQxvBpSXkFZc8jDHcyAVW/I5wd1KMAg/GlkBMFKHgCCJ3FyoFKAoPvgUKfDfO09xgIx/yDsM1mw9bLhc2nU7u/Y/5xYUfHHfv4oxf25iMyhQA4bBjepdfMiGRc2K2z6VCEdW3wMLHbm4F99dVbG41GLorRPM5OLpzHpwf26ac/8sO1VtahS3eq28Wl1Q/mezq5dw92dX1ni7VZs3tgpgbEU8mo47W9kyguZH69/kjJqAoRNn4NzcfBED9e1zaYW738nBvwQHhmRgR8wjVVdZPi93yewsFgmEVE19g7nrEJRsHmxgbF4Hgh4doL936yKxYA0D8dYHXvYLPS3E5f4AjcsG6nbM0AhDtkJYA9vUdIjJgHwAnXg929V0ijdWmb6dhq64U1AIOlnbXIBaxWBQqZFz09faGP+x1zz4PzuRtpi8INDmYSQIixDIPvKSxXT1/XZKsZSmZJAdP8HNwgHRDCqgQghB2sYkpFsPSHAOHTwvj9wySBv8T+FgdMcS2fIp10MD9bdR8+p/6efFYF3I5CJrPb22sbjwHiazs+PrGTk1NvGEilwWpwEJeG5Pc7uO9dkzAQ9c5w/IcYAj+I8yyZkAU5W5h0DfG3JIuWuVMy7IB5WtpmubBsNrHR8NGuLy9UzGM+1G4iVUcC6LOGf2NAGA6/Pq9b8/iJvLh304R8BWnPQOlC0YEyxh0IAYRED23WDdttW1atkIOH6+ixNZuHclXk3FkskQRSgLlrn/5Hgap5J488kkwT6WQd9geGEdUEou1i7TueLoRVqYGUQKGW5HMZ6Qc+l+ND/QWwRb0dCo3Aa17kuwJCoxjKEfXyGabGd7KtW+Gvp3Y3uLDR5M5KtaUtdkObLO8FDBfbidW7jP2tbMn7ql2sEs7B1AV+HqvBRoG58yxCakbWJeuG6w0gJBoAYxJYWdjB29uh3dwNBAinc5ytnYlln4OVxUAL+e1m5SwKD9hy9nGcKmk48FpoMmBGkaIYYMZhDKVqkalXpgbWZDq3NQ1djNqQlzVxzgS8J9l/3Ap7DEmahRQg1Dy4NxDd6Ctcf8MsDBCq4lNRRA4yec9zyZxmYZE5epi5svycVtOZRaMExohrOp0MbTi8lWyw32vYjz45s9NTgum5N6nFfL4OdlfO4rEolP2p6Jdg6cIgxRs2yUCtaPUksyT3c3AzGjUYIleTGU/GTL7++lLAEFYKB2wnHmjWl2w69T0J13KcPJEu+v3iz0tMnlzQG5JJAghtt1SNCEP08Y+QodLU9xgxyUMrPhIk1javmfY27WgKeZY715IINbNssbXpFPMVWEHkqSU9J5/ZdCfQJ6VHkhXn91lkRidmMMBhclD1Zn662gkYBhtbwMucRaOrz7XH24HyUsZ3cnFHNqtBEJEcgEHe/+OjAzs+Rv3BusZwEbm7R1EBDNUMrjA33VJNB+AdT5b27u21XeOoOsCYCekk41A0SdiDnKX1CB/wbpILc7+6OZjk9WksI40ShIQ9NRuS5D2ZFLm65GlTN/2M/eM1fU77zSqz7WJu6+XMOt2a/frPfmq9A7wHlrbZoWJkDIW6BPO8ktRt83HJJiOz1ZyonJa16yfWbb2wZu3QmsSo1Qmw7wkQukuru70LECoXmZn1H5CpzP/2L/79nWQtklcSHI3JAJtpUxb1MHvKdsEsBTlJyC05LMoGuj6ybLazh7uFffHbG7t8N1ZMQ5nw8jI3MLK6mYAl+m7AAnNNLC42Amn+dxzwZEIhC1mow0N9iKnMz3/5xpod5ly4yTlAwn0sJA3ewXAjFj/EU0YPcgTkPRvLZnTJXd7IXstzaDSR9LEhbqxRL3vGHKCSbB7CbitNq5S4BmV1UW4uBzYacjisbMJmQUYhTnMt7yQwY7ATQ+jGME/WekROpDlCfTmAYV72J/v39wBhSmbwjdhlKeEUmOYJ0wxhbMqa98BwRwxhVcV5NpvaeHRvjabZ6/Mje/XqQDmTbKRu1uNdNIpIyXY2AHW6eMyYAIzNho8z+9f/+jf2cH+vTcCZhLIcnk5fHNqLl6eas+NnMNvD+4orKRIR3Eon47k9Dsb2zeWNzVc7a3UPbFf5sGQ0L0LTDvy3YQgFBr2MybHV3nsgIJiA4h4x5+YbYYGfAKGjxtwm2w8d74q5hbN3mtlAXQ7jBgYOegvHu/xg4fc+K+SeAMA9MJgD5eRKVMrs9GXLTk7pClasVa9YjQ17hbxb2l43CytXPTg7ZMVVmjlssJwI6CnmY6uvFnbSblqLTvN2Y6cHB5L4kB1FxpcX9d4ZFhMajHpUlGEogjPuKkAhigKfwRR4xC4ap8fZXCHiFH2wNDBVkpezMGGKlVdZU9FoyG/3bqT3GY5nyCxZlu/ffnGfFafs+5CvGOxPe8jfE8T3B56m5F0ChHO7vrqSmQ/F6MuXr2QeRlEmVzk10/xQB4h7VoLPVfMnHcr7kC4VrKkgECsIGJQ6g58XneG9fMO0hvL4l9i/1LuGfddhvlbRg6JhMhra1eWFGloUPIRPk1kpQBimLBTtfzxDKElJOMXVJAVknimZyXgR7mcKzSwYBOaMMJpADsffASU4UeOyvV4ix8NUphvSUWcLxfSxf9L00oyXJsEcEJLPC0OouRfGMmjK4hjY9jxghWUnx8ViSED119Pa9qmk9/ma+ODeEnWcYoMily9Ctb3o88o3Wc7T6ImWmkAUxmwobVaLuWWLR7sfXIolrDTWttiNbZTd2rI0VRh9lXqtBiBcKdRHdh4CPDSIOHcAABLgq7jFXVtNK1ySme9as5Y4h5wZXCxNM2lX1wO7vRvYYAigYN26BJF9HqMMDuEas86SnOKWPdG8+1qAAgniznrdtsvsAIQ4he9w3HZTDc5A3KGRCSK1fhxN5M6YLalDeJ8AqIBH5Hz+u/PzJV/9vvfzcz2ehfy+pe+Rksb6/SXHworP9Wq2lf0vaqRctCL3XSSqsJc0I3kWIefWnBn1C+/N1mazsY2GtwJKmMmgBmKW8Pi4YxWFtHM2AAh9ti6/U9UA8HvDHUzTOIN/T55VHOdPXrsEk5sAIfcLkV84jcKwMW6CMd3wkVGBrdWIRQrQ53XCzmqNpmTBq5gBZY37CI+fITKUqgHcYAgp/Df2yafn9umnr9XUhv10MOivTwZJezoFxy2pMAuvBc2m+jwwslAklGRbzuZrSVyRvarJTm1MDi5AXNc+8j6fAcLkC+qFaPwu7SMus/WYqvTn9wDC/F8nN3R+MvVrcokndw9wjfTWJKVvtxp2dNi3w0PWz8oqFWZFkRlz7vo9pVgbKcl4XY3IWDW7v5/a9dWjffPuTu75ZKwiuwY8evZi8ZoTQ5xY4tTY3j9VnzSvnjWxpMLLG25P97IPHWep5gEQrhczW82nAoTdft3+rT//pfUOuFfnMhPy2VHc8bdiO8ejzKZDeoxNK206Vi31rdM8tV7rpdUrxE20rd3oylATQMi5wkhCC9NDwumlHvmBAcL/9f/5D1QyqViF0UPKVa5bu9U1mEOCH6s1WAYOCDTo3HAeLcCMXa3StsV8pznCt7+7t6uLsS0yCmIAQ1Vua8wF0r0hyxOXRg8YhoFaacNwI0U3FKD7AfBkIzt73bdf/OqNNdscGhhWQwl7Bs2+ZJTb08Nr2cjqshCG4cIqeDrxm3w+YzOee7ZcgwBL5IyEy/OoWFNSJJ9tWGZ0XVqSsjJPOJ+u7OFubIs54a47u75hZmIrQOimMswQunkJwfTKIow/2gI0Pxid1d/LEPrMQiEZTX6QwY2pw+SZR655iG67pEVPGUJlRyGfwUxmkSlzEClJr1e1Tz8lyLWtuQLMgpgrUBh7qBfc+AQrY+aB0NQTXu4Sg3/1L//Sbm9vVOzr5mnX7c1HZ3b64kjRDEgqpX/HKMJqkong9jQeZ7aYr208mtvv3l7afLmxVs8lo9/mMpoDIN/NQ37wAfbw9xbGyVokXtxeX8rfJgwT8mGAwgGW90wd2SjKVLC4XFfvafpHufQtbODDepiD1V04XW6hENoUxpvsvGOZ6ODN6c90QO89qVRg5NVBOqCXdnzasaMTcvxq1q6XrcFCW2e23mAvHqQbchwMYZASYzYDIKT7yGE8H9t2PLD6am7nh31rIx9cLu31ixf28tVHVqrQ7HCJkqsDPKMxd76Vbhj7buYJybtMwcFL/1yEinOwk1VJxx3ZKMAP2VVX+VZtMe3qtlPsww4KpLiU7Wkf8SlT8sG3fu/+2zuB3//WJz/425jav7/g0IPpKWzndnV1KYaQ+/b87Nxev37jbrF06pWcHI0LNmn+e0XBGlKhfee3vQiFJ1dGe1Dk68kRsmAFHQglaVmAopTLpzXtsjfF67DGkGGvVzYdj+zy4p2CiFFwHPYJHO5ohtD3jL/BDGF0+ZMskaaEsqdiZlKOpFwLR7rR4AEEOlOgOaOtZ8GtVmVbLjjHYKVgCpm7IQScBy7UFFY03RgxCBt/NYsoXClguRYUruzpND2ReSGpc9moWKA9WWjeQd+b3UzF13Og+NdbtQVb4Z6n/t/RBnDpppRi8HqAQubV2APJQJtblo1sMn2wwejKpvN7K9fXlm3HNpzfm9VXVtEo5c62lZWtdpg++Cy3Owe5XNbjJsKtUcYs7Lsuy1T00ZLn5EYfyHWnM0LpF3Z3P7KHx7Fmu/iZfL8DQpqPyBBpf5HNRkOTfOOBgNJqOZOBTb/bstPTQzs5PrSDg67YFK41Ga+MWTDznS2IyHGrfhlxDCc2mmDbT+axm7sQvwQTWa/h9AwQisaZZj+JeaHpjavq0h9kLkq+6s017dE0wTCyyG3veS1FLIMrPZgZc98EGmua/eX1IkMN+b07jjIjiXHXg63XM43fnJz27OXLAzs7w/wIABqRWxoPcTMcrcnc96DoaCdPai/iI15DK8QN8FxTE2Y0Yd4HQwPrRu0A+Li5frCb63u7vblXQ1CGZzChkul6gxEgzDuGClYe3zKM8rl71C4uFed+m0ttVrK1ffyjc4HCPq6aLdaVN1YcEBYMbGGck7JsvdZVoxS32ZWpPsFg5XHIvCN1Ly/OPSgEBjXS5GohZTDqPYnGShim5J+QCRNf8wa0dj/lVD6HTQU76JLO4i7WV+Rfw29CtUdDYSFJPWAeUx2cVlNOMoCwTxZflzoaBtFnRZNayZsM7FtMlPCauRa4qVZtPtvY5eXAfvubt1YqBSCs05gKl3QAYYrXwGeCh1yIk1Rk/yB977T2VxXFSCpzCoOsp6+62LfenyEECK7nSL0dEP7b/86vrXtQlz8JhkI0CbjfAPej4UxEznRE76pjlV3fGtVj6zZfWK/90mrlnuSiOI0mQKhw+6rnInNf/yAB4f/8f/17O7nOgYYrMIRoy+uijVfop5eZJJWegYO8cmvVOoc7xS65g2Uxatnc7OZqosfggXgBZAnuFsaG3+7UrNttWK/X0eFLSDbfM5+5acls6o6VgB02rEazbGfnzhDWm47+2QhkBhPhvj53yCFAKDCAEUaEgxl2sKyfCQBhcBYwo9dSw3GJLkDVev2m9Q/ImKtZk8iFkrufZbOFGEIGTgFCsISAwu26YtnC7PMvLmzwSH5gW8OnVVxGw1Jb22t+4xeL+g8DQgeDKo/io3cA2VyeAkLYPD+7E2hIcQLRpWReMo8Y2KmTy0aKoczRUcN+9rPX6iS120gippKR1sjxieFg5ozo1rWbsHsVm89XKlIAdp9//qUAIflfyG16/ZZ98ulHdnTcd7c85ay6gxfSJ1hWgm7ZcJGgTkaZ/faLtzZbrK17eGylZ4Cw2FSLa5d2lBwz/bGS0dhoHVyEVEGFTlzbdBlzDFb4g6dDOyFFh4OJFQyU/2w/TDb+NFf8II0DUF1kdxBM2YKyMw/zjmLoOgns9hma4kl6k4EftbLeQVOyCaRB3WbFWrWdVZChyfWV+4+bomLrXclIw5ApDCYyNHQY0IchnAyssZrb66O+dXBGXW/szctX9uLsY9sYg+UiJeMEAAAgAElEQVQu63Vmmp/rYjaZAQUgRNYHGOSBlIw5BweEbNTeWWVeRJlxWSZ5FMwMEQHNdkvddjna8QAQ0o2NIvX5EZMG17+16H2PQvnwd+Zn8P6X3ycQ/3q19b+B36XICQBhNrOLiwvNEMIunJ8DCD8K0yMKYQ9YRt4vIyRY8ejk+lILxiwyC5NU7AnrmqsUYi4nqiX2Rd+rCrDxhGnkZ8rtaCejhLSeYCjn04l98/atLeYzNbaODjE+6zlLpUbMTi6/fwxDqGkFNUbcQIR1qAgKDENYd5pvS6/MAWEyXfF5dKRunrVGUbVaEt8BWwhAhEHEHIlCCse+Q+t2TyTDAninBofm8nitys/1ewpg6PPJdPhprOH0ndxag6V9ppbIZec5C5g/8W9djU+Xd5ozdkMh5IKwckkaJzAgIMLMMTP/3JGwgzNbZEObTe9tNL0TGJwvH229m9lsTfbgwBrdqrX6TVvZytZ6bIMG9vPa5xR9jg3ZojMOKSwbtVDD5tlK0r0VsU/zjT0OM5tMlzaZErC9s8VqLYkhjS6PE0k5acxfITGDjaKu2dng4cam05FtNws7Oe7Z+dmpPhJs3mrSoPai1bNQkQ8iMy3MTpgvIy7hfjCy65t7m0xgR5E64kzYtk6rr/wzN4FxVtCjNRZ5NBNAUJEHytEsTDXSfLkCz8lf5WeyJmtuypZkomm2RMuA7Lgq0jifbdOYD/dQlXW4UPN3sZgojL7brdvpi75iKDrhGUDfB8XWWg7hAExMWTxKg58tILGmMQ4b72DZGeM9cxTd29GIVhOI+8JNgFw67h4O08ncxoCtwVAjAwDYpL6hFkOuK1Z2Rx9qK2kudegiIyZrYcsMgKNhY5vPp8qg832sbx999ErqpG4PNt7BrXI0Va+GQWVIRD2T0h9+Dvt5SMMbMDjCSXSEzwWNGPYCZnlRBiTg5jWXj9OlllH6eyGBTHWbC149i1ttMDVTYi/ccxjdV6jsA6KkCBP4UnW7MW4VlATtVl3rFlCI26hUb3WUfcilMV6kaeEsNM+UuTikuC4h3agWqyhvkZGisl1cPNhf/sXnksf7rGdH9ZvE4eGV4MDOPUREIOCXEM2+5Iew73ScnyHpVe/JSX/fcZn+XfHv3SivRANpt7TFfGydXtX+4Z//0jo9mjcTSYhR+8msar6xyXihj9m0avNx2bartgBhp/nCui0AIQARQOgMYQvPEwFCVG0whC01aH5wDOH/+H/8+Y5cNdgdOmPchHRDXSbIQCo3owNCqHrC4VttCjdYqrKtlzCAZptV1YaDhT3cz+3meuBzQuuNogfICzk4gJFqWbfj+nvYAXKA0Gsznza4n9hg8OCuayU6dRU7f31gv/jlR9ZoedcHOSmho/xxtoVuiMvK1pE5xYG9WdNJMi0KaOPRKJNklAFcFjM3T71GBl/d+gfk8OGyiXSR78lsma2sgg6eTiVdkm3F1kscFM2ms619/vk39iBASDA9zmOYX7ihDAef9/72lYDBEKaO63PJaEgJXFoQgFCS/Qg3BBRKo+UdPaRGXmMVgLCQArg9uOZCGGZU/iCvn2HzoR0d1e0XP39jh0eEzJdsswMQOlBOYAzNOaAahhAzHih4NvjVamf3dw82eHyw4fBRuv6Dw46dv36pPEPFVYRTm2aQcGrVHKapC8UmhOz2t59/bfPl2npHp4oWyK29n7GA3w1DqGeU165J1pFr2AOFB/mXMyViNdThdWClmisd9mlmUCHxKcDYizYVmsk9EXbQOUh1r5NJh4fFOqgEONMpVR8wusa+Wfpp5iviKVvoHU+3O2+2a9ZqM0NYt3bdrFnZWBUmn8Ojys8uW5k5yFJFRj6AwxqFGPM0dHFmQ6tlY2tvMjttN63Xalun3rBXxyd2cHJuG6vbhvdRxj8uNeJns7LIQnK3mY0MGpgfBBCqwKdwkLmN59xRXMAMzjLW4tIIC0eWQZAsMzliCBMgxJWxBCfh793T3qkfqB9Swu0Xu3kPJT95ip+Sf1/eeEmf+cMF9b+BuO/bcbEYQkKV5zkgpEkBIHzz+o1YCA5yGX8pSNkjKBSTkCjr/JLsgcK9icBUGIkpEMuoNmA4LQcYTFKtXNYft6P2ODfy4t1hPfmctYubs9nM3n39OxmA8LmToyM76PVdNh/mZgv2tj/CVEaW+s8cVSlGBQhxm9S8bTAkoUTxotfv5BwUYvsv6Sjz0Q4Ol0sKdIouGEVcKfvWah1bvd6VpTssgyIRYubdWUOfRd7QoIkcXUAGMlNXRfi+XGDqPcY8PvnteHDvjoi/PuUoooGnxgEPbuXCYVJJpXl2LraqSyvtFrbe4FZLXvCtTWZ3ttyMbbke2Ww5tNlqYrPV2DpHLesc9my5XdkSwKFLJ1eu4AGRAxIXgGuxF53OlIbzaammAn04XFiWEUK/tsfh3GYZ65m9r6a5LuIe2Uo3cnl2QKiilNeyQhoKU7WSodpyObVmo2znZyf2o49fRSOYfRlVlOe5ee6a7/s0RWVUo/etJldT3Bhv75m3GosxpGmOqyHNU+Y/ZXgkpaU305FrZ4u5zNc069f0APFmq6n3FEkfjTLqrsWCa+zMY6tJdiDNcyTScZ9uCsdZASqN5BDzs/Ds21DtcD+R17dcIBGfW71essOjtp29PtFHGuGoolBdrWTGwSgQbqs0731+EUkrezr5sjRqUpZwAQg9fsHzHMK4D3f3PUDIHBcjSIAQmfssVmJwUpwTV4lrIfavXhMQBOTTmJKD+XKtWixzyZkHrM8gGya2Xs0l9SV6AMd0wukdEMbcoOTyvpbd/M6Bqxg/HGgFPl0iCwAcwv4CCke43Lv5CjUwrw1JsuYNxeZG5Iu2tuJsLjjVxA5q+tFP8hI14aYAhB8AgwUoTM0zl/snwykkzpoVbFSs1awpeL7VonngbqICjbDtpaVVyJpktEqu+l6NQvigUqLhw/sBAypAaHX1hS++ebC//MsvbLvFZZP5QWTrNKXw3nDmzY1lEnPpTY1kssPZ/aH583Q4pVnCfTWUqpu9sQTVP+xDkcG8/99EadGUqpJEsJoKCP7ZP/ypmEIko9Ua978/TxhfalZwwGbRsodb4liqVisdWLtxat3mK5eMYijTiBlCHEXBBgKEPh9MQ+YHBwj/m3/+613/oCv9McHbALn5lM4M80BQ924k4yf92jrdqvUPGmLwKCi4ab0IaGqWcDxc2uXlnQ0fh0ZoMC6CJycMu/YECD1cmC6oL7ZstrW7W2ZFHuzy8sJmM+IpltZuV+31R0f2q199Ys02XYk0gM/zoTjxAFqZIVCYxhwMFPgi2wmAjEfIPZZiClkcdMHcKctdRpGLMpz68sWBAKvmJLfIYZDHkI+I5JLIipoZNteTpQ2Gmb19e2ej8UqAEHv8igCh93MQACXJqMua/JbQ/KBcRkNdns8Qppm0pDV/CggBZAA8t4d2aVFuoxwzfylr0V1G80BEK0XshAPCqY2Gd3ZwULVf/OKNHZ80rdulpzgzK2eaIUybkn/k9XsIMD8zy5gZ8aHoyXRsd3c3Cmg/OOwKFHLo0K3XTRzB1OQRbTcY+/jHbL614ePcPv/irWWrjfWP/64AYTEH5UPqSQgTMsHwRlFBy4xAyDw5bJH5aGYuFRoxY8PnODyRzXoh4htnmi8Qj6icHu8ESw6pOS23ok+yE36uO9x5MeJ6rQKg/H5AuLNKrWLVetWajYo1cOfFJGnH+4mkFykVX69bmQ5hnUHphnIGd4uZbeZTs8mj9XYL69nK2ra1g07Xzk5O7bDbs0b7yLbllh4wPQUgpFPnMQEy5QF0ZJmt5BiHk6/LywCGXEsANR1fZtjmi4XkWIBBgGCbOAHmdmAmAc0BCoMC+vAM4bcAwuLKPeUUi15ufjzlZnAJfOeH+58YQ8haQjLO3kr+I86JSEbPAYSai4EddEBIgUTjwhnr/Y7WE6gdIzJuMrAPzJXvJiv8pFUuAOF+wbM/F6q9MdhmyZAj4L5ewSVuZl9/9ZVNRzA7Gzs9PpZsVOMKgKdqyRbrvw0g9NED7g/mt5LjaDIKkVlC4jaT6kPFXFi4y70aYIKsHnUNhjPBGK64tsiuPLyejjvh3Lj7KXMXE5vosCe3Yi+22Q9cysu8GPb7RSxGOk9ife/N4ngDqdg5vJn0+/8ob1XB89HClEOkF8xuye8KFYDbZjW3zXpq2/XMlsuBTabXls1vbb4c2LY0t/VuYqPZvc2Il7Kl9U961js6tAy5JD+f+VAeFZq3Pi9IXcEsJXsgEnfN1akx5hETD4OR3d2Rl7YSIJzNWaMoB4jxAGC7xBAgASBUsa4GXdkqO3dD5SwHPAwf77R/nZ70BAY//fRcMQw0ufm6VEn1qs/4rYk1YC9CGeEsF7+THESYydlsafcPQ7u+ebC7u0fFUjWq2NZ3XGkVBTpqIyKZAIWIQ2DDDg77mlvkwdbJDCwmbaMRJkoEyuMiiYkKc00YwWBW1PBxHnk6oJCKCJdS2ZYZslbUN96IQ3nlMkMf98HQD8BLnYMjI0zh8UlPzXCUXjTAZdm/W2mUJgeEzDsuMuXL1uScTf21P0smmjMAPE152CIk4575zLgIph7KHCyTmUfdB9jA2ZcGoV/nBlErnKEwm8xtIqnl90TJqde8XOoc4QyZz2fKWeSadjsovNrW7cFq+VyqPxy40VQszG7Uwgy3Wt7LrWX8XMWilWzwMLbHx7FAIc3withe6h+/7ikCVC60apgFGIxOsgDhXqex0CJBFAAIoQqKGiufMcyl2gWk9B+zDwh3YgZ5jTCDgMFOG4UX+xa1STDuGyLdMquU1gEKC3MoZ6TDTVhSdEZYiFWr2mS8FCD87Ddv5ZyMoaKzgy4xlUwWGb/uW5cWex0d2c7cb5hzyaDLZ+4UeSWzsJD3pzNbTG9IxNOakuESD5oBHjukWDtqMWUgUhdtrFbBbZYrtxIG+dU/+LH1jxhnWYkdhPFWY4n88R0S45bZtmcXX4+Uj450FFOZTvOlNSoHmiFs1tqKn8DFmvcWhpBmjRj6Op9DrfADMpX5x//Lr3csLLot7U7TphPMR+Y2epxJLpjkDyryyhtrdXCOrGpDQW8vp0kN3zc0ZE+I++BhpBuX7jSukzCEzRYaed/IKESgr3nsNlWbTdc2HGb2OHi06+srGz4OrNGsiiH8+S8/tmaLvccPEd584UGF98bj/2/vPHgkPbPrfCp9lVPnYdpdSNwFJBiGAPnPCAYMGP4lFmAY/oHSwhtmOORwpnNXd+VoPOe+b1XNkPLu0pABmSZRaHJCd4Xvu+89957AzydLy3QfChHaQb7nTJNxgFt+3YsbTglPZNHNRbwFwa0Es1c8KUTPQkZbuHUSxOsih7PZzaM+fHjS8zN6RBrtlsFgpYZFR+gH04wqipJtetNOCnBwDAhdQNKhncwwPqKMOk8uAF7J9AuKRIDBcKXzLnFPYTh2GI2UuXSoO19x4YkhzmP9XkVfGxBC1wPIkO2IyQeuXNHhYTccovCg4GJBjEiX6Ahc2KDBPD7dO4Se4hSBsMnwJvUg8RkVKkGh2rK1reju9kW31yN9//5Wq11JPTaETK6yTfH/bkOYm8y/iC6aG6I8iUqB8PbLS82On2eEQHPo0NRaOL5J+qQFRkQpnDeb/jkIliBl6GYMNwIUxrQ/tIeHZvJgweyZojeP8cgvKbapmVJ3tK06Aob5AMqHRcygGWCGax/RiIDB8maqynYW7mNVxPap4SVnp9VRq9tRm9NlMdV2MVVlOlK/vFGvtLKxDEDwy6vP1G20VC6AiQ1tSk3housAYNzbcOuFIORrO4Af2xyCc/lvrmvnelHMAYQlXBkJxH0JKtZ6o2arqWarrSaAEN0Oph5uwsL+/wAIEzb5qLf98Q1hHKOf8HeP4PUxbTGvXKLhD6e+SFT/E130v6HfDsooYD1MZXBL5JC9urzylhDwF3RImiKufUy2OMiTju7Te21vZrR36jkChb6R4pGG3Icr+fAOx7zjYN5jOnwyyPBd4DijnRpF4QHD29evNQYQrta6ODvToN83LWgHfbGmnwQI/Uln1jXvgGMnwtSDLWGmjpq27EJG3Y3XZ62PNyKxbYgw68IDR6iN8zkaLtxFeQ9pqpqq1wcq6l1VKq0ECgGfmBZE1Ao/gwY1+ABBw3M4dwKDGRAex3x8fDtE9fjo0v1z6iTDRYakGIy4Bkd+F7XfW16busAwmWm1eNFy+aLNigD4B83mt1qvH7XZjbXRWMvti54n95pv5tpVd2p0m2p0OlpjHAt7pswjhp3WE24BfzGg5YwMjV2cQYBBQOHd3Ug3ty+azbZaLErexm4ZUNLIAtDY7piFYapFLG/5eQwldlKtVNViOjczhm1Zs1HR55+f6/PPTvXq1VCbDT0OMQwLn/swhzB84Z6hJtGfsKvm3EMBYwphqe6vBJXfPzzr/Yd7Pd2PtV5w7WLpT4MeOqvIlwwJTLPFVqep/oDBeEedTtuNLmfpZEI260RPj88av5CPuAgdZa1pLwc0in4u1n+xAWHTRk+j2KIt0NnFILaarhvkL3awNeMKsIdsp6qz877OLwfeFDZa0DzZDi69JbRXBK6j5MnSnC8XKe8u3NezyVDQwLMeL+Im/JmRcbeJjDsGyPQMvB60jwxbmvVgoqED5mzAEdX0Q2c3xyCdh42F6GDQrrOh4mxeh0urwUJy2gRMNqD74j8GY82D/oOWP/I8K5HBu45BQ7igch3FdtYh87uKze689X1CZ80gJgY3BoSsoRmRAASPN4OJQhvnxtGwP1GtQ2cIWwIo6FVBukcD/H1sZvYJgyXTRF1z6b23qlVjQ8jwFx0sxoh8BWDDBvKAhx6gxGZ8Y8MZsw+sO8yjzxiCsf2EwUXdgrX1/vsHvf7De/fwpsuaGh+vP//NoA2zAAq6t+PEPcQN9hMPQFV2b46vsTk8GPqEQ3sYSiaNI3IFx7tkIJikNlm2EONy9x48mo2yfRN+/ZuvNDzFEZQPZeVoPH8PhkaYIrLhXLW9IXx5kpbTWtIRXqhZGzp/sHDsBDmExLKgyUTKwtaauv0zBIT/5X/8zY6QTwBRu9M0kMNN8uEWNSbC5nBZ5LhBoFw0cOIqqT9sqNvpmALhHCHE9qbPlDWfMtHB6Qi+c4TO4gBlF7ENxToOU6ZG5VLTgIELETOTb775RjfX1y5O5xdd/eqvcJEKi247Y3lDFpRIx0nAlOB6QOhowVThAwRAiJZxPMaFjhuK9e9hmoLRzXY3s6HKV19d6uy0Z8BbMMmrFcZeHIjrFQ1viKbfvnmn12+ufciTQwgNqMykt5oKjI+4cBmNmpmzdGLyDbdlvyF0nESmTqU90F5DGHpCv0/cnAaEFJA4RK3f9NY2NlLeyLnYBYilyathBsIW1Y49mH1An71Tb1DxhnA4rKndpcghPp5qvYGOaw9s01S4mTDiqZYbdgqdTph0AvA7nhJNpi/+bIs6m0GiOIJywo1vsONJOk6tLW8IoVS9fXOtd9/dmvpDFe9aQ0gTkiZJR0VrP+H+cxqbP9mkH8BzTO4yIAztjCmcbDdWPOJwZSpmB8MFzUJQkfYmPoAhdLf1WrjS1ZkKR+xJBNRTHKPg7wvhXpYYGoRw2woIkymQB5vy1NrtKcGZmpL/fHz1bN8mDUz7pMpupvJ6ovJm4sxQO5FV5W1Evd1Rs9tTfzhUr15VeTVXaTVXsRxrUN6or6Uqi5mG3Z5++fmXahUNbSsdzbmnBTWaaTmUJrbAC1P4YkMYhjLEmhA1wn87F4scMQNCJoporWISzlSWJo7NIA87jNri+QgQRljdJ+Du+EP+lwDhAQwegOHHzqF+Z7O+LYHHOGzyxPf/HUTIa+KARO97c/1B48nEAB2H0ctLAGHoabzkNSULQBj3Y44ZObQRaWp9BApjQxjveYRcRzZWDKoOROdM08ywew8IExXeLrwe7CdAyPXRaGq9WAYgHD2binx5fm4dIdT0LbT5mjRfz/4yymja0sctmJ47ddqOyViyh9OjtYOm00JtZBAZU+qY40QzbBORBKJYjC9XuBVuNZvuRAynjWZ2AQhrRU+VKmYz6AmZQBP+jDNp2O+Hu2MeS8R5YFaCIzai/gTNPf2TjCxiE/LJ7/3Jepi/B2cILo84TfOqUtwFjBiHV1MDoe1NtFyQPzvSesWW+UHr1YNKpReVqnMttyPN108GhMvdSuWiqlJRUamoWxKwg6qW8nk3hGk7YDvyF3MTDzAKQBhutTxub58MCA0G12gP2QZgctWwMySbJGoJZxZAht6V1puaDR6rVwpNRmzf7lXWSoNBS7/65We6uOg5l2+9Do0dfQ1nP+CU+8VUxiZnfJgJoaGfzTcqEzVVI7i7p/liY0rrhw8Pur8e6flhpuWM+yhkHXwvhnEGgp3YZGFeg4cCg3f09wBCgDAaQM5XMn4fH0feViHX4Uy346ObU7J9Y3gDi4rXyDkFYOcRPgOJ/eKGP/ql4CzhKIoz51rnF31dvjrR6XnPdDuGuQyDNzh3euEXtdVAgk1pwtoxDMlDh6QddAQG1y5AkC1v9GMM4EdPYxv6sb1kwA7tldBv3oPzs1O7vHrTn+JGLBWqllSu4WvAGQI1sm33e8qJAa91krzOACbgM8A3G86ImaBHzfcKvSDMJAY1kSfoGIn1gVWGjheqKuAbExLAIMDQkqkyUhY0wVELATsRR5KiWNLwy+y5xIra93amWefPgs14yu1LGsIfAsEMEA83rvu/VE9NG0XwUYGVw5mOEQ+9NZtk4qF4oBHE/I8RxhEFehumRl5VJE1y0I3ZOscgC/OVD+9HevvNtemjDO+tAVW451pHagZebAipv2hP0Xsi2bI5z9GxGUDwsFXztt29eRwK1FR6q4hf4R7GMCfAYM5VzcA+M7OcUe5atbQm9vSsra9+dencRSRsGE5uiFRJgDCDQrSDk1FF42fyCKWiPFCncaF2/cw+KbVyw7RRAGFkEAKw6e0aakDX/rltCP/zf/93Oxr64RAaQdMfyuRlofu7Z1VKsf2gsQN0OO8FB6Pq0ro7F7he24DQeS5YjjtEFspA2hh5YhxBvDziwqBZDECHUQs6MzZRbA7v7m719PTk6VavV+jV56c2PeECpLBR6DzF9vo/wmvRD4ZonQu3aYObyXij+zsoAAisuZmwiIYjz89n2jTTTnOVK0t9+eWFBeYcDtxsjaKhHbxxiq114LFG//3v3uh3v/9W9XpftaKrCoAQika1og1TXp4hU5Sk7fDFnOyjwxh064MqJuKZg54ap33sRAaHsSHMgDCyfgCCKxdAiqm1Dnz1aj07xaP8YNKB9rGk1ZINFz9vo/l8pJOTun7zmy/UG2CsAy5bqATlh++ZmjjC5JkUU9ApHNBXmEISIWKNUaIoRBfHc+KwIS8Hq/BwB2N7WxbC+K4265qdaH/3P9/qu7c3nqhDX2y0OqCVdAgdmvw4eI41dJ90OAdJ4FEFzfufH+uGDk1qUG+D5x9sxwB/K7QLSyii4WoGQOTzskNoasYyt53JIkWO5jEcqdAfRW6W59WfbDwPn7Rb57RVCfqoQaS3Ax9rTj9txA/t9QEUQsyMR9BYaiXoogtVdlhzx2FrHQEADYpmu6PBYKBBq0aalx+t7UKd3UKd7ULFZqlhp6fPL19ZS6haV6PJVstd3Rs9KBm73dz3CQ0C2hIDW/SBk7G3hNQKtoOmGSXKB6YE0ERHo5EWS5qPrQcLrU7HgND27SnzJ/JEf3hAfvyp/ilAmLet8X4fQ7yfFyCkV8GcYabrm2uzP2hCiZ24uCC/K035k9GRG5+sdc3NX9KN+KrLzqDWrybInVihGTB5aBd3wR4UeoCX2AcHqlToFN3gJWpEkDfsA692s6nNcqW3f3yjl9HI/311caGT4cCSgg161upuDwgxq5jPw8URo6LhyUkMe/YsDIZOR9fWfkATNx7vBbRl7mUGFG50vCmJQSaA1xXeDqSZshdnHYM4HLnRupHrNRmvNJnQLHVUsB0siKFg4NhWqUxtbahua/euqlDT7PTKEImviXrup5Wu8x8IZnO+aGwtYjrP1wPt7MdW3Z9+G28Gib1Ac+xMVSbrbOt2Wi9xp4U2uLKr32bFMGGi3W6q3W6knZ5Vq05Vbaw1WTzoZXav5+mjlgzE6oUWDCI2W9UaLalaaEnjbMYeQC7iq7xB228Icd/EWAcqbVDW7u+fdXv3YnA9XxBhgOYdDSbDqdA1c+560AANHpDBv5sNpFLVqzU9PzyZGYN28PSkY6pov19Xo8EFEHTKZpNrkdoP1T5LSMNVlu2SmUh2QY/oC57bar3TfAn4X+n5ca4P393r+RG9I6YkOKVv1GrXNRi0dXo+8MDdbqYFtZrvB3DM5wF5ljvHMt3fPeqaIPcRmn+oqzSmLbVaXRU13GdLNodicM9ZlTW79E70GnGmhelfPgMCdKEVJLcWQHiqy6uh+kNqL8O3AIQGj4kOyFbLRh5J05sHtHHtUzdSHqJNR0qYEnszCIUXl8f72yf7Nhxri6kf/V5Hn3/2yiZ+UGupT2wKl+u5nXe5BVbOp4QeCSCk/4zrkdfFuWvG5l6/FyDFw4UYoyRqZPSjAOvZnLgjTAsBIgDI8AMo1ypqtltqNrqazbhv5waGfOYR+8LiITR33GMAhnBeTto881pDJ7/v6ZJZXfR9MagBEFIft15qHG8H8/mU79vjsyp6lhgyc44ztOB+SQwxalKZ5UyhDlvXHvWEDRgGdjvVMGsy8z/Ac9Z609/HAI/3EVBY1WSyMnvr3be37tMAzgBCfp96CBOQR9QXaMts8+daMCxaEisXX9mu44AbOtjYCucYldAOhs6c5wA12zRU00Yjz9n8nmS4BO6IGBYoxrA2SmrUS5EIUC+r2Ua61lDRoIfFiGjuLMLo1UgaqHpLiIZwNq6gjNHofm0dYad+4SxCzGTc36YNIXpWaNNcY/Uar8/TTAcAABefSURBVDmyGH9WlNH/9N/+/Q4+dqvdVKMJxWWX4gEmPqC8BciUKux8d7FZ6/UaGvQ7OjkdqF6kKfM6hLxcCGGgEVQx9AF8uNADIvAVgxGmAhE5wRTHTl3tloXYmCDAbS8KqT/AsQ0AFCJZC2fZwERMbhjKIOBGf2D3o7bWS2ioO314/6SXZzQCVBAOXmPGyEDazFQuz1WprfTFF6c6GXY8Ka1WtqpXG9pCMcBtao2TKqYyZb35w/d6/fZ7NTsD1RqdcEN0NhBNOcL2oPHlptPtTjYGcKV2MIY3KCGsPrSq1pwlymEU5RQFYp4NwJC/Hm5gHDhMFpnUAAhjQxg0KCZpzJELazT5fzRwfD9uvJlOz9v69a+/ULcH5YCbCS4MoZ5Jmwl4YLKrquZz9AqRSWlhNRwd6+HCDjk7xVEkPLEqmDgBCCkKDAXYEDKJrWo53+m3//xa3729diNUNGJCTli6C4Ene0nrl83LEpXWRcx+BEnL4FPw2GghHazxxn8EEvMSzkdFCksNoBdbIaagq2W4wa1xv/F7GcWt2UBnSXaTbXZthgLd0a/RtJ2YJFM4+BqU0Dgwg1aWn0uYAeQJZuQVhpHCxofL0QbQf+UIwqThwUcAMUuIvFmgGYrG0ZPBRBdxA+sNXQj5azjrNrhnuzptF+oVJbUqG7V2KzW3CwPDujamjL66uFKbINBqS5P5Vutdza+PgZCNnQg2BhBC0wZMLxeaTaZazmfRQPBcklbAkBezgEVsCNGJcI90ujASAIRtx7ZEBELQTrIXW7qRfojwj1mhH/3up79xDAyPp6+f/rm8u/q/ZSrzL76AH5tm/ORf4/o2IFzMdAsgnEw96Dg9O9f52XlQRn2dxrYsN3sBkPYXWdDS0wQla1r9dU+fStds1prbZv2IApW67GNQmDfne61NMtyyQy33Xr1uEPju7bcaj0aOnri6uLSxDOcJmyBVdlquuXeXpsPaHZntYqejfq+/bxljux/3ZqJupEHBwVGTX4/JME0QbJKYakfmW+S1eUJuQBj3J4MOb/c2cX2jmSLYejxe6OUFR260KSexHax0TCEtV4g46KhSZZAKhZStExbnPBqWH7D5ctt2hOAiCiM7HCZAmLTNdgJF0+ww99B6hRVibBn99vszPgzZ+P8yP4V7eRNbQk/qV0stOIMxKsH2347B3O+wAnAuRGIwVqmMs99c5WKr8fxZL/ORXmYTTVYbLXbSeLHWFP11o64SDAqAUK2scq2srfuIHBpOkwuQCPoYG2oberC1eZnp8WlmDSFuo4sF2wW2ZNQKqJsRTROVPP3rnnWrGkyXSk1P9/d6fLh2KPvZWc+AsN2hWWU7SZzJzn4FZBxzn2QDMb/f1lpl8BN02nCYZXMMcOc9rWg+2ej6w6MebqEdPmo2D4YG9FDimK6uzgwGYWBFg57NyqDX1eLsRgu5kuMtHu+f9eHDvQFxhLkjzeipKDCtYQuN1hB94MZ9FRlqHkpWgcERd0RNpj9wbZ4DHqHGrtTptTQcdnRxdaKzs743lwx1V5tpUEYrAKYAtJELmsBOGnL7fHP8BTo83uqg+EZ4e8X6SiRH9/cjb+bYDFqn53MzJERXlxdqd3jOGDCREU027bNjI9h61eo4weN0D203ho70O3Y99X2ZzMwSoM7mS2EgA80bimhsBdnuTqcL03ANWuhRfWOEyREO12wi+bOLOWwKAF5EdoUsKeQmbCxZfMRyJABMbAeTvi5tu0JaFzEiuW+gTpUw7XNLkCpeooVTrwD2duNPbuP8PLZocQ/n3iDnT/OzuX/CfDEc8xvqdNveEragkeKkDzOocsiODBlLHj6HISTDF94I3hfc3x8ecKaNrTNPFpoyvV+jEcAwzPLomWD64cvBEGzh2kfPN5/h1zF337hccP3AMIycTg/YvP2PISWfZ0SdALbDuRQmIQMT5GLQgWEfBiDkuchGk6QD0I5Vk3cCr8nPxU7N4V7LUIuf7x5+WddyWtV8UtLsOW0I6xfOIjQgLNUjoL7Z8PsHqA4AGIMY3I5/VoDwP/7j35m7GJkiySkxuSBG3x3mEaZPkx20AaxN1G4XGvTbujg/VasZ+jwOZuzmQw/EBVTTDPes5crmMlz0hLwSUIqIOixtAYgrtVttnZ2dqNHkAmBixhYCxM92L/jQBiJeWwe4ynKVNXERXBC+GxGStjSflvX2mxtNJwhRe+EExxTKk16A1dRgqKiv9epVX6fDrgW6CFcrKgwCdwhs1dDkZaO767FuPzzrbjQy9a7SaNgAwK2k1zv7QLrkjJg0au6VcoAs6/5YwdueH72MaUJxiHttTiHIUxJuIi9a0yQ9TXsooEwifShsmaoeJv15FW9RrxsGCmBQbcvVjQNq//rrL9Tp1gwIBQ2wFNPB7CIdfUiKrsgTt49yco4LVTRHnuzg+OrNL46BDBfqWkL3WUY8yW//+Y/67u0HNXFkqxPi3Aoax5ZCjxaOCfDGz5sbHhoQE9/ZnBzLkupNgGk0Lrlp3W/j9mDwsP2LBihs5nk9PD+KOiAZGgX0tjUW3TOyMyO0uNlAByIXLChqX371peq1CIkePY/tBgdV4vr6zhQfJkitNg3o0AelgTA0Mo/DUxFmpEEB5LOikPnB9bjUiueR7719C3u01zrItfYT5WOEkB1NI+g43GfZgkMz417k/YIuXFRLahVVDcjf6hQ67xTqVDaqb5dq7JZqohYs7dTv9fTqEhcuKFo1P4TeF0rsDsMDjBjCOASDAKigbAexBt/QALpzDoF45I1i8kT24MyURYYmNOjdfl/tbvcACAlET9rB0FcanvwEMPTDv/MDEmhqbj6aHAQq+gk/7y/9K8fP76e8vj//57Gpownk2r6/u9V4PHWNGQyGOjk59aHH58P7bWpQFce2aMyDyRENQHwMGQYdDy/y+5VqwPFgI5e91LQBEPOnmvWbeXyzV9DSCDFAXBD7w3R3obubG2sI2T5zXQII2QBRF7jU2DYzvHl4fNR8NvO1xfCi1WIbF5RLBpTWW62j8coa1UyhyltE3gNPplMEhQFWft0ujtEceprtgQj3O0M33uPcCLEtn+vpiczbllrNoaq1jmUG8zkND1mK51pvalpvaJSgnHfUag9cF6uNhlkmTjpD32S9Y9B5rWfMm8PEWuD/Q7dMrifmNtFsmbpukMukP6QSAe7S50vuIxu15cyPkgHhVKv1WPPliw1FaH756NEno0sqA+S2c201kSpERE0RI2hKDV0tNV2tdT+e68PDiyboyLYrrco71dp1nZyfqGhwJtH8RV+RKWiWPWR1VdJ0QUOMhn6r27tnA2yyCENfSIQHn00avOXhmweIcdbWSmU1a1Xd39zo7u57ex6wHfvFL6/sgVAraEaXNqOosyUTTS1sGd73oC/nbZMbWRu2hSwjqMZhqAFQgGI3m6x1c0O493d6Ho8MgM4vBrq8OtfV1bkaDTZi6NFCo8g/3H803OgHea0MxdlsoHd78/qd3n773g7snKc0r2wLaYzNlsIpuiSdnAx1eXmudgfaG7pUYieoyRM/GMK9f//ecQ9cC7xDfI/z8xNdXp3ps8/OtSstNV+8qD/gWixrOn92ref55jM06kG8dgNCBsZ2buezDL1jrdayzwLaSmImYIABOmyiltwtHVXVJe4DZ9CWjQfZeD483DByVb2+09XViQYDKNaRq8hXojTYHJqdBIXU7t8ABZhlB/M7O5uucTXH1ZrvPTUghLrqTxWdG5Ig7ge+h+VO+CVQK/nvYJ7xmfO+Q8U10PaAE7AUvYO3hMnshOsmMrXJ3o1aiuyIPtj/AGCaVQ9DoifjeYfxymq5ck/Mn8d93zT1DeCUwQuYNW3+HRUbdFUDUdfl5CxaRbpTc1xCl3i3VlVNXiJb3sphgO8W1S6sqW4nCinHbXY+X+NkGyvUpAmMPMy9rjznZ3phAa08cof5+2hGuV7v76A94wTLQIHX2QjfEHoJ98uYQy3MGETS0myR/RfUaqLp2p1C9SYb2YiDiaOIek8N4utOpUphjMGmHoxhLwXuxS2b9qnubu+1XjJlQUdYqLSuq7xtq107Vbdx4TxCzGToUzGXAfCSqY0vRsTwkS/6MwSE//CP/yFG+llFk4ScDjz1FgWkn8AYWyZsism2MSDs6PLiRO0WTTRTnJkbRm4EwqzJMJsvYyOIUxa5PqPRiwOSaU6i04gVPFOIXg+efUvtDtstLK7ZUOWth+XmEVzMQZX6FF+olZ2F6htW8ruWtG1rPq3om9c3Go+3qtf6Wi1pwAEWvFzudLLQ5qoVC716NfCGkO1grNtb2iwr2q1qDrB8eVrr3Vu0AlM9TJ7VGvZUbSFsT11PolHkAySQNTdD9llINKNMm9rtTOPiRjputGLqFKYk3ITQ7nhJ5SRYzhRRbwcdPE72CsYh2KVHc5ld0jwxMd99pdUmnMTIarm4HOjrX//Cxb/ZpglHY0CBC4BkQfzheD4CIT/cqsRvZic+2joO7KCQ1KpoHurmpLOhNSD8pz/o7Tffq44Ne6VpGq7X+lgKoz9MGhCKNBNlTFs46xerhQs4/7938rShSearxeeQjWL2QCL7XHiTHJQswDPXMI0yu+X57EWj0Z2v3bLWQe3BEKFeaDDo62Q4dIFgasgBwzWMydC7d9cGhUwUMYjo97GXR/wfrwkToti4sCyEehY8fh9Alv2hvVyaPsVr56W42Kf92F6qlUGRX19uofPX0G3RXAEIWeAS0lxKocbkPZmXv1qoUd6qVStp2KrprFXVBZErta1ICmuUNv79ZrVkQHh+duYhkBuARA+yhiCZQQBseTY0GAaEYzRGc21Wa4eL04wyReT3OUwBgzwm02lkhaIf7ffU7vbsNMqGEB1ubFbDZMPnXcIjfz4E+rfwJw+bs3/tZ2tAuGHzkQEhjedag/5Aw5PTpJGICT6bChqlGEolY630AcQs6BgQxv9noLi/Kv1L8foM/jINPt2new3hEeU72u60uEuAkK0GhkXEmDwAZEcja1Qvzs91MhgkTXtsv6iXPGcii2j6aNywDEfbG1boQe3OgDBfY+G4FzOADPpsipCoSqYpMUHPuj476kW14/wJQBga2g1bSg/o2MhAT8PVEnol1z/T54E3hIs5LAgcmQdabwmFpoHvmTHRaAwiKJpmkUxONLvJYMlDw4/0W2GcEXPRcOjjVfgszDEepvSmo93h9gwcg6ZlxgXGT7uNM0nLrKG2yAaetd6MtN7h6gojJ8wsLM/DbM3n71I7XKmrC622Y03YjG4x95Gm65Junhd6ez3SZF3REhpmdatKq6aBPQrCKp/vFe96nP3hzJztt6PusG3iZS2X0v09TqMAtp1WS+iJrj7RadsgJKIF0gLU3KGC7U+1qse7W90/vDe1bHjS0Ve/QHfUUqcHoAQAMpADHAaF9XBEp4GzL5LM9In6FOd7viP4b6iEVWuxbu9uNZ1NXO/tJjrg0UvRAAFkLL+xnASaJ0wctl+welrJ6r/qDSGPu9snb904f/znGfASEVFU1Ou2vIE8Oz/ZezVgjOMNzJLN20qz6VwP94/uu+i55jOYMGtLhF69utRf/fVXqhXEi03U7dVVq+80m40MErkXYhBBPYhtrMk60FPLhTeAaAfRotmVslSY7sqmic0cgNCbxA2b3Xg/qTHIBBjYQM2GacPZ8PJ8r9Juplp1pavLvp8f4JQ5IbchxnjQWi35sa6P6533r2FAjssv1wZxY7CR8I2YLxjUxPYq3FlTbARnGXpR+khrJvG+4PnRd2G2wn1NnxAVmsGm70G2gWu0mzFwYZjMECrYRQzmGb6wCUv9NGASw7l6RbVmTaUick0dNWV3cTSOgD+kOThcJsDkvjHo7lzUBuMGhIkSnVg4cRlGv4hsCVDTaVV0edZVtw2wDT1smNlwIfOC8mY+ue0nYJkb6lzlMwXddZKfa0AfZwPXv93Rqb8M56kj5arWi7Idd/HueLzH0JFaSNxIkjNtYigfBoRr013JUYYFyLXXaJUda1cUO1WLYJ2xzKB3hRUXLLSINNoJCUtL6y3B9NTDwuyB6Wyh56eR7m7v/B5WyYRdVVXZFKru2moXZ+oZEJ4lQNhIgJDrsq66F1IAQkAiG3mMZX5GLqP/8F///iNAGIUutnBhgx8HgamaqRjhMojlLxvCy4vTAIRMrlYLu1qx7mezsMRxCnH6eqspHO0J9I+Ji9R8wU0VP5qtDU0xGzpoDMNBx0Xa20Fn72FEs0m5ZinbzG6l3FRVU0XZELIpLOmwIXz9x2uNX6CBdgwIoaFCiwBElSscBNhBz/X550P/TF4XQ7RGra3VvKTNqqJ6tavnh6Xe/PGD7m8mGk3H6pwMVWs1EyBMuwxPC/OmLoqWb2pnBx2oPhwIFOuwTwaYcBhFc5MPRcCdJ9s0B0lnw4HOZCqy/mI6TnZisxWr7myFDDAAaHiDSA7Saq7ZfKzlCvAoXVy29PVvfqWTk47a3UZyLWVqCSCkAUhNzx58/NhG42hLsF+sRGtnysYGsBA5NhRpJkU8fvtPv9c3b97ZqIbmR9uI9KA4+/k7cRo7+bKpUwXbuhoUwsSl93mcQOARnSovJnIhzjS0w8GdLKdLgMLQV0CRgvo4Hj/q/u6DNSSNoqzPXl3o6vJUZ6dDU1qy7TubP8Bg3gC+++5a797d6Pbu0a8ZQNhsdT1VYtprKjQU4RRP4UJrHW3OIJGWifLLdI9fjy3fwQ7lGP5Fv/TpZxF0Kxo3ZwVlB0QfTBEGb/rYehmAsCr1GmWdNCu67BTq13dqlXdqVbZqVXbq1GvqdjvWabGhMamMa9eUNABhGGzYZIN2rIIDHxk/E1P6bEIAjcsHSGx9OSSnE6a0kUHIpgiTm26PBrGrerMV0S02hQqucJ5K/39A+H8GGfeAcD61NpvYD0BLvz/UyfBUTcC4jRKowQDCWmRz/WsDwnRhm1hx9ACiQRn1phktnQHhnQEhW2jHTvT7kVvIdeRrMhoVdOdsQfiO9UbdgwaaLK4rXhe/HnrAtLjPusYMClMN5s/nCAoaNG/pMNlJWjVrcTwoDVMlO1azvVhg/U/jQhOEFomMOpo4GvdTFfW+lks2RDVttriLUgOhmg9Ur/dUKzrO15uvtmp2ByqanbgvTD2LHDpPxxj4eDMW7BoatLBoP2x20ajFccLvhbSAhorzg/uSrwDD0nqhgngaGDNrtFPPWu9eVKrM0nCwZPOPGDpFlIyBU2Wpcm2t+WqkJ4ZBu4qWDMw2Zd08zfX6/YMm66pWlY1LfKlZUbNT16AfdEUGcRkMMiSLzWfaWniwCdBLrpVrWEXzvTaTgPq5TeLC9MN/jh7DtS7OWVgKRZmzu6qXpyc9PqFbX3pL+MWXF7p6BYjq2kOAM2C9QWfP0JrGP7XQ2fbeDpNZs5ncptPIIzftgFO2YwCkCbFZpsPBlIKCzPXE68mO4EGI59oFKLGZio0jQ92UfaeaM5Sfnia6vXmwazuuprxOM33KW3W7Tb16daHTM3qXXsoShE1Fc8wZQv0P92yAIdrEb799Z9Matq7tdkmfvbrS3/zt197OqLy0lrJcBUg920AsNs6YfgSABTBBuWSgxzD3o8zBLQ6tJV1f39ut02cgDu3OsTOL1+eJm2ucuXH0rbI9RE8GeB17KEGg+umwrf4QJ1Yczssq4TAPuCnxGYXZkx0uvRku7FKPTwSvaz4lmiIi02wOl3OG92OqPKgiqgRAGEDbn4MBIeweJDrx/gUgTLT6LZTqAITc9/RYo9FjkppIvW7fdPNMIQfooY+vsnVqFDZayrRQG+1YD2kuetQll5aIqgKEcm9TTzKDKPsQRy8Rw+bsXAqwhcXTbpT11RcXGvYb7uliABTMs6CahpGTP40k/XFpoed03xnU87wV5flAaeWc5wFNNGRDFW9v7WBQloeL0C8Zho+fFx6OAAyfHic2GIJOis6arShpA3yug2HPC4qTM2JYGODFYAb6Nn4F9ILWl65gX0wNBrOsjVF2fuxUmDHA/ff49Oy0gqeHR9f/erktLSsqAwjVUbs4PQDComvAV69ibBd5znVvCNnwhpETTrc/J0D4vwAzsV0Iuj1j5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8918" name="Picture 6" descr="https://cdn.tut-prosto.ru/files/uploads/products/202104/926722.jpg?v=16766862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412776"/>
            <a:ext cx="1872208" cy="2016224"/>
          </a:xfrm>
          <a:prstGeom prst="rect">
            <a:avLst/>
          </a:prstGeom>
          <a:noFill/>
        </p:spPr>
      </p:pic>
      <p:pic>
        <p:nvPicPr>
          <p:cNvPr id="38920" name="Picture 8" descr="https://booksrus.fr/upload/iblock/088/088a2c6b6edecf3240674383a1ec4f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437112"/>
            <a:ext cx="2088232" cy="2088232"/>
          </a:xfrm>
          <a:prstGeom prst="rect">
            <a:avLst/>
          </a:prstGeom>
          <a:noFill/>
        </p:spPr>
      </p:pic>
      <p:sp>
        <p:nvSpPr>
          <p:cNvPr id="38922" name="AutoShape 10" descr="https://images.wildberries.ru/big/new/4040000/4044816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8924" name="AutoShape 12" descr="https://images.wildberries.ru/big/new/4040000/4044816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8926" name="Picture 14" descr="https://img.gdebirka.ru/data/3018/prod_4619216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933056"/>
            <a:ext cx="2195736" cy="2195736"/>
          </a:xfrm>
          <a:prstGeom prst="rect">
            <a:avLst/>
          </a:prstGeom>
          <a:noFill/>
        </p:spPr>
      </p:pic>
      <p:pic>
        <p:nvPicPr>
          <p:cNvPr id="38928" name="Picture 16" descr="https://img.akusherstvo.ru/images/magaz/im8438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1484784"/>
            <a:ext cx="1944216" cy="1944216"/>
          </a:xfrm>
          <a:prstGeom prst="rect">
            <a:avLst/>
          </a:prstGeom>
          <a:noFill/>
        </p:spPr>
      </p:pic>
      <p:pic>
        <p:nvPicPr>
          <p:cNvPr id="38930" name="Picture 18" descr="https://cdn2.static1-sima-land.com/items/6202172/0/700-n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4365104"/>
            <a:ext cx="1944216" cy="2016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041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2400" b="1" dirty="0"/>
              <a:t>Заключение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 </a:t>
            </a:r>
            <a:r>
              <a:rPr lang="ru-RU" sz="2400" b="1" dirty="0"/>
              <a:t>Анализ результатов проведенной работы по развитию </a:t>
            </a:r>
            <a:r>
              <a:rPr lang="ru-RU" sz="2400" b="1" dirty="0" smtClean="0"/>
              <a:t>межполушарного взаимодействия у  </a:t>
            </a:r>
            <a:r>
              <a:rPr lang="ru-RU" sz="2400" b="1" dirty="0"/>
              <a:t>детей с ОНР</a:t>
            </a:r>
            <a:r>
              <a:rPr lang="ru-RU" sz="2400" dirty="0"/>
              <a:t> 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66124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Анализ результатов проведенной работы по развитию  межполушарного взаимодействия детей-логопатов</a:t>
            </a:r>
            <a:r>
              <a:rPr lang="ru-RU" sz="1200" i="1" dirty="0">
                <a:solidFill>
                  <a:srgbClr val="000000"/>
                </a:solidFill>
                <a:latin typeface="Georgia"/>
                <a:ea typeface="Calibri"/>
                <a:cs typeface="Times New Roman"/>
              </a:rPr>
              <a:t> </a:t>
            </a:r>
            <a:endParaRPr lang="ru-RU" sz="1200" dirty="0" smtClean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lang="ru-RU" sz="1200" dirty="0">
                <a:latin typeface="Times New Roman"/>
                <a:ea typeface="Times New Roman"/>
                <a:cs typeface="Times New Roman"/>
              </a:rPr>
              <a:t>Анализ результатов повторного обследования уровня развития межполушарных связей, позволил констатировать у детей значительную положительную динамику. У большинства из них произошли положительные качественные изменения при формировании кинестетической основы движений и зрительно-моторной координации движений, а именно в развитии кинестетической основы движений руки, оптико-кинестетической организации движений, в формировании пространственного восприятия, зрительно-моторной координации движений.</a:t>
            </a:r>
            <a:r>
              <a:rPr lang="ru-RU" sz="1200" dirty="0">
                <a:ea typeface="Calibri"/>
                <a:cs typeface="Times New Roman"/>
              </a:rPr>
              <a:t> </a:t>
            </a:r>
            <a:endParaRPr lang="ru-RU" sz="1200" dirty="0" smtClean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   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Результаты диагностики показали, что на начальном этапе работы движения детей были неуклюжими, неточными, некоординированными. При выполнении заданий дети были напряжены, быстро утомлялись и их работоспособность резко снижалась. Детям было сложно держать в голове инструкцию, воспроизводить последовательность, сосредоточиться на задании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.</a:t>
            </a:r>
            <a:r>
              <a:rPr lang="ru-RU" sz="1200" dirty="0" smtClean="0">
                <a:ea typeface="Calibri"/>
                <a:cs typeface="Times New Roman"/>
              </a:rPr>
              <a:t>    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Заключительная диагностика показала, что за время проекта у детей закрепились навыки, появились новые умения. Движения приобрели точность, синхронность, спало напряжение при их выполнении.  У</a:t>
            </a:r>
            <a:r>
              <a:rPr lang="ru-RU" sz="1200" dirty="0"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детей развились  способности  к выполнению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разных упражнений на обеих руках одновременно,  переключению с одного движения на другое, к удерживанию определенных  двигательных позиций и быстрой их смене.</a:t>
            </a:r>
            <a:r>
              <a:rPr lang="ru-RU" sz="1200" dirty="0">
                <a:ea typeface="Calibri"/>
                <a:cs typeface="Times New Roman"/>
              </a:rPr>
              <a:t>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Произошли  улучшения в координации левой и правой половины тела, ориентации в пространстве.</a:t>
            </a:r>
            <a:endParaRPr lang="ru-RU" sz="1200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Проведенная в конце учебного года диагностика динамики развития связи между полушариями  позволяет сделать вывод о повышении уровня развития исследуемых качеств в данной подгруппе за счет увеличения количества детей с высоким уровнем развития и уменьшения детей с низким уровнем развития.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dirty="0">
                <a:latin typeface="Times New Roman"/>
                <a:ea typeface="Calibri"/>
                <a:cs typeface="Times New Roman"/>
              </a:rPr>
            </a:br>
            <a:r>
              <a:rPr lang="ru-RU" sz="1200" dirty="0">
                <a:latin typeface="Times New Roman"/>
                <a:ea typeface="Calibri"/>
                <a:cs typeface="Times New Roman"/>
              </a:rPr>
              <a:t>    До начала занятий состояние межполушарного взаимодействия у детей находилось на среднем (2 ребенка-14 %) и низком уровне (12 детей-86 %). После проведенных занятий состояние  межполушарных связей начало улучшаться, перешло на более высокий уровень, возросло количество детей со средним уровнем (10 детей - 72 %), сократилось количество детей с низким уровнем (2 ребенка - 14 %), 2 детей-  14 % перешли на высокий уровень развития.</a:t>
            </a:r>
            <a:endParaRPr lang="ru-RU" sz="12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Times New Roman"/>
              </a:rPr>
              <a:t> </a:t>
            </a:r>
            <a:r>
              <a:rPr lang="ru-RU" sz="1200" dirty="0">
                <a:latin typeface="Times New Roman"/>
                <a:ea typeface="Times New Roman"/>
              </a:rPr>
              <a:t>Повысился уровень развития, как общей моторики, так и мелкой. Дети стали более собраны. Воспроизведение последовательности, которая давалась на слух в начале проекта, сейчас не вызывала затруднений. Качество выполнения заданий для диагностики существенно возросло.</a:t>
            </a:r>
          </a:p>
          <a:p>
            <a:pPr marL="0" indent="0">
              <a:buNone/>
            </a:pPr>
            <a:r>
              <a:rPr lang="ru-RU" sz="1200" dirty="0">
                <a:ea typeface="Calibri"/>
                <a:cs typeface="Times New Roman"/>
              </a:rPr>
              <a:t>    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</a:rPr>
              <a:t>Таким образом,  можно отметить 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Calibri"/>
              </a:rPr>
              <a:t>эффективность проведенного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</a:rPr>
              <a:t>проекта.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17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Список </a:t>
            </a:r>
            <a:r>
              <a:rPr lang="ru-RU" b="1" dirty="0" smtClean="0"/>
              <a:t> </a:t>
            </a:r>
            <a:r>
              <a:rPr lang="ru-RU" b="1" dirty="0"/>
              <a:t>литературы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08720"/>
            <a:ext cx="8147248" cy="5328592"/>
          </a:xfrm>
        </p:spPr>
        <p:txBody>
          <a:bodyPr>
            <a:normAutofit fontScale="40000" lnSpcReduction="20000"/>
          </a:bodyPr>
          <a:lstStyle/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1.Аралова М.А. Формирование коллектива в ДОУ: Психологическое сопровождение. – М., 2006.</a:t>
            </a:r>
            <a:endParaRPr lang="ru-RU" sz="3500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2.Афонькина Ю.А. Диагностическая программа в системе </a:t>
            </a:r>
            <a:r>
              <a:rPr lang="ru-RU" sz="3500" kern="15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предшкольного</a:t>
            </a: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образования. Методическое пособие для педагогов-психологов образовательных учреждений. - Мурманск, 2006.</a:t>
            </a:r>
            <a:endParaRPr lang="ru-RU" sz="3500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3.Башаева Т.В. Развитие восприятия у детей. Форма, цвет, звук.- Ярославль, 1998.</a:t>
            </a:r>
            <a:endParaRPr lang="ru-RU" sz="3500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4.Борисенко М.Г. Наши пальчики играют. – СПб., 2002.</a:t>
            </a:r>
            <a:endParaRPr lang="ru-RU" sz="3500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5.Беззубова Г.В. Развиваем руку ребенка, готовим ее к письму. - М., 2003.</a:t>
            </a:r>
            <a:endParaRPr lang="ru-RU" sz="3500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6.Венгер Э.Г., Пилюгина Н.Б., </a:t>
            </a:r>
            <a:r>
              <a:rPr lang="ru-RU" sz="3500" kern="15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Венгер</a:t>
            </a: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Н.Б. Воспитание сенсорной культуры ребенка. М., 1988.</a:t>
            </a:r>
            <a:endParaRPr lang="ru-RU" sz="3500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7.Гатанова Н.В., </a:t>
            </a:r>
            <a:r>
              <a:rPr lang="ru-RU" sz="3500" kern="15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Тунина</a:t>
            </a: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Е.Г. Тесты для подготовки ребенка к школе. Для детей 6-8 лет. – СПб., 2001.</a:t>
            </a:r>
            <a:endParaRPr lang="ru-RU" sz="3500" dirty="0">
              <a:ea typeface="Calibri"/>
              <a:cs typeface="Times New Roman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8.Журова Л.Е., </a:t>
            </a:r>
            <a:r>
              <a:rPr lang="ru-RU" sz="3500" kern="15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Варенцова</a:t>
            </a: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Н.С. и др. Обучение дошкольников грамоте. М., 1998.</a:t>
            </a:r>
            <a:r>
              <a:rPr lang="ru-RU" sz="3500" dirty="0">
                <a:solidFill>
                  <a:srgbClr val="111111"/>
                </a:solidFill>
                <a:ea typeface="Times New Roman"/>
                <a:cs typeface="Calibri"/>
              </a:rPr>
              <a:t> </a:t>
            </a:r>
            <a:endParaRPr lang="ru-RU" sz="3500" dirty="0">
              <a:ea typeface="Calibri"/>
              <a:cs typeface="Times New Roman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35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9.Зегебарт Г. М., Ильичева О. С. Волшебные </a:t>
            </a:r>
            <a:r>
              <a:rPr lang="ru-RU" sz="3500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обводилки</a:t>
            </a:r>
            <a:r>
              <a:rPr lang="ru-RU" sz="35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. Формирование </a:t>
            </a:r>
            <a:r>
              <a:rPr lang="ru-RU" sz="3500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графомоторных</a:t>
            </a:r>
            <a:r>
              <a:rPr lang="ru-RU" sz="35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навыков. Методическое пособие. –</a:t>
            </a:r>
            <a:r>
              <a:rPr lang="ru-RU" sz="3500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М.:Генезис</a:t>
            </a:r>
            <a:r>
              <a:rPr lang="ru-RU" sz="35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, 2009.</a:t>
            </a:r>
            <a:endParaRPr lang="ru-RU" sz="3500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10.Игры и упражнения по развитию умственных способностей у детей дошкольного возраста./ Л.А. </a:t>
            </a:r>
            <a:r>
              <a:rPr lang="ru-RU" sz="3500" kern="15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Венгер</a:t>
            </a: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О.М. Дьяченко. М., 1989.</a:t>
            </a:r>
            <a:endParaRPr lang="ru-RU" sz="3500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11.Кольцова М.М. Ребенок учится говорить. М., 1973.</a:t>
            </a:r>
            <a:endParaRPr lang="ru-RU" sz="3500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12.Косинова Е.М. Гимнастика для пальчиков. – М., 2002.</a:t>
            </a:r>
            <a:endParaRPr lang="ru-RU" sz="3500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13.Марковская И.Ф. Развитие тонкой моторики у детей с ЗПР. - Дефектология, 1988, № 4.</a:t>
            </a:r>
            <a:endParaRPr lang="ru-RU" sz="3500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14.Рузина М.С. Страна пальчиковых игр. – СПб., 2000.</a:t>
            </a:r>
            <a:endParaRPr lang="ru-RU" sz="3500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15.Топоркова И.Г. Развиваем руки, чтоб писать и красиво рисовать. Ярославль, 2007.</a:t>
            </a:r>
            <a:endParaRPr lang="ru-RU" sz="3500" dirty="0"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ru-RU" sz="3500" kern="15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16.Щербакова Т.Н. Игры с пальчиками. – М., 2001</a:t>
            </a:r>
            <a:endParaRPr lang="ru-RU" sz="3500" dirty="0"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ru-RU" sz="2400" kern="150" dirty="0">
                <a:ea typeface="SimSun"/>
                <a:cs typeface="F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49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rasler.ru/wp-content/uploads/2019/03/C%D0%BF%D0%B0%D1%81%D0%B8%D0%B1%D0%BE-%D0%B7%D0%B0-%D0%B2%D0%BD%D0%B8%D0%BC%D0%B0%D0%BD%D0%B8%D0%B5-%D0%BA%D0%B0%D1%80%D1%82%D0%B8%D0%BD%D0%BA%D0%B8-%D0%B4%D0%BB%D1%8F-%D0%BF%D1%80%D0%B5%D0%B7%D0%B5%D0%BD%D1%82%D0%B0%D1%86%D0%B8%D0%B8-%D0%BF%D0%BE%D0%B4%D0%B1%D0%BE%D1%80%D0%BA%D0%B0-36-%D1%88%D1%82%D1%83%D0%BA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901451" cy="592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08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0"/>
            <a:ext cx="7738119" cy="5768975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7544" y="1052736"/>
            <a:ext cx="8496943" cy="4824536"/>
          </a:xfrm>
        </p:spPr>
        <p:txBody>
          <a:bodyPr>
            <a:normAutofit/>
          </a:bodyPr>
          <a:lstStyle/>
          <a:p>
            <a:pPr algn="just"/>
            <a:r>
              <a:rPr lang="ru-RU" sz="35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endParaRPr lang="ru-RU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-учитель-логопед:</a:t>
            </a:r>
          </a:p>
          <a:p>
            <a:pPr algn="just"/>
            <a:r>
              <a:rPr lang="ru-RU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Мухаева</a:t>
            </a:r>
            <a:r>
              <a:rPr lang="ru-RU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 Борисовна;</a:t>
            </a:r>
          </a:p>
          <a:p>
            <a:pPr algn="just"/>
            <a:r>
              <a:rPr lang="ru-RU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-дети подготовительной </a:t>
            </a:r>
            <a:r>
              <a:rPr lang="ru-RU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с речевыми нарушениями – </a:t>
            </a:r>
            <a:r>
              <a:rPr lang="ru-RU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человек;</a:t>
            </a:r>
          </a:p>
          <a:p>
            <a:pPr algn="just"/>
            <a:r>
              <a:rPr lang="ru-RU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-родители</a:t>
            </a:r>
            <a:r>
              <a:rPr lang="ru-RU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воспитанников;</a:t>
            </a:r>
          </a:p>
          <a:p>
            <a:pPr algn="just"/>
            <a:r>
              <a:rPr lang="ru-RU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-воспитатели </a:t>
            </a:r>
            <a:r>
              <a:rPr lang="ru-RU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  группы № 4.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</a:rPr>
              <a:t>  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7504" y="332656"/>
            <a:ext cx="8928992" cy="6120680"/>
          </a:xfrm>
        </p:spPr>
        <p:txBody>
          <a:bodyPr>
            <a:normAutofit fontScale="92500" lnSpcReduction="10000"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Мозг 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человека состоит из двух полушарий: левого и правого. У кого-то лучше функционирует левое полушарие, у кого-то правое, а самый хороший вариант, когда функционируют оба полушария головного мозга.</a:t>
            </a:r>
            <a:endParaRPr lang="ru-RU" sz="1600" b="1" dirty="0">
              <a:ea typeface="Calibri"/>
              <a:cs typeface="Times New Roman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Проведя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мониторинг в начале учебного года, я столкнулась с проблемой недостаточного  уровня развития межполушарного взаимодействия. Дети  не умеют выполнять разные упражнения на обеих руках, с трудом переключаются с одного движения на другое, не удерживают определенные позы. Движения детей были неуклюжими, неточными, некоординированными.</a:t>
            </a:r>
            <a:endParaRPr lang="ru-RU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Анализируя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создавшуюся обстановку, созрела необходимость создания проекта 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межполушарного взаимодействия на логопедических занятиях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направленного на повышение уровня развития межполушарных связей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воспитанников подготовительной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с ОНР в целях осуществления полноценной подготовки ребёнка к школьному обучению.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Каждое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полушарие постигает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окружающий мир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своим особым способом. Правое, рефлекторное полушарие воспринимает мир в целом. Оно создает конкретные образы и способно опознавать их в новой ситуации и получает информацию от органов чувств, запоминает ее. Левое, аналитическое полушарие отвечает за логическую деятельность, оно способно выделять часть из общего, анализировать фрагменты.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41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/>
              <a:t>Ц</a:t>
            </a:r>
            <a:r>
              <a:rPr lang="ru-RU" b="1" u="sng" dirty="0" smtClean="0"/>
              <a:t>ель </a:t>
            </a:r>
            <a:r>
              <a:rPr lang="ru-RU" b="1" u="sng" dirty="0"/>
              <a:t>проекта</a:t>
            </a:r>
            <a:r>
              <a:rPr lang="ru-RU" b="1" dirty="0"/>
              <a:t>: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развитие межполушарных связей у детей дошкольного возраста с речевыми нарушениями</a:t>
            </a:r>
            <a:r>
              <a:rPr lang="ru-RU" sz="3600" dirty="0">
                <a:ea typeface="Calibri"/>
                <a:cs typeface="Times New Roman"/>
              </a:rPr>
              <a:t>.</a:t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695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2130425"/>
            <a:ext cx="8784976" cy="1470025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 познакомиться с современными подходами к развитию и коррекции </a:t>
            </a: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межполушарных связей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у детей с  ОНР (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провести анализ литературы, теоретического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материала и  педагогического опыта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по данной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теме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).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2) провести экспериментальное исследование состояния развития межполушарного взаимодействия у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детей подготовительной группы 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ОНР;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3) на основе полученных данных создать систему игровых приёмов коррекции, включённых в систему логопедических занятий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для 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преодоления выявленных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нарушений; </a:t>
            </a:r>
            <a:r>
              <a:rPr lang="ru-RU" sz="16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 4) Повышать уровень контроля и регуляции собственной деятельности детей; развивать  их речевые способности;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совершенствовать</a:t>
            </a: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психические функции (память, внимание, мышление) и мелкую моторику рук.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600" dirty="0" smtClean="0">
                <a:ea typeface="Calibri"/>
                <a:cs typeface="Times New Roman"/>
              </a:rPr>
              <a:t/>
            </a:r>
            <a:br>
              <a:rPr lang="ru-RU" sz="1600" dirty="0" smtClean="0">
                <a:ea typeface="Calibri"/>
                <a:cs typeface="Times New Roman"/>
              </a:rPr>
            </a:b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5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Повысить педагогическую компетентность родителей дошкольников  и воспитателей в вопросах развития межполушарного взаимодействия,                      разработать информационно - методический материал для родителей и педагогов по данной теме.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dirty="0"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dirty="0">
                <a:latin typeface="Times New Roman"/>
                <a:ea typeface="Times New Roman"/>
                <a:cs typeface="Times New Roman"/>
              </a:rPr>
              <a:t>6) Обучить родителей доступным приёмам  развития межполушарных связей</a:t>
            </a:r>
            <a:r>
              <a:rPr lang="ru-RU" sz="1600" dirty="0">
                <a:ea typeface="Calibri"/>
                <a:cs typeface="Times New Roman"/>
              </a:rPr>
              <a:t>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в вопросах организации условий для гармоничного развития  детей дома.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2000" dirty="0"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36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55576" y="836713"/>
            <a:ext cx="7702624" cy="2016224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Практическая </a:t>
            </a:r>
            <a:r>
              <a:rPr lang="ru-RU" b="1" u="sng" dirty="0"/>
              <a:t>значимость </a:t>
            </a:r>
            <a:r>
              <a:rPr lang="ru-RU" b="1" u="sng" dirty="0" smtClean="0"/>
              <a:t>проекта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95536" y="2924944"/>
            <a:ext cx="8208912" cy="2713856"/>
          </a:xfrm>
        </p:spPr>
        <p:txBody>
          <a:bodyPr>
            <a:normAutofit fontScale="62500" lnSpcReduction="20000"/>
          </a:bodyPr>
          <a:lstStyle/>
          <a:p>
            <a:pPr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 Раскрывается один из показателей подготовки ребёнка к школьному обучению.        </a:t>
            </a:r>
            <a:endParaRPr lang="ru-RU" sz="2400" dirty="0">
              <a:ea typeface="Calibri"/>
              <a:cs typeface="Times New Roman"/>
            </a:endParaRPr>
          </a:p>
          <a:p>
            <a:pPr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Совместная творческая деятельность с родителями поможет в развитии способностей ребенка, в формировании его ценных жизненных ориентаций.</a:t>
            </a:r>
            <a:endParaRPr lang="ru-RU" sz="2400" dirty="0">
              <a:ea typeface="Calibri"/>
              <a:cs typeface="Times New Roman"/>
            </a:endParaRPr>
          </a:p>
          <a:p>
            <a:pPr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3. Систематизированный информационно-методический материал по развитию  межполушарных связей пополнит методическую копилку учителя-логопеда.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67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8640960" cy="5328592"/>
          </a:xfrm>
        </p:spPr>
        <p:txBody>
          <a:bodyPr>
            <a:normAutofit fontScale="62500" lnSpcReduction="20000"/>
          </a:bodyPr>
          <a:lstStyle/>
          <a:p>
            <a:pPr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 окончании проекта ожидаются следующие результаты:</a:t>
            </a:r>
            <a:r>
              <a:rPr lang="ru-RU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4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• гармоничное развитие правого и левого полушарий, межполушарных связей;</a:t>
            </a:r>
            <a:endParaRPr lang="ru-RU" sz="24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•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улучшение в речевом развитии, восприятии информации, запоминании за счет синхронизации работы правого и левого полушария;</a:t>
            </a:r>
            <a:endParaRPr lang="ru-RU" sz="24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• повышение уровня контроля и регуляции собственной деятельности;</a:t>
            </a:r>
            <a:endParaRPr lang="ru-RU" sz="24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• развитие познавательных процессов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(развито произвольное слуховое и зрительное восприятие, внимание, память, зрительно-пространственные представления);</a:t>
            </a:r>
            <a:endParaRPr lang="ru-RU" sz="24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•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формирование элементарных графически умений и навыков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мелкой и общей моторики;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24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•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развитие пространственной координации обеих рук;  движений руки и глаза;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•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развитие интерес к изобразительно-графической деятельности;</a:t>
            </a:r>
            <a:endParaRPr lang="ru-RU" sz="24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• пополнение предметно-развивающей среды по теме «Развитие межполушарного взаимодействия».</a:t>
            </a:r>
            <a:endParaRPr lang="ru-RU" sz="24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49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/>
              <a:t/>
            </a:r>
            <a:br>
              <a:rPr lang="ru-RU" b="1" u="sng" dirty="0"/>
            </a:br>
            <a:r>
              <a:rPr lang="ru-RU" b="1" u="sng" dirty="0" smtClean="0"/>
              <a:t> </a:t>
            </a:r>
            <a:r>
              <a:rPr lang="ru-RU" b="1" u="sng" dirty="0"/>
              <a:t>Этапы реализации проекта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реализации</a:t>
            </a:r>
            <a:r>
              <a:rPr 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Сентябрь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темы проекта и его разработка.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научно - практических и методических источников по заявленной проблеме.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Подбор методического материала по заявленной теме. 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 картотек по теме проекта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 (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2020-апрель 2021 года)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(Май, июнь 2021 года)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Диагностическое обследование. Мониторинг.</a:t>
            </a:r>
            <a:r>
              <a:rPr lang="ru-RU" dirty="0"/>
              <a:t/>
            </a:r>
            <a:br>
              <a:rPr lang="ru-RU" dirty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2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1398</TotalTime>
  <Words>766</Words>
  <Application>Microsoft Office PowerPoint</Application>
  <PresentationFormat>Экран (4:3)</PresentationFormat>
  <Paragraphs>105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SimSun</vt:lpstr>
      <vt:lpstr>Arial</vt:lpstr>
      <vt:lpstr>Calibri</vt:lpstr>
      <vt:lpstr>F</vt:lpstr>
      <vt:lpstr>Georgia</vt:lpstr>
      <vt:lpstr>Times New Roman</vt:lpstr>
      <vt:lpstr>Тема Office</vt:lpstr>
      <vt:lpstr>     ПРОЕКТ « Развитие межполушарного взаимодействия на логопедических занятиях»  </vt:lpstr>
      <vt:lpstr> Тип проекта: Информационно-практико-ориентированный Вид: Групповой Длительность: Долгосрочный – 9 месяцев (сентябрь — июнь) </vt:lpstr>
      <vt:lpstr>Презентация PowerPoint</vt:lpstr>
      <vt:lpstr>Презентация PowerPoint</vt:lpstr>
      <vt:lpstr>Цель проекта: развитие межполушарных связей у детей дошкольного возраста с речевыми нарушениями. </vt:lpstr>
      <vt:lpstr>  Задачи:  1) познакомиться с современными подходами к развитию и коррекции межполушарных связей  у детей с  ОНР (провести анализ литературы, теоретического материала и  педагогического опыта по данной теме). 2) провести экспериментальное исследование состояния развития межполушарного взаимодействия у детей подготовительной группы  с ОНР;  3) на основе полученных данных создать систему игровых приёмов коррекции, включённых в систему логопедических занятий для  преодоления выявленных нарушений;     4) Повышать уровень контроля и регуляции собственной деятельности детей; развивать  их речевые способности; совершенствовать психические функции (память, внимание, мышление) и мелкую моторику рук.    5) Повысить педагогическую компетентность родителей дошкольников  и воспитателей в вопросах развития межполушарного взаимодействия,                      разработать информационно - методический материал для родителей и педагогов по данной теме.   6) Обучить родителей доступным приёмам  развития межполушарных связей в вопросах организации условий для гармоничного развития  детей дома.      </vt:lpstr>
      <vt:lpstr>Практическая значимость проекта  </vt:lpstr>
      <vt:lpstr> </vt:lpstr>
      <vt:lpstr>   Этапы реализации проекта  Подготовительный этап Время реализации: Сентябрь 2022 года. Выбор темы проекта и его разработка. Изучение научно - практических и методических источников по заявленной проблеме.  Подбор методического материала по заявленной теме.  Изготовление  картотек по теме проекта   Основной этап (Октябрь 2020-апрель 2021 года)   Заключительный этап: (Май, июнь 2021 года) Диагностическое обследование. Мониторинг.  </vt:lpstr>
      <vt:lpstr>     Этапы реализации проекта  Подготовительный этап Время реализации: Сентябрь 2022 года. Выбор темы проекта и его разработка. Изучение научно - практических и методических источников по заявленной проблеме.  Подбор методического материала по заявленной теме.  Изготовление  картотек, памяток по теме проекта.  Основной этап (Октябрь 2022- май 2023 года)  Заключительный этап: (Май, июнь 2023 года) Диагностическое обследование. Мониторинг.    .  </vt:lpstr>
      <vt:lpstr>Презентация PowerPoint</vt:lpstr>
      <vt:lpstr> План мероприятий по развитию проекта </vt:lpstr>
      <vt:lpstr>План мероприятий по развитию проекта </vt:lpstr>
      <vt:lpstr> План мероприятий по развитию проекта </vt:lpstr>
      <vt:lpstr>Нейрогимнастика Упражнение «Лезгинка»</vt:lpstr>
      <vt:lpstr>Нейрогимнастика Упражнение «Ухо-нос»</vt:lpstr>
      <vt:lpstr>Нейрогимнастика Упражнение «Колечко»</vt:lpstr>
      <vt:lpstr> Нейрогимнастика Упражнение «Кулак-ребро-ладонь»</vt:lpstr>
      <vt:lpstr>Нейрогимнастика Упражнение «Фонарики»</vt:lpstr>
      <vt:lpstr>Презентация PowerPoint</vt:lpstr>
      <vt:lpstr>Зеркальное рисование</vt:lpstr>
      <vt:lpstr>Нейроигра « Положи в кастрюлю»</vt:lpstr>
      <vt:lpstr>Штрихование, рисование одновременно двумя руками</vt:lpstr>
      <vt:lpstr>Графический диктант</vt:lpstr>
      <vt:lpstr>Межполушарные доски</vt:lpstr>
      <vt:lpstr> Прописи для развитии межполушарного взаимодействия</vt:lpstr>
      <vt:lpstr>Заключение   Анализ результатов проведенной работы по развитию межполушарного взаимодействия у  детей с ОНР  </vt:lpstr>
      <vt:lpstr>Список  литературы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Звук и буква Ж</dc:title>
  <dc:creator>HP</dc:creator>
  <cp:lastModifiedBy>-</cp:lastModifiedBy>
  <cp:revision>107</cp:revision>
  <dcterms:modified xsi:type="dcterms:W3CDTF">2023-11-21T15:07:38Z</dcterms:modified>
</cp:coreProperties>
</file>