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3" r:id="rId6"/>
    <p:sldId id="272" r:id="rId7"/>
    <p:sldId id="268" r:id="rId8"/>
    <p:sldId id="269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7B9A-088B-4DB8-A50A-32C94257AA9E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6AE-82E6-4BB2-A7C1-466C4C67E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B5AD-7174-492D-9852-5C2355071A5A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FC29-DD54-44B1-9866-352B06CD0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895B-89AB-47A0-A097-67F04E731EC2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925-1AD7-43E2-AB6E-BC70ED77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BB6E-F412-44A9-9116-C677E612F024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56DC-10A5-4DD8-858F-A85FAE3C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5EC0-FA06-4E63-B729-5B8963CF4A5C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A7F0-A463-48D1-A4F9-9BF3EF96C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79CF-1EAE-4509-B7B8-8FAE4FB15D01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1C9D-8B1A-4684-8F88-227F4F2A9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048F-4B24-4202-A472-ABE5D2F7F6A5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3CD1-2424-4130-BF9A-EC85CFE07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73B5-FAAA-46FB-B146-80DBC527CC5B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DC50-FD24-4163-B307-0EBC34A4B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FCE1-7F1B-4F5B-B934-DF5499B101C8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DF3F-DF7C-4369-A47C-7FADF2E05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75AD-03C1-4F43-B246-F27A0858A30B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A63A-ABF6-4FE2-81AE-6A64B85DF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E774-0F2B-485D-B2DB-A11719FBF4AC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6A25-183F-449B-A062-5CB2D56DA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29C77-8AB6-4298-ADBB-5ED771FFD85D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5E0AC-2295-4F2A-B00F-FB5D617D6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88032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«ДЕТЯМ О КОСМОСЕ»</a:t>
            </a:r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2457786" cy="2085851"/>
          </a:xfrm>
          <a:prstGeom prst="rect">
            <a:avLst/>
          </a:prstGeom>
        </p:spPr>
      </p:pic>
      <p:pic>
        <p:nvPicPr>
          <p:cNvPr id="5" name="Рисунок 4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648" y="3501008"/>
            <a:ext cx="2115352" cy="2088232"/>
          </a:xfrm>
          <a:prstGeom prst="rect">
            <a:avLst/>
          </a:prstGeom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46898" cy="2016224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717032"/>
            <a:ext cx="2288190" cy="2036673"/>
          </a:xfrm>
          <a:prstGeom prst="rect">
            <a:avLst/>
          </a:prstGeom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901" y="1"/>
            <a:ext cx="2143099" cy="1988840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411760" y="0"/>
            <a:ext cx="1769912" cy="1483064"/>
          </a:xfrm>
          <a:prstGeom prst="rect">
            <a:avLst/>
          </a:prstGeom>
        </p:spPr>
      </p:pic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0"/>
            <a:ext cx="1524273" cy="159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6798608" cy="4536504"/>
          </a:xfrm>
          <a:prstGeom prst="rect">
            <a:avLst/>
          </a:prstGeom>
        </p:spPr>
      </p:pic>
      <p:pic>
        <p:nvPicPr>
          <p:cNvPr id="1029" name="Picture 5" descr="http://allmults.org/img/p_b/1/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8004"/>
            <a:ext cx="3275856" cy="2469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luntik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00" r="5200"/>
          <a:stretch>
            <a:fillRect/>
          </a:stretch>
        </p:blipFill>
        <p:spPr>
          <a:xfrm>
            <a:off x="323528" y="188640"/>
            <a:ext cx="8544949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440160"/>
          </a:xfrm>
        </p:spPr>
        <p:txBody>
          <a:bodyPr/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</a:rPr>
              <a:t>ЛУНТИК</a:t>
            </a:r>
            <a:endParaRPr lang="ru-RU" sz="8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296144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ЗЕМЛЯ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kosmos_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32656"/>
            <a:ext cx="6956176" cy="5217132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2427074" cy="205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658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ru-RU" sz="6600" dirty="0" err="1" smtClean="0">
                <a:solidFill>
                  <a:srgbClr val="FFC000"/>
                </a:solidFill>
              </a:rPr>
              <a:t>Физминутка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Раз, два, три, четыре –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 космос мы лететь решили!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Чтобы в космос полететь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Нужно многое уметь.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Влево, вправо наклонись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И нисколько не ленись!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Руки вверх, вперед и вниз,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Космонавтом становись!!!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009050" cy="1788216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2427074" cy="2059787"/>
          </a:xfrm>
          <a:prstGeom prst="rect">
            <a:avLst/>
          </a:prstGeom>
        </p:spPr>
      </p:pic>
      <p:pic>
        <p:nvPicPr>
          <p:cNvPr id="5" name="Рисунок 4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4956" y="4035936"/>
            <a:ext cx="2599044" cy="2822064"/>
          </a:xfrm>
          <a:prstGeom prst="rect">
            <a:avLst/>
          </a:prstGeom>
        </p:spPr>
      </p:pic>
      <p:pic>
        <p:nvPicPr>
          <p:cNvPr id="6" name="Рисунок 5" descr="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9933" y="188640"/>
            <a:ext cx="2644067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332656"/>
            <a:ext cx="1008111" cy="626469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Р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А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К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Е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Т</a:t>
            </a:r>
          </a:p>
          <a:p>
            <a:r>
              <a:rPr lang="ru-RU" sz="6000" b="1" dirty="0" smtClean="0">
                <a:solidFill>
                  <a:srgbClr val="FFC000"/>
                </a:solidFill>
              </a:rPr>
              <a:t>А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Semyorka_Rocket_R7_by_Sergei_Korolyov_in_VDNH_Ostankino_RAF0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7" y="273050"/>
            <a:ext cx="4689946" cy="625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(5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298131" cy="5711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0"/>
            <a:ext cx="3528392" cy="400506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Юрий Гагарин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C000"/>
                </a:solidFill>
              </a:rPr>
              <a:t>В космической ракете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С название «Восток»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Он первым на планете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Подняться к звёздам смог.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Поёт об этом песни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Весенняя капель: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Навеки будут вместе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Гагарин и апрель.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В. Степанов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0110412_kosm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149080"/>
            <a:ext cx="3300984" cy="25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Мнемотаблица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836712"/>
          <a:ext cx="8640960" cy="576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289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строка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 descr="C:\Users\Home\Desktop\Открытый показ - КОСМОС\картинки на занятие про космос\Космос 2\png\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66457">
            <a:off x="1021354" y="673123"/>
            <a:ext cx="696140" cy="22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kazka_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2016224" cy="2016224"/>
          </a:xfrm>
          <a:prstGeom prst="rect">
            <a:avLst/>
          </a:prstGeom>
        </p:spPr>
      </p:pic>
      <p:pic>
        <p:nvPicPr>
          <p:cNvPr id="6" name="Рисунок 5" descr="11.jpg"/>
          <p:cNvPicPr/>
          <p:nvPr/>
        </p:nvPicPr>
        <p:blipFill>
          <a:blip r:embed="rId4" cstate="print"/>
          <a:srcRect l="6277" t="18595" r="6838" b="18182"/>
          <a:stretch>
            <a:fillRect/>
          </a:stretch>
        </p:blipFill>
        <p:spPr>
          <a:xfrm>
            <a:off x="5076056" y="1052736"/>
            <a:ext cx="1584176" cy="1656184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7668344" y="2132856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7524328" y="908720"/>
            <a:ext cx="720080" cy="648072"/>
          </a:xfrm>
          <a:prstGeom prst="star4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876256" y="1628800"/>
            <a:ext cx="576064" cy="648072"/>
          </a:xfrm>
          <a:prstGeom prst="star4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172400" y="1268760"/>
            <a:ext cx="648072" cy="720080"/>
          </a:xfrm>
          <a:prstGeom prst="star4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encrypted-tbn0.gstatic.com/images?q=tbn:ANd9GcQtaC2Yt55GJOxmF0tpXVPz3MIc4sbFUVn0fb4xETcMIBDSwgVE"/>
          <p:cNvPicPr/>
          <p:nvPr/>
        </p:nvPicPr>
        <p:blipFill>
          <a:blip r:embed="rId5" cstate="print"/>
          <a:srcRect b="5556"/>
          <a:stretch>
            <a:fillRect/>
          </a:stretch>
        </p:blipFill>
        <p:spPr bwMode="auto">
          <a:xfrm>
            <a:off x="467544" y="3933056"/>
            <a:ext cx="174759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1.s.qip.ru/19QcPeQDx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g.io.ua/img_aa/large/0632/03/06320342.jpg"/>
          <p:cNvPicPr/>
          <p:nvPr/>
        </p:nvPicPr>
        <p:blipFill>
          <a:blip r:embed="rId7" cstate="print"/>
          <a:srcRect b="9154"/>
          <a:stretch>
            <a:fillRect/>
          </a:stretch>
        </p:blipFill>
        <p:spPr bwMode="auto">
          <a:xfrm>
            <a:off x="4716016" y="3933056"/>
            <a:ext cx="1847850" cy="21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7104014.jpg"/>
          <p:cNvPicPr/>
          <p:nvPr/>
        </p:nvPicPr>
        <p:blipFill>
          <a:blip r:embed="rId8" cstate="print"/>
          <a:srcRect l="62999" t="37543" b="3754"/>
          <a:stretch>
            <a:fillRect/>
          </a:stretch>
        </p:blipFill>
        <p:spPr>
          <a:xfrm>
            <a:off x="6876256" y="3933056"/>
            <a:ext cx="1885950" cy="2106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1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61</Template>
  <TotalTime>126</TotalTime>
  <Words>32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61</vt:lpstr>
      <vt:lpstr>«ДЕТЯМ О КОСМОСЕ»</vt:lpstr>
      <vt:lpstr>Слайд 2</vt:lpstr>
      <vt:lpstr>Слайд 3</vt:lpstr>
      <vt:lpstr>ЗЕМЛЯ</vt:lpstr>
      <vt:lpstr>Слайд 5</vt:lpstr>
      <vt:lpstr>Физминутка   Раз, два, три, четыре –  В космос мы лететь решили! Чтобы в космос полететь Нужно многое уметь. Влево, вправо наклонись  И нисколько не ленись! Руки вверх, вперед и вниз, Космонавтом становись!!!    </vt:lpstr>
      <vt:lpstr>Слайд 7</vt:lpstr>
      <vt:lpstr>Слайд 8</vt:lpstr>
      <vt:lpstr>Мнемотаблица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«ДЕТЯМ О КОСМОСЕ»</dc:title>
  <cp:lastModifiedBy>1</cp:lastModifiedBy>
  <cp:revision>1</cp:revision>
  <dcterms:created xsi:type="dcterms:W3CDTF">2014-04-09T07:57:04Z</dcterms:created>
  <dcterms:modified xsi:type="dcterms:W3CDTF">2023-04-26T19:46:33Z</dcterms:modified>
</cp:coreProperties>
</file>