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320" r:id="rId4"/>
    <p:sldId id="321" r:id="rId5"/>
    <p:sldId id="322" r:id="rId6"/>
    <p:sldId id="323" r:id="rId7"/>
    <p:sldId id="325" r:id="rId8"/>
    <p:sldId id="337" r:id="rId9"/>
    <p:sldId id="338" r:id="rId10"/>
    <p:sldId id="309" r:id="rId11"/>
    <p:sldId id="307" r:id="rId12"/>
    <p:sldId id="333" r:id="rId13"/>
    <p:sldId id="297" r:id="rId14"/>
    <p:sldId id="340" r:id="rId15"/>
    <p:sldId id="341" r:id="rId16"/>
    <p:sldId id="312" r:id="rId17"/>
    <p:sldId id="317" r:id="rId18"/>
    <p:sldId id="334" r:id="rId19"/>
    <p:sldId id="280" r:id="rId20"/>
    <p:sldId id="348" r:id="rId21"/>
    <p:sldId id="302" r:id="rId22"/>
    <p:sldId id="263" r:id="rId23"/>
    <p:sldId id="316" r:id="rId24"/>
    <p:sldId id="269" r:id="rId25"/>
    <p:sldId id="347" r:id="rId26"/>
    <p:sldId id="335" r:id="rId27"/>
    <p:sldId id="330" r:id="rId28"/>
    <p:sldId id="258" r:id="rId29"/>
    <p:sldId id="343" r:id="rId30"/>
    <p:sldId id="273" r:id="rId31"/>
    <p:sldId id="346" r:id="rId32"/>
    <p:sldId id="332" r:id="rId33"/>
    <p:sldId id="345" r:id="rId34"/>
    <p:sldId id="293" r:id="rId35"/>
    <p:sldId id="304" r:id="rId36"/>
    <p:sldId id="349" r:id="rId37"/>
    <p:sldId id="300" r:id="rId38"/>
    <p:sldId id="336" r:id="rId39"/>
    <p:sldId id="266" r:id="rId40"/>
    <p:sldId id="350" r:id="rId41"/>
    <p:sldId id="351" r:id="rId4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без заголовка" id="{BD4AF3C0-A866-4261-8463-A6BEAC0D4BE7}">
          <p14:sldIdLst>
            <p14:sldId id="256"/>
            <p14:sldId id="257"/>
            <p14:sldId id="320"/>
            <p14:sldId id="321"/>
            <p14:sldId id="322"/>
            <p14:sldId id="323"/>
            <p14:sldId id="325"/>
            <p14:sldId id="337"/>
            <p14:sldId id="338"/>
            <p14:sldId id="309"/>
            <p14:sldId id="307"/>
            <p14:sldId id="333"/>
            <p14:sldId id="297"/>
            <p14:sldId id="340"/>
            <p14:sldId id="341"/>
            <p14:sldId id="312"/>
            <p14:sldId id="317"/>
            <p14:sldId id="334"/>
            <p14:sldId id="280"/>
            <p14:sldId id="348"/>
            <p14:sldId id="302"/>
            <p14:sldId id="263"/>
            <p14:sldId id="316"/>
            <p14:sldId id="269"/>
            <p14:sldId id="347"/>
            <p14:sldId id="335"/>
            <p14:sldId id="330"/>
            <p14:sldId id="258"/>
            <p14:sldId id="343"/>
            <p14:sldId id="273"/>
            <p14:sldId id="346"/>
            <p14:sldId id="332"/>
            <p14:sldId id="345"/>
            <p14:sldId id="293"/>
            <p14:sldId id="304"/>
            <p14:sldId id="349"/>
            <p14:sldId id="300"/>
            <p14:sldId id="336"/>
            <p14:sldId id="266"/>
            <p14:sldId id="350"/>
            <p14:sldId id="351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99"/>
    <a:srgbClr val="6600CC"/>
    <a:srgbClr val="66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574" autoAdjust="0"/>
    <p:restoredTop sz="94434" autoAdjust="0"/>
  </p:normalViewPr>
  <p:slideViewPr>
    <p:cSldViewPr snapToGrid="0">
      <p:cViewPr varScale="1">
        <p:scale>
          <a:sx n="86" d="100"/>
          <a:sy n="86" d="100"/>
        </p:scale>
        <p:origin x="852" y="90"/>
      </p:cViewPr>
      <p:guideLst/>
    </p:cSldViewPr>
  </p:slideViewPr>
  <p:notesTextViewPr>
    <p:cViewPr>
      <p:scale>
        <a:sx n="33" d="100"/>
        <a:sy n="33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EFA4FE-64B2-458E-9A23-84D75210EFEB}" type="datetimeFigureOut">
              <a:rPr lang="ru-RU" smtClean="0"/>
              <a:t>08.12.2023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BE481-B02C-4FA1-B4EB-F1EAB6A61A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68464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EFA4FE-64B2-458E-9A23-84D75210EFEB}" type="datetimeFigureOut">
              <a:rPr lang="ru-RU" smtClean="0"/>
              <a:t>08.12.2023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BE481-B02C-4FA1-B4EB-F1EAB6A61A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59564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EFA4FE-64B2-458E-9A23-84D75210EFEB}" type="datetimeFigureOut">
              <a:rPr lang="ru-RU" smtClean="0"/>
              <a:t>08.12.2023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BE481-B02C-4FA1-B4EB-F1EAB6A61A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33910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EFA4FE-64B2-458E-9A23-84D75210EFEB}" type="datetimeFigureOut">
              <a:rPr lang="ru-RU" smtClean="0"/>
              <a:t>08.12.2023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BE481-B02C-4FA1-B4EB-F1EAB6A61A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18426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EFA4FE-64B2-458E-9A23-84D75210EFEB}" type="datetimeFigureOut">
              <a:rPr lang="ru-RU" smtClean="0"/>
              <a:t>08.12.2023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BE481-B02C-4FA1-B4EB-F1EAB6A61A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47162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EFA4FE-64B2-458E-9A23-84D75210EFEB}" type="datetimeFigureOut">
              <a:rPr lang="ru-RU" smtClean="0"/>
              <a:t>08.12.2023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BE481-B02C-4FA1-B4EB-F1EAB6A61A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73381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EFA4FE-64B2-458E-9A23-84D75210EFEB}" type="datetimeFigureOut">
              <a:rPr lang="ru-RU" smtClean="0"/>
              <a:t>08.12.2023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BE481-B02C-4FA1-B4EB-F1EAB6A61A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63786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EFA4FE-64B2-458E-9A23-84D75210EFEB}" type="datetimeFigureOut">
              <a:rPr lang="ru-RU" smtClean="0"/>
              <a:t>08.12.2023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BE481-B02C-4FA1-B4EB-F1EAB6A61A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22233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EFA4FE-64B2-458E-9A23-84D75210EFEB}" type="datetimeFigureOut">
              <a:rPr lang="ru-RU" smtClean="0"/>
              <a:t>08.12.2023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BE481-B02C-4FA1-B4EB-F1EAB6A61A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22308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EFA4FE-64B2-458E-9A23-84D75210EFEB}" type="datetimeFigureOut">
              <a:rPr lang="ru-RU" smtClean="0"/>
              <a:t>08.12.2023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BE481-B02C-4FA1-B4EB-F1EAB6A61A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79334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EFA4FE-64B2-458E-9A23-84D75210EFEB}" type="datetimeFigureOut">
              <a:rPr lang="ru-RU" smtClean="0"/>
              <a:t>08.12.2023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BE481-B02C-4FA1-B4EB-F1EAB6A61A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54788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EFA4FE-64B2-458E-9A23-84D75210EFEB}" type="datetimeFigureOut">
              <a:rPr lang="ru-RU" smtClean="0"/>
              <a:t>08.12.2023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7BE481-B02C-4FA1-B4EB-F1EAB6A61A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92219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31.png"/><Relationship Id="rId4" Type="http://schemas.microsoft.com/office/2007/relationships/hdphoto" Target="../media/hdphoto3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5" Type="http://schemas.openxmlformats.org/officeDocument/2006/relationships/image" Target="../media/image33.png"/><Relationship Id="rId4" Type="http://schemas.microsoft.com/office/2007/relationships/hdphoto" Target="../media/hdphoto5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7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8.wd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8.jpeg"/><Relationship Id="rId4" Type="http://schemas.microsoft.com/office/2007/relationships/hdphoto" Target="../media/hdphoto9.wdp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10.wdp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-54932" y="137758"/>
            <a:ext cx="12133542" cy="482161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Министерство образования Республики Мордовия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4044" y="967674"/>
            <a:ext cx="3483071" cy="5412917"/>
          </a:xfrm>
          <a:prstGeom prst="rect">
            <a:avLst/>
          </a:prstGeom>
          <a:ln w="88900" cap="sq" cmpd="thickThin">
            <a:solidFill>
              <a:schemeClr val="accent2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7" name="TextBox 6"/>
          <p:cNvSpPr txBox="1"/>
          <p:nvPr/>
        </p:nvSpPr>
        <p:spPr>
          <a:xfrm>
            <a:off x="928047" y="757677"/>
            <a:ext cx="584124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ПОРТФОЛИО</a:t>
            </a:r>
          </a:p>
          <a:p>
            <a:pPr algn="ctr"/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232013" y="1209006"/>
            <a:ext cx="6646459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ТИТОВОЙ ЮЛИИ ВЛАДИМИРОВНЫ</a:t>
            </a:r>
          </a:p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Воспитателя МАДОУ «Детский сад № 80 комбинированного вида»</a:t>
            </a: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32013" y="2490189"/>
            <a:ext cx="7840018" cy="4167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Дата рождения: 23.02.1983г.</a:t>
            </a:r>
          </a:p>
          <a:p>
            <a:pPr algn="just"/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Профессиональное образование: 2006г., высшее МГПИ им. М.Е. </a:t>
            </a:r>
            <a:r>
              <a:rPr lang="ru-RU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Евсевьева</a:t>
            </a:r>
            <a:endParaRPr lang="ru-RU" sz="20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Специальность : Русский язык и литература</a:t>
            </a:r>
          </a:p>
          <a:p>
            <a:pPr algn="just"/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Квалификация : Учитель  русского языка и литературы</a:t>
            </a:r>
          </a:p>
          <a:p>
            <a:pPr algn="just"/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Диплом: ВСГ № 0606527</a:t>
            </a:r>
          </a:p>
          <a:p>
            <a:pPr algn="just"/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Дата выдачи: 17.06.2006 г.</a:t>
            </a:r>
          </a:p>
          <a:p>
            <a:pPr algn="just"/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Переподготовка : 2017 г. , воспитатель</a:t>
            </a:r>
          </a:p>
          <a:p>
            <a:pPr algn="just"/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Диплом № 132405134101</a:t>
            </a:r>
          </a:p>
          <a:p>
            <a:pPr algn="just"/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Дата выдачи: 20.05.2017</a:t>
            </a:r>
          </a:p>
          <a:p>
            <a:pPr algn="just"/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Общий трудовой стаж : 16 лет</a:t>
            </a:r>
          </a:p>
          <a:p>
            <a:pPr algn="just"/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Стаж педагогической работы (по специальности ) : 12 лет</a:t>
            </a:r>
          </a:p>
          <a:p>
            <a:r>
              <a:rPr lang="ru-RU" b="1" dirty="0" smtClean="0"/>
              <a:t> 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4188746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586855" y="163773"/>
            <a:ext cx="1064525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ru-RU" sz="2400" b="1" kern="0" cap="small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kern="0" cap="small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Наличие </a:t>
            </a:r>
            <a:r>
              <a:rPr lang="ru-RU" sz="2400" b="1" kern="0" cap="small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публикаций.</a:t>
            </a:r>
          </a:p>
          <a:p>
            <a:pPr lvl="0" algn="ctr">
              <a:defRPr/>
            </a:pPr>
            <a:r>
              <a:rPr lang="ru-RU" sz="2400" b="1" kern="0" cap="small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интернет- </a:t>
            </a:r>
            <a:r>
              <a:rPr lang="ru-RU" sz="2400" b="1" kern="0" cap="small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публикации</a:t>
            </a:r>
            <a:endParaRPr lang="ru-RU" sz="2400" kern="0" dirty="0">
              <a:solidFill>
                <a:srgbClr val="00206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636" y="994770"/>
            <a:ext cx="4056642" cy="573216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9249" y="1066210"/>
            <a:ext cx="4160558" cy="5720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4559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586855" y="163773"/>
            <a:ext cx="1064525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ru-RU" sz="2400" b="1" kern="0" cap="small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Российский уровень</a:t>
            </a:r>
            <a:endParaRPr lang="ru-RU" sz="2400" kern="0" dirty="0">
              <a:solidFill>
                <a:srgbClr val="002060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265" y="650320"/>
            <a:ext cx="4241293" cy="599937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2485" y="789211"/>
            <a:ext cx="4143941" cy="5860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887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57145" y="204716"/>
            <a:ext cx="4518073" cy="643762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843" y="1228298"/>
            <a:ext cx="6719793" cy="4750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857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315692" cy="6858000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022" y="110045"/>
            <a:ext cx="4693654" cy="663791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5594" y="201189"/>
            <a:ext cx="4823180" cy="6637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79973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586855" y="163773"/>
            <a:ext cx="1064525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ru-RU" sz="2400" b="1" kern="0" cap="small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Международный уровень</a:t>
            </a:r>
            <a:endParaRPr lang="ru-RU" sz="2400" kern="0" dirty="0">
              <a:solidFill>
                <a:srgbClr val="00206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402" y="645074"/>
            <a:ext cx="4246213" cy="600049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7609" y="645074"/>
            <a:ext cx="4332652" cy="5961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422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605" y="286603"/>
            <a:ext cx="4436474" cy="627114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3672" y="286603"/>
            <a:ext cx="4856432" cy="6284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8057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90131" y="1774210"/>
            <a:ext cx="9000532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участия воспитанников в:</a:t>
            </a:r>
          </a:p>
          <a:p>
            <a:pPr marL="285750" indent="-285750" algn="ctr">
              <a:buFontTx/>
              <a:buChar char="-"/>
            </a:pPr>
            <a:r>
              <a:rPr lang="ru-RU" sz="28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конкурсах;</a:t>
            </a:r>
          </a:p>
          <a:p>
            <a:pPr marL="285750" indent="-285750" algn="ctr">
              <a:buFontTx/>
              <a:buChar char="-"/>
            </a:pPr>
            <a:r>
              <a:rPr lang="ru-RU" sz="28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выставках;</a:t>
            </a:r>
          </a:p>
          <a:p>
            <a:pPr marL="285750" indent="-285750" algn="ctr">
              <a:buFontTx/>
              <a:buChar char="-"/>
            </a:pPr>
            <a:r>
              <a:rPr lang="ru-RU" sz="28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турнирах;</a:t>
            </a:r>
          </a:p>
          <a:p>
            <a:pPr marL="285750" indent="-285750" algn="ctr">
              <a:buFontTx/>
              <a:buChar char="-"/>
            </a:pPr>
            <a:r>
              <a:rPr lang="ru-RU" sz="28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Соревнованиях;</a:t>
            </a:r>
          </a:p>
          <a:p>
            <a:pPr marL="285750" indent="-285750" algn="ctr">
              <a:buFontTx/>
              <a:buChar char="-"/>
            </a:pPr>
            <a:r>
              <a:rPr lang="ru-RU" sz="28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акциях;</a:t>
            </a:r>
          </a:p>
          <a:p>
            <a:pPr marL="285750" indent="-285750" algn="ctr">
              <a:buFontTx/>
              <a:buChar char="-"/>
            </a:pPr>
            <a:r>
              <a:rPr lang="ru-RU" sz="28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-фестивалях.</a:t>
            </a:r>
            <a:endParaRPr lang="ru-RU" sz="28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4262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19331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95534" y="19334"/>
            <a:ext cx="12096466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400" kern="0" cap="small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kern="0" cap="small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Победы и призовые места в сети интернет</a:t>
            </a:r>
            <a:r>
              <a:rPr lang="ru-RU" sz="2400" kern="0" cap="small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kern="0" cap="small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400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80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286" y="646169"/>
            <a:ext cx="4201626" cy="591593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8217" y="646169"/>
            <a:ext cx="4227162" cy="5995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7347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1933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520" y="426629"/>
            <a:ext cx="4269086" cy="6034531"/>
          </a:xfrm>
          <a:prstGeom prst="rect">
            <a:avLst/>
          </a:prstGeom>
          <a:ln w="38100" cap="sq">
            <a:solidFill>
              <a:srgbClr val="FFFF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5608" y="467031"/>
            <a:ext cx="4211921" cy="5953726"/>
          </a:xfrm>
          <a:prstGeom prst="rect">
            <a:avLst/>
          </a:prstGeom>
          <a:ln w="38100" cap="sq">
            <a:solidFill>
              <a:srgbClr val="FFFF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83948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19331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95534" y="19334"/>
            <a:ext cx="12096466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400" kern="0" cap="small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kern="0" cap="small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Победы и призовые места </a:t>
            </a:r>
            <a:r>
              <a:rPr lang="ru-RU" sz="2400" b="1" kern="0" cap="small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в муниципальных мероприятиях</a:t>
            </a:r>
            <a:endParaRPr lang="ru-RU" sz="2400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80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537" y="707169"/>
            <a:ext cx="4054192" cy="575654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51732" y="1368070"/>
            <a:ext cx="6675699" cy="4639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331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0292" y="0"/>
            <a:ext cx="11491415" cy="1678675"/>
          </a:xfrm>
        </p:spPr>
        <p:txBody>
          <a:bodyPr>
            <a:noAutofit/>
          </a:bodyPr>
          <a:lstStyle/>
          <a:p>
            <a:pPr lvl="0" algn="ctr">
              <a:lnSpc>
                <a:spcPct val="100000"/>
              </a:lnSpc>
              <a:spcBef>
                <a:spcPts val="0"/>
              </a:spcBef>
              <a:defRPr/>
            </a:pPr>
            <a:r>
              <a:rPr lang="ru-RU" sz="2400" b="1" kern="0" cap="small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Представление </a:t>
            </a:r>
            <a:r>
              <a:rPr lang="ru-RU" sz="2400" b="1" kern="0" cap="small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инновационного педагогического опыта</a:t>
            </a:r>
            <a:r>
              <a:rPr lang="en-US" sz="2400" b="1" kern="0" cap="small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kern="0" cap="small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на сайте </a:t>
            </a:r>
            <a:r>
              <a:rPr lang="en-US" sz="2400" b="1" kern="0" cap="small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400" b="1" kern="0" cap="small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kern="0" cap="small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МАДОУ</a:t>
            </a:r>
            <a:r>
              <a:rPr lang="en-US" sz="2400" b="1" kern="0" cap="small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kern="0" cap="small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«Детский сад №80 комбинированного вида»</a:t>
            </a:r>
            <a:br>
              <a:rPr lang="ru-RU" sz="2400" b="1" kern="0" cap="small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400" kern="0" dirty="0">
              <a:solidFill>
                <a:srgbClr val="000099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colorTemperature colorTemp="53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80626" y="1159229"/>
            <a:ext cx="4274078" cy="5698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321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19331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95534" y="19334"/>
            <a:ext cx="12096466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400" kern="0" cap="small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kern="0" cap="small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Победы и призовые места </a:t>
            </a:r>
            <a:r>
              <a:rPr lang="ru-RU" sz="2400" b="1" kern="0" cap="small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в муниципальных мероприятиях</a:t>
            </a:r>
            <a:endParaRPr lang="ru-RU" sz="2400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80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95738" y="693516"/>
            <a:ext cx="4534223" cy="6045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1434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19331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95534" y="19334"/>
            <a:ext cx="1209646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000" kern="0" cap="small" dirty="0" smtClean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800" kern="0" dirty="0">
              <a:solidFill>
                <a:srgbClr val="6600CC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80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001488" y="203999"/>
            <a:ext cx="941315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kern="0" cap="small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Победы и призовые места </a:t>
            </a:r>
            <a:r>
              <a:rPr lang="ru-RU" sz="2400" b="1" kern="0" cap="small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в республиканских мероприятиях </a:t>
            </a:r>
            <a:endParaRPr lang="ru-RU" sz="2400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6839" y="869665"/>
            <a:ext cx="4348392" cy="5643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4000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Объект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273"/>
            <a:ext cx="12192000" cy="6837727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709684" y="142803"/>
            <a:ext cx="1106833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n w="0"/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ln w="0"/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Выступление на </a:t>
            </a:r>
            <a:r>
              <a:rPr lang="ru-RU" sz="2400" b="1" dirty="0" smtClean="0">
                <a:ln w="0"/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заседаниях методических советов, научно - научно-практических конференциях, педагогических чтениях, семинарах</a:t>
            </a:r>
            <a:r>
              <a:rPr lang="ru-RU" sz="2400" b="1" dirty="0">
                <a:ln w="0"/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b="1" dirty="0" smtClean="0">
                <a:ln w="0"/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секциях, форумах, радиопередачах (очно).</a:t>
            </a:r>
          </a:p>
          <a:p>
            <a:pPr algn="ctr"/>
            <a:endParaRPr lang="ru-RU" sz="2400" b="1" dirty="0">
              <a:ln w="0"/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1883" y="1340405"/>
            <a:ext cx="3757437" cy="5304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5450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19331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435032" y="121993"/>
            <a:ext cx="563417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u="sng" dirty="0">
                <a:ln w="0"/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Уровень образовательной организации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9956" y="618543"/>
            <a:ext cx="4327923" cy="577056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4685" y="705651"/>
            <a:ext cx="4262592" cy="5683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8176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Объект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791570" y="197182"/>
            <a:ext cx="11066060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 algn="ctr">
              <a:defRPr/>
            </a:pPr>
            <a:r>
              <a:rPr lang="ru-RU" sz="2400" b="1" kern="0" cap="small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Проведение </a:t>
            </a:r>
            <a:r>
              <a:rPr lang="ru-RU" sz="2400" b="1" kern="0" cap="small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открытых занятий, мастер-классов, мероприятий</a:t>
            </a:r>
            <a:endParaRPr lang="ru-RU" sz="2400" kern="0" dirty="0">
              <a:solidFill>
                <a:srgbClr val="000099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8684" y="852920"/>
            <a:ext cx="4334632" cy="6005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3863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Объект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791570" y="197182"/>
            <a:ext cx="11066060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 algn="ctr">
              <a:defRPr/>
            </a:pPr>
            <a:r>
              <a:rPr lang="ru-RU" b="1" kern="0" cap="small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Проведение </a:t>
            </a:r>
            <a:r>
              <a:rPr lang="ru-RU" b="1" kern="0" cap="small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открытых занятий, мастер-классов, </a:t>
            </a:r>
            <a:r>
              <a:rPr lang="ru-RU" b="1" kern="0" cap="small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мероприятий</a:t>
            </a:r>
          </a:p>
          <a:p>
            <a:pPr lvl="0" algn="ctr">
              <a:defRPr/>
            </a:pPr>
            <a:r>
              <a:rPr lang="ru-RU" b="1" kern="0" cap="small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Уровень образовательной организации</a:t>
            </a:r>
            <a:endParaRPr lang="ru-RU" kern="0" dirty="0">
              <a:solidFill>
                <a:srgbClr val="000099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134" y="839501"/>
            <a:ext cx="4238129" cy="594041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5614" y="762755"/>
            <a:ext cx="4380931" cy="6017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2414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Объект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7114" y="379755"/>
            <a:ext cx="4266471" cy="6301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5966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Объект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791570" y="197182"/>
            <a:ext cx="11066060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 algn="ctr">
              <a:defRPr/>
            </a:pPr>
            <a:r>
              <a:rPr lang="ru-RU" sz="2200" b="1" kern="0" cap="small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ЭКСПЕРТНАЯ ДЕЯТЕЛЬНОСТЬ</a:t>
            </a:r>
          </a:p>
          <a:p>
            <a:pPr lvl="0" algn="ctr">
              <a:defRPr/>
            </a:pPr>
            <a:r>
              <a:rPr lang="ru-RU" sz="2200" b="1" kern="0" cap="small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Интернет</a:t>
            </a:r>
            <a:endParaRPr lang="ru-RU" sz="2200" kern="0" dirty="0">
              <a:solidFill>
                <a:srgbClr val="000099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6054" y="901907"/>
            <a:ext cx="4195434" cy="5934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741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6064"/>
            <a:ext cx="12192000" cy="6835140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08531" y="1181951"/>
            <a:ext cx="3974937" cy="562099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382751" y="0"/>
            <a:ext cx="94450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Общественно – педагогическая активность педагога: участие в комиссиях, педагогических сообществах, в жюри конкурсов</a:t>
            </a:r>
          </a:p>
          <a:p>
            <a:pPr algn="ctr"/>
            <a:r>
              <a:rPr lang="ru-RU" sz="2400" b="1" u="sng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Член педагогических сообществ</a:t>
            </a:r>
            <a:endParaRPr lang="ru-RU" sz="2400" b="1" u="sng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8974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6064"/>
            <a:ext cx="12192000" cy="6835140"/>
          </a:xfrm>
        </p:spPr>
      </p:pic>
      <p:sp>
        <p:nvSpPr>
          <p:cNvPr id="5" name="TextBox 4"/>
          <p:cNvSpPr txBox="1"/>
          <p:nvPr/>
        </p:nvSpPr>
        <p:spPr>
          <a:xfrm>
            <a:off x="1382751" y="0"/>
            <a:ext cx="94450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u="sng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Член профсоюза</a:t>
            </a:r>
            <a:endParaRPr lang="ru-RU" sz="2400" b="1" u="sng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3256" y="691376"/>
            <a:ext cx="4260256" cy="6028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3608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681" y="130680"/>
            <a:ext cx="4947479" cy="6596639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69151" y="209083"/>
            <a:ext cx="4635190" cy="6518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461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Объект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249828" y="142248"/>
            <a:ext cx="5910721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400" b="1" cap="none" spc="0" dirty="0" smtClean="0">
                <a:ln w="0"/>
                <a:solidFill>
                  <a:srgbClr val="0000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Позитивные работы с воспитанниками</a:t>
            </a:r>
            <a:endParaRPr lang="ru-RU" sz="2400" b="1" cap="none" spc="0" dirty="0">
              <a:ln w="0"/>
              <a:solidFill>
                <a:srgbClr val="000099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550" y="688382"/>
            <a:ext cx="4293941" cy="608514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3280" y="688382"/>
            <a:ext cx="4228936" cy="6023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9207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Объект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802" y="590267"/>
            <a:ext cx="3790040" cy="544546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6158" y="47769"/>
            <a:ext cx="4056941" cy="573888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7743" y="910992"/>
            <a:ext cx="3922514" cy="571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1922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Объект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" y="0"/>
            <a:ext cx="12192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260096" y="142248"/>
            <a:ext cx="5890202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400" b="1" cap="none" spc="0" dirty="0" smtClean="0">
                <a:ln w="0"/>
                <a:solidFill>
                  <a:srgbClr val="0000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Качество взаимодействия с родителями</a:t>
            </a:r>
            <a:endParaRPr lang="ru-RU" sz="2400" b="1" cap="none" spc="0" dirty="0">
              <a:ln w="0"/>
              <a:solidFill>
                <a:srgbClr val="000099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393" y="534495"/>
            <a:ext cx="4574622" cy="609949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5245" y="603913"/>
            <a:ext cx="4470494" cy="5960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4560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Объект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" y="0"/>
            <a:ext cx="12192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5266" y="238836"/>
            <a:ext cx="4689629" cy="638032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000" y="102358"/>
            <a:ext cx="4691933" cy="6516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757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Объект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0282"/>
            <a:ext cx="12192000" cy="690828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205" y="900704"/>
            <a:ext cx="4271749" cy="5778071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527833" y="13593"/>
            <a:ext cx="9504643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cap="none" spc="0" dirty="0" smtClean="0">
                <a:ln w="0"/>
                <a:solidFill>
                  <a:srgbClr val="0000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педагога в профессиональных </a:t>
            </a:r>
            <a:r>
              <a:rPr lang="ru-RU" sz="2000" b="1" dirty="0" smtClean="0">
                <a:ln w="0"/>
                <a:solidFill>
                  <a:srgbClr val="0000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конкурсах</a:t>
            </a:r>
          </a:p>
          <a:p>
            <a:pPr algn="ctr"/>
            <a:r>
              <a:rPr lang="ru-RU" sz="2000" b="1" dirty="0" smtClean="0">
                <a:ln w="0"/>
                <a:solidFill>
                  <a:srgbClr val="0000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Победы и призовые места в сети интернет</a:t>
            </a:r>
            <a:endParaRPr lang="ru-RU" sz="2000" b="1" cap="none" spc="0" dirty="0">
              <a:ln w="0"/>
              <a:solidFill>
                <a:srgbClr val="000099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7979" y="790935"/>
            <a:ext cx="4244497" cy="5887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5670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Объект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481351" y="319669"/>
            <a:ext cx="9504643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cap="none" spc="0" dirty="0" smtClean="0">
                <a:ln w="0"/>
                <a:solidFill>
                  <a:srgbClr val="0000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Победы и призовые места в очных муниципальных конкурсах</a:t>
            </a:r>
            <a:endParaRPr lang="ru-RU" sz="2400" b="1" cap="none" spc="0" dirty="0">
              <a:ln w="0"/>
              <a:solidFill>
                <a:srgbClr val="000099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4815" y="1146659"/>
            <a:ext cx="7554889" cy="5346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018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Объект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481351" y="319669"/>
            <a:ext cx="9504643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cap="none" spc="0" dirty="0" smtClean="0">
                <a:ln w="0"/>
                <a:solidFill>
                  <a:srgbClr val="0000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Победы и призовые места в очных муниципальных конкурсах</a:t>
            </a:r>
            <a:endParaRPr lang="ru-RU" sz="2400" b="1" cap="none" spc="0" dirty="0">
              <a:ln w="0"/>
              <a:solidFill>
                <a:srgbClr val="000099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24868" y="726401"/>
            <a:ext cx="4190883" cy="5963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519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Объект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481351" y="46712"/>
            <a:ext cx="9504643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dirty="0" smtClean="0">
                <a:ln w="0"/>
                <a:solidFill>
                  <a:srgbClr val="0000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Республиканский уровень - участие</a:t>
            </a:r>
            <a:endParaRPr lang="ru-RU" sz="2400" b="1" cap="none" spc="0" dirty="0">
              <a:ln w="0"/>
              <a:solidFill>
                <a:srgbClr val="000099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795" y="530521"/>
            <a:ext cx="4274682" cy="604596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8067" y="579657"/>
            <a:ext cx="4240343" cy="5996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2567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Объект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481351" y="46712"/>
            <a:ext cx="9504643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dirty="0" smtClean="0">
                <a:ln w="0"/>
                <a:solidFill>
                  <a:srgbClr val="0000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Республиканский уровень – призовое место</a:t>
            </a:r>
            <a:endParaRPr lang="ru-RU" sz="2400" b="1" cap="none" spc="0" dirty="0">
              <a:ln w="0"/>
              <a:solidFill>
                <a:srgbClr val="000099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4226" y="877709"/>
            <a:ext cx="4279965" cy="5886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866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Объект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30099" cy="687326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41194" y="239205"/>
            <a:ext cx="11573302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cap="none" spc="0" dirty="0" smtClean="0">
                <a:ln w="0"/>
                <a:solidFill>
                  <a:srgbClr val="0000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ru-RU" sz="2400" b="1" cap="none" spc="0" dirty="0" smtClean="0">
                <a:ln w="0"/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Награды и поощрения сети интернет</a:t>
            </a:r>
            <a:endParaRPr lang="ru-RU" sz="2400" b="1" cap="none" spc="0" dirty="0">
              <a:ln w="0"/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2192" y="940075"/>
            <a:ext cx="4172959" cy="573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4584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781" y="57150"/>
            <a:ext cx="4745567" cy="67437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21185" y="34150"/>
            <a:ext cx="5075025" cy="676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9315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Объект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30099" cy="687326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41194" y="239205"/>
            <a:ext cx="11573302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cap="none" spc="0" dirty="0" smtClean="0">
                <a:ln w="0"/>
                <a:solidFill>
                  <a:srgbClr val="0000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ru-RU" sz="2400" b="1" cap="none" spc="0" dirty="0" smtClean="0">
                <a:ln w="0"/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Поощрения муниципального уровня</a:t>
            </a:r>
            <a:endParaRPr lang="ru-RU" sz="2400" b="1" cap="none" spc="0" dirty="0">
              <a:ln w="0"/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88297" y="700870"/>
            <a:ext cx="4486629" cy="5952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865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Объект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30099" cy="687326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41194" y="239205"/>
            <a:ext cx="11573302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cap="none" spc="0" dirty="0" smtClean="0">
                <a:ln w="0"/>
                <a:solidFill>
                  <a:srgbClr val="0000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ru-RU" sz="2400" b="1" cap="none" spc="0" dirty="0" smtClean="0">
                <a:ln w="0"/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Поощрения республиканского уровня</a:t>
            </a:r>
            <a:endParaRPr lang="ru-RU" sz="2400" b="1" cap="none" spc="0" dirty="0">
              <a:ln w="0"/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49390" y="675349"/>
            <a:ext cx="4492082" cy="6182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4106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3" name="TextBox 2"/>
          <p:cNvSpPr txBox="1"/>
          <p:nvPr/>
        </p:nvSpPr>
        <p:spPr>
          <a:xfrm>
            <a:off x="4138960" y="0"/>
            <a:ext cx="37579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cap="all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Наставничество</a:t>
            </a:r>
            <a:endParaRPr lang="ru-RU" sz="2400" b="1" cap="all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4612" y="604952"/>
            <a:ext cx="4582320" cy="6109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3282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631" y="175630"/>
            <a:ext cx="4900961" cy="653461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20009" y="175630"/>
            <a:ext cx="4911415" cy="6548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7927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506" y="559558"/>
            <a:ext cx="5726289" cy="404789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87300" y="2211482"/>
            <a:ext cx="5943688" cy="4196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6168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227" y="350280"/>
            <a:ext cx="4353035" cy="615743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11540"/>
            <a:ext cx="4550119" cy="6434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882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6607" y="331255"/>
            <a:ext cx="4380819" cy="619548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479" y="331255"/>
            <a:ext cx="4503649" cy="6369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1853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2280</TotalTime>
  <Words>290</Words>
  <Application>Microsoft Office PowerPoint</Application>
  <PresentationFormat>Широкоэкранный</PresentationFormat>
  <Paragraphs>55</Paragraphs>
  <Slides>41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41</vt:i4>
      </vt:variant>
    </vt:vector>
  </HeadingPairs>
  <TitlesOfParts>
    <vt:vector size="47" baseType="lpstr">
      <vt:lpstr>Arial</vt:lpstr>
      <vt:lpstr>Arial Black</vt:lpstr>
      <vt:lpstr>Calibri</vt:lpstr>
      <vt:lpstr>Calibri Light</vt:lpstr>
      <vt:lpstr>Times New Roman</vt:lpstr>
      <vt:lpstr>Тема Office</vt:lpstr>
      <vt:lpstr>Министерство образования Республики Мордовия</vt:lpstr>
      <vt:lpstr>Представление инновационного педагогического опыта на сайте  МАДОУ  «Детский сад №80 комбинированного вида»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Юлия</dc:creator>
  <cp:lastModifiedBy>AdminG</cp:lastModifiedBy>
  <cp:revision>157</cp:revision>
  <cp:lastPrinted>2018-10-28T11:29:28Z</cp:lastPrinted>
  <dcterms:created xsi:type="dcterms:W3CDTF">2018-08-24T16:38:35Z</dcterms:created>
  <dcterms:modified xsi:type="dcterms:W3CDTF">2023-12-08T11:42:27Z</dcterms:modified>
</cp:coreProperties>
</file>