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2D7D-D55A-429A-858D-898B1D986E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E521-9689-4150-BAB3-C02BD4427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0486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OHyyKu2I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V="1">
            <a:off x="3347864" y="6165304"/>
            <a:ext cx="20882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886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«ЦРР – детский сад №58»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0689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Воспитатель: Свинцова А.П.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pDQ4uI4z4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208912" cy="6048672"/>
          </a:xfrm>
        </p:spPr>
      </p:pic>
      <p:sp>
        <p:nvSpPr>
          <p:cNvPr id="5" name="TextBox 4"/>
          <p:cNvSpPr txBox="1"/>
          <p:nvPr/>
        </p:nvSpPr>
        <p:spPr>
          <a:xfrm>
            <a:off x="3347864" y="6093296"/>
            <a:ext cx="24482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hHmPNdyy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68952" cy="6669360"/>
          </a:xfrm>
        </p:spPr>
      </p:pic>
      <p:sp>
        <p:nvSpPr>
          <p:cNvPr id="5" name="TextBox 4"/>
          <p:cNvSpPr txBox="1"/>
          <p:nvPr/>
        </p:nvSpPr>
        <p:spPr>
          <a:xfrm>
            <a:off x="3347864" y="6309320"/>
            <a:ext cx="23762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OfA246YJC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5"/>
            <a:ext cx="8568952" cy="6266829"/>
          </a:xfrm>
        </p:spPr>
      </p:pic>
      <p:sp>
        <p:nvSpPr>
          <p:cNvPr id="5" name="TextBox 4"/>
          <p:cNvSpPr txBox="1"/>
          <p:nvPr/>
        </p:nvSpPr>
        <p:spPr>
          <a:xfrm>
            <a:off x="3347864" y="6309320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BrL04-e7n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24936" cy="5904656"/>
          </a:xfrm>
        </p:spPr>
      </p:pic>
      <p:sp>
        <p:nvSpPr>
          <p:cNvPr id="5" name="TextBox 4"/>
          <p:cNvSpPr txBox="1"/>
          <p:nvPr/>
        </p:nvSpPr>
        <p:spPr>
          <a:xfrm>
            <a:off x="3419872" y="6093296"/>
            <a:ext cx="24482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CFJ57p4G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192688"/>
          </a:xfrm>
        </p:spPr>
      </p:pic>
      <p:sp>
        <p:nvSpPr>
          <p:cNvPr id="5" name="TextBox 4"/>
          <p:cNvSpPr txBox="1"/>
          <p:nvPr/>
        </p:nvSpPr>
        <p:spPr>
          <a:xfrm>
            <a:off x="3203848" y="6165304"/>
            <a:ext cx="25922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wl47lrxZ2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36904" cy="6264696"/>
          </a:xfrm>
        </p:spPr>
      </p:pic>
      <p:sp>
        <p:nvSpPr>
          <p:cNvPr id="5" name="TextBox 4"/>
          <p:cNvSpPr txBox="1"/>
          <p:nvPr/>
        </p:nvSpPr>
        <p:spPr>
          <a:xfrm>
            <a:off x="3203848" y="6309320"/>
            <a:ext cx="25922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MJCLmlik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6048672"/>
          </a:xfrm>
        </p:spPr>
      </p:pic>
      <p:sp>
        <p:nvSpPr>
          <p:cNvPr id="5" name="TextBox 4"/>
          <p:cNvSpPr txBox="1"/>
          <p:nvPr/>
        </p:nvSpPr>
        <p:spPr>
          <a:xfrm>
            <a:off x="3275856" y="6093296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jDpWZO_3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192688"/>
          </a:xfrm>
        </p:spPr>
      </p:pic>
      <p:sp>
        <p:nvSpPr>
          <p:cNvPr id="5" name="TextBox 4"/>
          <p:cNvSpPr txBox="1"/>
          <p:nvPr/>
        </p:nvSpPr>
        <p:spPr>
          <a:xfrm>
            <a:off x="3275856" y="6165304"/>
            <a:ext cx="24482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TVSisPwD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92888" cy="6048672"/>
          </a:xfrm>
        </p:spPr>
      </p:pic>
      <p:sp>
        <p:nvSpPr>
          <p:cNvPr id="5" name="TextBox 4"/>
          <p:cNvSpPr txBox="1"/>
          <p:nvPr/>
        </p:nvSpPr>
        <p:spPr>
          <a:xfrm>
            <a:off x="3203848" y="6021288"/>
            <a:ext cx="24482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4</cp:revision>
  <dcterms:created xsi:type="dcterms:W3CDTF">2020-04-23T12:09:35Z</dcterms:created>
  <dcterms:modified xsi:type="dcterms:W3CDTF">2020-04-23T13:31:18Z</dcterms:modified>
</cp:coreProperties>
</file>