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Митяй\Desktop\ПРОЕКТ НЕТРАДИЦИОН ТЕХН РИС\10219685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357" cy="6858000"/>
          </a:xfrm>
          <a:prstGeom prst="rect">
            <a:avLst/>
          </a:prstGeom>
          <a:noFill/>
        </p:spPr>
      </p:pic>
      <p:sp>
        <p:nvSpPr>
          <p:cNvPr id="6" name="Вертикальный свиток 5"/>
          <p:cNvSpPr/>
          <p:nvPr/>
        </p:nvSpPr>
        <p:spPr>
          <a:xfrm>
            <a:off x="-8991600" y="9906000"/>
            <a:ext cx="381000" cy="4571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4419600" y="1828800"/>
            <a:ext cx="4724400" cy="4572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ПРОЕКТ в старшей группе  «РОДНИЧОК»</a:t>
            </a:r>
          </a:p>
          <a:p>
            <a:pPr algn="ctr"/>
            <a:r>
              <a:rPr lang="ru-RU" sz="3200" dirty="0" smtClean="0"/>
              <a:t>Тема: «Нетрадиционные техники рисования»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итяй\Desktop\ПРОЕКТ НЕТРАДИЦИОН ТЕХН РИС\f7b180c27c21847b524fe61d2fdb5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62000" y="533400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Актуальность темы </a:t>
            </a:r>
          </a:p>
          <a:p>
            <a:r>
              <a:rPr lang="ru-RU" dirty="0" smtClean="0"/>
              <a:t>    Актуальность темы заключается в том, что изобразительная продуктивная деятельность с использованием нетрадиционных изобразительных технологий является наиболее благоприятной для творческого развития способностей детей, т. к. в ней особенно проявляются разные стороны развития ребенка. Нетрадиционные техники – это толчок к развитию воображения, творчества, проявлению самостоятельности, инициативы, выражения индивидуальности. Применяя и комбинируя разные способы изображения в одном рисунке, дошкольники учатся думать, самостоятельно решать, какую технику использовать, чтобы тот или иной образ получился выразительным.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419600"/>
            <a:ext cx="5943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Цели </a:t>
            </a:r>
          </a:p>
          <a:p>
            <a:r>
              <a:rPr lang="ru-RU" dirty="0" smtClean="0"/>
              <a:t>   Развитие у детей творческих способностей, фантазии, воображения средствами нетрадиционного рисования.</a:t>
            </a:r>
          </a:p>
          <a:p>
            <a:r>
              <a:rPr lang="ru-RU" dirty="0" smtClean="0"/>
              <a:t>Выявление и развитие творческих способностей у детей старшей группы путем проведения занимательных занятий рисования красками.</a:t>
            </a:r>
            <a:r>
              <a:rPr lang="ru-RU" b="1" i="1" dirty="0" smtClean="0"/>
              <a:t> 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итяй\Desktop\ПРОЕКТ НЕТРАДИЦИОН ТЕХН РИС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66800" y="474345"/>
            <a:ext cx="73152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РЕАЛИЗАЦИЯ ПРОЕКТА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I этап — подготовительный</a:t>
            </a:r>
          </a:p>
          <a:p>
            <a:r>
              <a:rPr lang="ru-RU" u="sng" dirty="0" smtClean="0"/>
              <a:t>Цель</a:t>
            </a:r>
            <a:r>
              <a:rPr lang="ru-RU" dirty="0" smtClean="0"/>
              <a:t>: создать развивающую среду и соответствующую материальную базу. Вовлечь родителей в образовательный процесс в ДОУ для эффективности развития творческих способностей детей.</a:t>
            </a:r>
          </a:p>
          <a:p>
            <a:r>
              <a:rPr lang="ru-RU" dirty="0" smtClean="0"/>
              <a:t>II этап — основной</a:t>
            </a:r>
          </a:p>
          <a:p>
            <a:r>
              <a:rPr lang="ru-RU" u="sng" dirty="0" smtClean="0"/>
              <a:t>Цель</a:t>
            </a:r>
            <a:r>
              <a:rPr lang="ru-RU" dirty="0" smtClean="0"/>
              <a:t>: развивать художественно-творческие способности у детей старшего дошкольного возраста с помощью нетрадиционных техник и живописных материалов через систему занятий.</a:t>
            </a:r>
          </a:p>
          <a:p>
            <a:r>
              <a:rPr lang="ru-RU" dirty="0" smtClean="0"/>
              <a:t>В ходе занятий используются следующие методы и приемы: беседа, показ технических приемов, объяснение, указание, напоминание, поощрение, анализ, игровые методы.</a:t>
            </a:r>
          </a:p>
          <a:p>
            <a:r>
              <a:rPr lang="ru-RU" dirty="0" smtClean="0"/>
              <a:t>На занятиях используются нетрадиционное оборудование, иллюстративный материал, музыка.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итяй\Desktop\ПРОЕКТ НЕТРАДИЦИОН ТЕХН РИС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62201" y="457200"/>
            <a:ext cx="3354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Отпечаток листьями.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066800"/>
            <a:ext cx="5943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 получения изображения: ребенок покрывает листок дерева красками разных цветов, затем прикладывает его окрашенной стороной к бумаге для получения отпечатка. Каждый раз берется новый листок. Черешки у листьев можно дорисовать кистью.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Митяй\Desktop\старшая 2020\фото нетрадиц техника рис\20201020_1552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971800"/>
            <a:ext cx="315321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Митяй\Desktop\старшая 2020\фото нетрадиц техника рис\20201020_16013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971800"/>
            <a:ext cx="3461049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итяй\Desktop\ПРОЕКТ НЕТРАДИЦИОН ТЕХН РИС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 rot="10800000" flipV="1">
            <a:off x="1066800" y="943942"/>
            <a:ext cx="6781800" cy="20928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этой техники рисования лежит обычная клякса. В процессе рисования сначала получают спонтанные изображения. Затем ребенок дорисовывает детали, чтобы придать законченность и сходство с реальным образом. Оказывается, клякса может быть и способом рисования, за который никто не будет ругать, а, наоборот, еще и похвалят.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52800" y="457200"/>
            <a:ext cx="23714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Кляксография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Митяй\Desktop\ПРОЕКТ НЕТРАДИЦИОН ТЕХН РИС\фото нетрадиц техника рис\20200922_154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38500"/>
            <a:ext cx="3124200" cy="2343150"/>
          </a:xfrm>
          <a:prstGeom prst="rect">
            <a:avLst/>
          </a:prstGeom>
          <a:noFill/>
        </p:spPr>
      </p:pic>
      <p:pic>
        <p:nvPicPr>
          <p:cNvPr id="5123" name="Picture 3" descr="C:\Users\Митяй\Desktop\ПРОЕКТ НЕТРАДИЦИОН ТЕХН РИС\фото нетрадиц техника рис\20200924_125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32766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тяй\Desktop\ПРОЕКТ НЕТРАДИЦИОН ТЕХН РИС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66800" y="1143000"/>
            <a:ext cx="6477000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этого метода достаточно взять любой подходящий предмет, например, ватную палочку. Опускаем ватную палочку в краску и точным движением сверху вниз делаем тычки по альбомному листу. Палочка будет оставлять четкий отпечаток. Форма отпечатка будет зависеть от того, какой формы был выбран предмет для тычка.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67000" y="457200"/>
            <a:ext cx="3919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Рисование методом тычка.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итяй\Desktop\ПРОЕКТ НЕТРАДИЦИОН ТЕХН РИС\фото нетрадиц техника рис\20200318_18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73844">
            <a:off x="1375944" y="3390573"/>
            <a:ext cx="2989206" cy="2241905"/>
          </a:xfrm>
          <a:prstGeom prst="rect">
            <a:avLst/>
          </a:prstGeom>
          <a:noFill/>
        </p:spPr>
      </p:pic>
      <p:pic>
        <p:nvPicPr>
          <p:cNvPr id="4099" name="Picture 3" descr="C:\Users\Митяй\Desktop\ПРОЕКТ НЕТРАДИЦИОН ТЕХН РИС\фото нетрадиц техника рис\20200318_1819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07439">
            <a:off x="4767150" y="3298361"/>
            <a:ext cx="2990955" cy="224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тяй\Desktop\ПРОЕКТ НЕТРАДИЦИОН ТЕХН РИС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62200" y="685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 методом тычка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(жесткой кистью)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Митяй\Desktop\ПРОЕКТ НЕТРАДИЦИОН ТЕХН РИС\фото нетрадиц техника рис\20201022_093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524000"/>
            <a:ext cx="3048000" cy="2286000"/>
          </a:xfrm>
          <a:prstGeom prst="rect">
            <a:avLst/>
          </a:prstGeom>
          <a:noFill/>
        </p:spPr>
      </p:pic>
      <p:pic>
        <p:nvPicPr>
          <p:cNvPr id="3074" name="Picture 2" descr="C:\Users\Митяй\Desktop\ПРОЕКТ НЕТРАДИЦИОН ТЕХН РИС\фото нетрадиц техника рис\20201022_0933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447800"/>
            <a:ext cx="3048000" cy="2286000"/>
          </a:xfrm>
          <a:prstGeom prst="rect">
            <a:avLst/>
          </a:prstGeom>
          <a:noFill/>
        </p:spPr>
      </p:pic>
      <p:pic>
        <p:nvPicPr>
          <p:cNvPr id="3075" name="Picture 3" descr="C:\Users\Митяй\Desktop\ПРОЕКТ НЕТРАДИЦИОН ТЕХН РИС\фото нетрадиц техника рис\20201028_0628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0386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тяй\Desktop\ПРОЕКТ НЕТРАДИЦИОН ТЕХН РИС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71800" y="457200"/>
            <a:ext cx="27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Рисование крупой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3000" y="21336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Аккуратно перевернуть рисунок вертикально и стряхнуть не прилипшие к клею остатки крупы. 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990600"/>
            <a:ext cx="685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Нанести клей на рисунок, не давая высохнуть клею, быстрым движением руки насыпать пшённую крупу в хаотичном порядке на всю смазанную поверхность так, чтобы она равномерно попала на все участки.  </a:t>
            </a:r>
            <a:endParaRPr lang="ru-RU" dirty="0"/>
          </a:p>
        </p:txBody>
      </p:sp>
      <p:pic>
        <p:nvPicPr>
          <p:cNvPr id="2049" name="Picture 1" descr="C:\Users\Митяй\Desktop\ПРОЕКТ НЕТРАДИЦИОН ТЕХН РИС\фото нетрадиц техника рис\20201008_093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2438400" cy="1828800"/>
          </a:xfrm>
          <a:prstGeom prst="rect">
            <a:avLst/>
          </a:prstGeom>
          <a:noFill/>
        </p:spPr>
      </p:pic>
      <p:pic>
        <p:nvPicPr>
          <p:cNvPr id="2050" name="Picture 2" descr="C:\Users\Митяй\Desktop\ПРОЕКТ НЕТРАДИЦИОН ТЕХН РИС\фото нетрадиц техника рис\20201008_0933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590800"/>
            <a:ext cx="2540000" cy="1905000"/>
          </a:xfrm>
          <a:prstGeom prst="rect">
            <a:avLst/>
          </a:prstGeom>
          <a:noFill/>
        </p:spPr>
      </p:pic>
      <p:pic>
        <p:nvPicPr>
          <p:cNvPr id="2051" name="Picture 3" descr="C:\Users\Митяй\Desktop\ПРОЕКТ НЕТРАДИЦИОН ТЕХН РИС\фото нетрадиц техника рис\20201019_1516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4229100"/>
            <a:ext cx="2057400" cy="1543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итяй\Desktop\ПРОЕКТ НЕТРАДИЦИОН ТЕХН РИС\127fe5a913ce5093d4687fadc3f49b1e0175fb97b7ab035bdb78294f209d3f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5800" y="2133600"/>
            <a:ext cx="7543800" cy="175432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В ходе проекта детей очень привлекли   нетрадиционные материалы, чем разнообразнее художественные материалы, тем интереснее с ними работать. Поэтому ознакомление дошкольников с нетрадиционными техниками рисования позволило не просто повысить интерес детей к изобразительной деятельности, но и способствовало развитию творческого воображения.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914400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ИТОГ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222</Words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Митяй</dc:creator>
  <cp:lastModifiedBy>Митяй</cp:lastModifiedBy>
  <cp:revision>11</cp:revision>
  <dcterms:created xsi:type="dcterms:W3CDTF">2020-12-15T17:55:32Z</dcterms:created>
  <dcterms:modified xsi:type="dcterms:W3CDTF">2021-06-21T08:39:00Z</dcterms:modified>
</cp:coreProperties>
</file>