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0" r:id="rId4"/>
    <p:sldId id="261" r:id="rId5"/>
    <p:sldId id="262" r:id="rId6"/>
    <p:sldId id="275" r:id="rId7"/>
    <p:sldId id="263" r:id="rId8"/>
    <p:sldId id="264" r:id="rId9"/>
    <p:sldId id="265" r:id="rId10"/>
    <p:sldId id="273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3A5-F775-444F-917E-0B71A2DFF982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952C-7E84-451D-AEE3-82FC9FE4FFA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3A5-F775-444F-917E-0B71A2DFF982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952C-7E84-451D-AEE3-82FC9FE4FF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3A5-F775-444F-917E-0B71A2DFF982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952C-7E84-451D-AEE3-82FC9FE4FF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3A5-F775-444F-917E-0B71A2DFF982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952C-7E84-451D-AEE3-82FC9FE4FF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3A5-F775-444F-917E-0B71A2DFF982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952C-7E84-451D-AEE3-82FC9FE4FF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3A5-F775-444F-917E-0B71A2DFF982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952C-7E84-451D-AEE3-82FC9FE4FF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3A5-F775-444F-917E-0B71A2DFF982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952C-7E84-451D-AEE3-82FC9FE4FF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3A5-F775-444F-917E-0B71A2DFF982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952C-7E84-451D-AEE3-82FC9FE4FF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3A5-F775-444F-917E-0B71A2DFF982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952C-7E84-451D-AEE3-82FC9FE4FF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3A5-F775-444F-917E-0B71A2DFF982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952C-7E84-451D-AEE3-82FC9FE4FF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3A5-F775-444F-917E-0B71A2DFF982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952C-7E84-451D-AEE3-82FC9FE4FFA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5423A5-F775-444F-917E-0B71A2DFF982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76952C-7E84-451D-AEE3-82FC9FE4FF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Анна\Desktop\91-ccecacf5512d57d7c2c8329db1de9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54" y="-25791"/>
            <a:ext cx="92022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2307" y="437848"/>
            <a:ext cx="583264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/>
          </a:p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«Все профессии важны, все профессии нужны»</a:t>
            </a:r>
          </a:p>
          <a:p>
            <a:pPr algn="r"/>
            <a:r>
              <a:rPr lang="ru-RU" sz="3600" dirty="0" smtClean="0"/>
              <a:t>                                       </a:t>
            </a:r>
          </a:p>
          <a:p>
            <a:pPr algn="r"/>
            <a:r>
              <a:rPr lang="ru-RU" sz="3600" b="1" dirty="0" smtClean="0">
                <a:latin typeface="Gabriola" panose="04040605051002020D02" pitchFamily="82" charset="0"/>
                <a:cs typeface="FreesiaUPC" panose="020B0604020202020204" pitchFamily="34" charset="-34"/>
              </a:rPr>
              <a:t>Выполнили: </a:t>
            </a:r>
          </a:p>
          <a:p>
            <a:pPr algn="r"/>
            <a:r>
              <a:rPr lang="ru-RU" sz="3600" b="1" dirty="0" smtClean="0">
                <a:latin typeface="Gabriola" panose="04040605051002020D02" pitchFamily="82" charset="0"/>
                <a:cs typeface="FreesiaUPC" panose="020B0604020202020204" pitchFamily="34" charset="-34"/>
              </a:rPr>
              <a:t>воспитатели МДОУ «Детский сад №40»  </a:t>
            </a:r>
          </a:p>
          <a:p>
            <a:pPr algn="r"/>
            <a:r>
              <a:rPr lang="ru-RU" sz="3600" b="1" dirty="0" smtClean="0">
                <a:latin typeface="Gabriola" panose="04040605051002020D02" pitchFamily="82" charset="0"/>
                <a:cs typeface="FreesiaUPC" panose="020B0604020202020204" pitchFamily="34" charset="-34"/>
              </a:rPr>
              <a:t>Бакулина Л. В.</a:t>
            </a:r>
          </a:p>
          <a:p>
            <a:pPr algn="r"/>
            <a:r>
              <a:rPr lang="ru-RU" sz="3600" b="1" dirty="0" err="1" smtClean="0">
                <a:latin typeface="Gabriola" panose="04040605051002020D02" pitchFamily="82" charset="0"/>
                <a:cs typeface="FreesiaUPC" panose="020B0604020202020204" pitchFamily="34" charset="-34"/>
              </a:rPr>
              <a:t>Трямкина</a:t>
            </a:r>
            <a:r>
              <a:rPr lang="ru-RU" sz="3600" b="1" dirty="0" smtClean="0">
                <a:latin typeface="Gabriola" panose="04040605051002020D02" pitchFamily="82" charset="0"/>
                <a:cs typeface="FreesiaUPC" panose="020B0604020202020204" pitchFamily="34" charset="-34"/>
              </a:rPr>
              <a:t> И. В.</a:t>
            </a:r>
            <a:endParaRPr lang="ru-RU" sz="3600" b="1" dirty="0">
              <a:latin typeface="Gabriola" panose="04040605051002020D02" pitchFamily="82" charset="0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42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на\Desktop\н 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" t="-232" r="16100" b="232"/>
          <a:stretch/>
        </p:blipFill>
        <p:spPr bwMode="auto">
          <a:xfrm>
            <a:off x="251520" y="188640"/>
            <a:ext cx="5294510" cy="3908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на\Desktop\н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" r="-2459" b="16808"/>
          <a:stretch/>
        </p:blipFill>
        <p:spPr bwMode="auto">
          <a:xfrm>
            <a:off x="5513552" y="1772816"/>
            <a:ext cx="3439705" cy="48613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8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0960" y="37313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ПРОФЕССИЕЙ «ПРАЧКА»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Анна\Desktop\ПРРРР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t="6949" r="6267"/>
          <a:stretch/>
        </p:blipFill>
        <p:spPr bwMode="auto">
          <a:xfrm>
            <a:off x="121988" y="1628800"/>
            <a:ext cx="8750984" cy="4938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на\Desktop\прач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3503"/>
            <a:ext cx="2655824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нна\Desktop\прач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0" r="-4460"/>
          <a:stretch/>
        </p:blipFill>
        <p:spPr bwMode="auto">
          <a:xfrm>
            <a:off x="5796136" y="188300"/>
            <a:ext cx="2592288" cy="40638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C:\Users\Анна\Desktop\пр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4992554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856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43054"/>
            <a:ext cx="7024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профессией воспитатель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Анна\Desktop\воспи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8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нна\Desktop\в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-488" r="12063"/>
          <a:stretch/>
        </p:blipFill>
        <p:spPr bwMode="auto">
          <a:xfrm>
            <a:off x="206062" y="286927"/>
            <a:ext cx="8686418" cy="6497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911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нна\Desktop\в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32305" cy="4968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0794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34930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профессией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«Дворник»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Анна\Desktop\slide-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t="6694"/>
          <a:stretch/>
        </p:blipFill>
        <p:spPr bwMode="auto">
          <a:xfrm>
            <a:off x="1094704" y="1442434"/>
            <a:ext cx="7149704" cy="50826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144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нна\Desktop\дв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3" t="9132" r="-1" b="22239"/>
          <a:stretch/>
        </p:blipFill>
        <p:spPr bwMode="auto">
          <a:xfrm>
            <a:off x="-108520" y="548680"/>
            <a:ext cx="4643935" cy="54392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Анна\Desktop\дв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9" r="-89" b="23484"/>
          <a:stretch/>
        </p:blipFill>
        <p:spPr bwMode="auto">
          <a:xfrm>
            <a:off x="4535415" y="548680"/>
            <a:ext cx="3978537" cy="5500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911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на\Desktop\jgq6yDkf4h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670560"/>
            <a:ext cx="7802880" cy="55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263691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41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95536" y="908720"/>
            <a:ext cx="6624736" cy="4968205"/>
          </a:xfrm>
        </p:spPr>
        <p:txBody>
          <a:bodyPr>
            <a:normAutofit/>
          </a:bodyPr>
          <a:lstStyle/>
          <a:p>
            <a:pPr lvl="8" algn="ctr"/>
            <a:r>
              <a:rPr lang="ru-RU" sz="3600" kern="0" dirty="0">
                <a:solidFill>
                  <a:srgbClr val="72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ЦЕЛЬ</a:t>
            </a:r>
            <a:r>
              <a:rPr lang="ru-RU" sz="3600" kern="0" dirty="0" smtClean="0">
                <a:solidFill>
                  <a:srgbClr val="72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: 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формировать у детей представления о профессиях  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взрослых.</a:t>
            </a:r>
          </a:p>
          <a:p>
            <a:pPr algn="ctr"/>
            <a:endParaRPr lang="ru-RU" sz="4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8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73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4888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Задачи: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Знакомство детей с трудом взрослых в ближайшем окружении: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Образовательные: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ru-RU" sz="2400" dirty="0" smtClean="0"/>
              <a:t>Учить </a:t>
            </a:r>
            <a:r>
              <a:rPr lang="ru-RU" sz="2400" dirty="0"/>
              <a:t>отображать представления о трудовых процессах взрослых в сюжетно-ролевых играх, передавая в игре отношение взрослых к работе.</a:t>
            </a:r>
            <a:br>
              <a:rPr lang="ru-RU" sz="2400" dirty="0"/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Развивающие: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ru-RU" sz="2400" dirty="0" smtClean="0"/>
              <a:t>Расширять </a:t>
            </a:r>
            <a:r>
              <a:rPr lang="ru-RU" sz="2400" dirty="0" smtClean="0"/>
              <a:t>знания детей о профессиях, об их значимости в обществе;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Воспитательные: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ru-RU" sz="2400" dirty="0" smtClean="0"/>
              <a:t>Воспитывать в детях чувство уважения к труду взрослых. 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583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1760" y="116632"/>
            <a:ext cx="4446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8C0000"/>
                </a:solidFill>
                <a:latin typeface="Times New Roman" pitchFamily="18" charset="0"/>
                <a:cs typeface="Times New Roman" pitchFamily="18" charset="0"/>
              </a:rPr>
              <a:t>ЗНАКОМСТВО С ПРОФЕССИЕЙ «ВРАЧ И МЕДСЕСТРА»</a:t>
            </a:r>
          </a:p>
        </p:txBody>
      </p:sp>
      <p:pic>
        <p:nvPicPr>
          <p:cNvPr id="6" name="Picture 7" descr="DSCN7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1" y="1501627"/>
            <a:ext cx="3575727" cy="4524475"/>
          </a:xfrm>
          <a:prstGeom prst="roundRect">
            <a:avLst>
              <a:gd name="adj" fmla="val 6622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76" y="1901264"/>
            <a:ext cx="4980659" cy="300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7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на\Desktop\вр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1" r="2683"/>
          <a:stretch/>
        </p:blipFill>
        <p:spPr bwMode="auto">
          <a:xfrm>
            <a:off x="251518" y="332656"/>
            <a:ext cx="4204571" cy="6250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3" descr="C:\Users\Анна\Desktop\вр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6" r="3739" b="9483"/>
          <a:stretch/>
        </p:blipFill>
        <p:spPr bwMode="auto">
          <a:xfrm>
            <a:off x="4863666" y="1249250"/>
            <a:ext cx="3743055" cy="4958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613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на\Desktop\вр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16755" r="7757" b="15013"/>
          <a:stretch/>
        </p:blipFill>
        <p:spPr bwMode="auto">
          <a:xfrm>
            <a:off x="3176710" y="1412776"/>
            <a:ext cx="2815049" cy="38164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Анна\Desktop\вр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7" r="2888" b="11737"/>
          <a:stretch/>
        </p:blipFill>
        <p:spPr bwMode="auto">
          <a:xfrm>
            <a:off x="179512" y="207829"/>
            <a:ext cx="2867106" cy="39064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Анна\Desktop\вр 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6" t="23286" r="4892" b="4493"/>
          <a:stretch/>
        </p:blipFill>
        <p:spPr bwMode="auto">
          <a:xfrm>
            <a:off x="6084168" y="2161044"/>
            <a:ext cx="2838592" cy="43427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2793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88641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2000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ЗНАКОМСТВО С ПРОФЕССИЕЙ «ПОВАР»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pic>
        <p:nvPicPr>
          <p:cNvPr id="4" name="Picture 8" descr="DSCN77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4187825" cy="5184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4932040" y="2204863"/>
            <a:ext cx="3816424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ru-RU" sz="2800" b="1" kern="0" dirty="0">
                <a:solidFill>
                  <a:srgbClr val="8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Ходит в </a:t>
            </a:r>
            <a:r>
              <a:rPr lang="ru-RU" sz="2800" b="1" kern="0" dirty="0" smtClean="0">
                <a:solidFill>
                  <a:srgbClr val="8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белом колпаке</a:t>
            </a:r>
            <a:r>
              <a:rPr lang="ru-RU" sz="2800" b="1" kern="0" dirty="0">
                <a:solidFill>
                  <a:srgbClr val="8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ru-RU" sz="2800" b="1" kern="0" dirty="0">
                <a:solidFill>
                  <a:srgbClr val="8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поварешкою в руке.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ru-RU" sz="2800" b="1" kern="0" dirty="0">
                <a:solidFill>
                  <a:srgbClr val="8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готовит нам обед: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ru-RU" sz="2800" b="1" kern="0" dirty="0">
                <a:solidFill>
                  <a:srgbClr val="8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Кашу, щи и винегрет.</a:t>
            </a:r>
          </a:p>
        </p:txBody>
      </p:sp>
    </p:spTree>
    <p:extLst>
      <p:ext uri="{BB962C8B-B14F-4D97-AF65-F5344CB8AC3E}">
        <p14:creationId xmlns:p14="http://schemas.microsoft.com/office/powerpoint/2010/main" val="31796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на\Desktop\пов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87815"/>
            <a:ext cx="8280920" cy="53334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204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1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72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Знакомство с профессией «Помощник воспитателя»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23528" y="1996163"/>
            <a:ext cx="4608512" cy="3593077"/>
          </a:xfrm>
          <a:prstGeom prst="roundRect">
            <a:avLst>
              <a:gd name="adj" fmla="val 10619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436096" y="1996162"/>
            <a:ext cx="3240360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ru-RU" sz="3200" kern="0" dirty="0">
                <a:solidFill>
                  <a:srgbClr val="8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воспитателя -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ru-RU" sz="3200" kern="0" dirty="0">
                <a:solidFill>
                  <a:srgbClr val="8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очень простая.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ru-RU" sz="3200" kern="0" dirty="0">
                <a:solidFill>
                  <a:srgbClr val="8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 ведь всего лишь няня я,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ru-RU" sz="3200" kern="0" dirty="0">
                <a:solidFill>
                  <a:srgbClr val="8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малыши - мои друзья.</a:t>
            </a:r>
          </a:p>
        </p:txBody>
      </p:sp>
    </p:spTree>
    <p:extLst>
      <p:ext uri="{BB962C8B-B14F-4D97-AF65-F5344CB8AC3E}">
        <p14:creationId xmlns:p14="http://schemas.microsoft.com/office/powerpoint/2010/main" val="26142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229</TotalTime>
  <Words>124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stvospital</cp:lastModifiedBy>
  <cp:revision>20</cp:revision>
  <dcterms:created xsi:type="dcterms:W3CDTF">2019-04-21T17:19:49Z</dcterms:created>
  <dcterms:modified xsi:type="dcterms:W3CDTF">2019-04-23T10:42:17Z</dcterms:modified>
</cp:coreProperties>
</file>