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7" r:id="rId3"/>
    <p:sldId id="268" r:id="rId4"/>
    <p:sldId id="277" r:id="rId5"/>
    <p:sldId id="276" r:id="rId6"/>
    <p:sldId id="275" r:id="rId7"/>
    <p:sldId id="274" r:id="rId8"/>
    <p:sldId id="273" r:id="rId9"/>
    <p:sldId id="272" r:id="rId10"/>
    <p:sldId id="271" r:id="rId11"/>
    <p:sldId id="279" r:id="rId12"/>
    <p:sldId id="283" r:id="rId13"/>
    <p:sldId id="269" r:id="rId14"/>
    <p:sldId id="270" r:id="rId15"/>
    <p:sldId id="286" r:id="rId16"/>
    <p:sldId id="285" r:id="rId17"/>
    <p:sldId id="282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E379-3855-47F8-959E-3CD15021DFE0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07BC-C38B-4769-A2DE-E7B5285E6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777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E379-3855-47F8-959E-3CD15021DFE0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07BC-C38B-4769-A2DE-E7B5285E6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38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E379-3855-47F8-959E-3CD15021DFE0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07BC-C38B-4769-A2DE-E7B5285E6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68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E379-3855-47F8-959E-3CD15021DFE0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07BC-C38B-4769-A2DE-E7B5285E6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30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E379-3855-47F8-959E-3CD15021DFE0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07BC-C38B-4769-A2DE-E7B5285E6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49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E379-3855-47F8-959E-3CD15021DFE0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07BC-C38B-4769-A2DE-E7B5285E6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17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E379-3855-47F8-959E-3CD15021DFE0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07BC-C38B-4769-A2DE-E7B5285E6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003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E379-3855-47F8-959E-3CD15021DFE0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07BC-C38B-4769-A2DE-E7B5285E6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74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E379-3855-47F8-959E-3CD15021DFE0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07BC-C38B-4769-A2DE-E7B5285E6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70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E379-3855-47F8-959E-3CD15021DFE0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07BC-C38B-4769-A2DE-E7B5285E6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01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E379-3855-47F8-959E-3CD15021DFE0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07BC-C38B-4769-A2DE-E7B5285E6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717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4E379-3855-47F8-959E-3CD15021DFE0}" type="datetimeFigureOut">
              <a:rPr lang="ru-RU" smtClean="0"/>
              <a:t>06.05.2023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707BC-C38B-4769-A2DE-E7B5285E65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39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ра\Desktop\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634"/>
            <a:ext cx="9036496" cy="672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908720"/>
            <a:ext cx="67687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alt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alt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«Непростой простой карандаш»</a:t>
            </a:r>
            <a:endParaRPr lang="ru-RU" alt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5521300"/>
            <a:ext cx="4680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alt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Краснослободский</a:t>
            </a:r>
            <a:r>
              <a:rPr lang="ru-RU" alt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детский сад </a:t>
            </a:r>
          </a:p>
          <a:p>
            <a:pPr algn="ctr"/>
            <a:r>
              <a:rPr lang="ru-RU" alt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комбинированного вида «Сказка»</a:t>
            </a:r>
          </a:p>
          <a:p>
            <a:pPr algn="ctr"/>
            <a:r>
              <a:rPr lang="ru-RU" alt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alt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3645024"/>
            <a:ext cx="54726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pPr algn="ctr"/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оспитанники подготовительной к школе группы</a:t>
            </a:r>
          </a:p>
          <a:p>
            <a:pPr algn="ctr"/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Ларина </a:t>
            </a:r>
            <a:r>
              <a:rPr lang="ru-RU" alt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Дарина</a:t>
            </a:r>
            <a:r>
              <a:rPr lang="ru-RU" alt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Первушин Глеб, Рогаткина Алина</a:t>
            </a:r>
          </a:p>
          <a:p>
            <a:pPr algn="ctr"/>
            <a:r>
              <a:rPr lang="ru-RU" alt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Руководители:</a:t>
            </a:r>
          </a:p>
          <a:p>
            <a:pPr algn="ctr"/>
            <a:r>
              <a:rPr lang="ru-RU" alt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Евдокимова Н.С., Шишлова Л.В.</a:t>
            </a:r>
            <a:endParaRPr lang="ru-RU" alt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Юра\Desktop\1614560170_45-p-karandash-na-belom-fone-5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599">
            <a:off x="7042027" y="5481949"/>
            <a:ext cx="1813185" cy="181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48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ра\Desktop\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1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Такие разные простые  карандаши</a:t>
            </a:r>
            <a:endParaRPr lang="ru-RU" sz="3600" dirty="0"/>
          </a:p>
        </p:txBody>
      </p:sp>
      <p:pic>
        <p:nvPicPr>
          <p:cNvPr id="2050" name="Picture 2" descr="C:\Users\Юра\Desktop\7arccw2gx3mczuk2pq3zu6wqiz6awv4j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08" y="3474534"/>
            <a:ext cx="3659426" cy="2978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Юра\Desktop\uk3541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08" y="646331"/>
            <a:ext cx="3821385" cy="2639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Юра\Desktop\178673.9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580" y="752734"/>
            <a:ext cx="3369490" cy="272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Юра\Desktop\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4" y="3327345"/>
            <a:ext cx="4032448" cy="3167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12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ра\Desktop\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Юра\Desktop\IMG_69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98" y="1412776"/>
            <a:ext cx="3541534" cy="219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18498" y="476672"/>
            <a:ext cx="78255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Нам захотелось создать собственную коллекцию, для этого мы посетили магазин канцелярских товаров</a:t>
            </a:r>
            <a:endParaRPr lang="ru-RU" sz="2400" dirty="0"/>
          </a:p>
        </p:txBody>
      </p:sp>
      <p:pic>
        <p:nvPicPr>
          <p:cNvPr id="12292" name="Picture 4" descr="C:\Users\Юра\Desktop\IMG_69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93" y="1380131"/>
            <a:ext cx="3672408" cy="222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Юра\Desktop\IMG_69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29" y="3861048"/>
            <a:ext cx="350830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Юра\Desktop\IMG_699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93" y="3913316"/>
            <a:ext cx="3770459" cy="261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6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ра\Desktop\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476672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Наша коллекция простых карандашей</a:t>
            </a:r>
            <a:endParaRPr lang="ru-RU" sz="2800" dirty="0"/>
          </a:p>
        </p:txBody>
      </p:sp>
      <p:pic>
        <p:nvPicPr>
          <p:cNvPr id="2050" name="Picture 2" descr="C:\Users\Юра\Desktop\IMG_70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40800" y="1030847"/>
            <a:ext cx="7582868" cy="580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80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ра\Desktop\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692696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Уловные обозначения на карандашах</a:t>
            </a:r>
            <a:endParaRPr lang="ru-RU" sz="2800" dirty="0"/>
          </a:p>
        </p:txBody>
      </p:sp>
      <p:pic>
        <p:nvPicPr>
          <p:cNvPr id="3074" name="Picture 2" descr="C:\Users\Юра\Desktop\8a70830f902bfdb6c0912021f3292590-80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15916"/>
            <a:ext cx="7920880" cy="5642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70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ра\Desktop\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Юра\Desktop\rebenok-za-kompyuerom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59" y="1071900"/>
            <a:ext cx="3952440" cy="2485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404664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/>
          </a:p>
        </p:txBody>
      </p:sp>
      <p:pic>
        <p:nvPicPr>
          <p:cNvPr id="4098" name="Picture 2" descr="C:\Users\Юра\Desktop\Electric-Works-Installation-1-550x8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466" y="1739736"/>
            <a:ext cx="3923522" cy="5118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Юра\Desktop\kleinster_smallest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67" y="4087465"/>
            <a:ext cx="3682423" cy="2746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32041" y="1302732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Самый большой карандаш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65459" y="3557455"/>
            <a:ext cx="5217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Самый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маленький карандаш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260649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В интернете мы нашли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интересные факты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 простом  карандаше! </a:t>
            </a:r>
          </a:p>
        </p:txBody>
      </p:sp>
    </p:spTree>
    <p:extLst>
      <p:ext uri="{BB962C8B-B14F-4D97-AF65-F5344CB8AC3E}">
        <p14:creationId xmlns:p14="http://schemas.microsoft.com/office/powerpoint/2010/main" val="180451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ра\Desktop\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404664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/>
          </a:p>
        </p:txBody>
      </p:sp>
      <p:pic>
        <p:nvPicPr>
          <p:cNvPr id="8" name="Picture 2" descr="C:\Users\Юра\Desktop\проект про карандаш 2022\1614560170_45-p-karandash-na-belom-fone-5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3650">
            <a:off x="7004352" y="5211391"/>
            <a:ext cx="2012179" cy="201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7624" y="666274"/>
            <a:ext cx="7704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 вот почему карандаш называется простым! Простой карандаш называется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простым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потому что пишет обычным графитом без добавления красителей. 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Простой он ещё и потому, что просто устроен, им легко писать и так же легко удалить результат своей деятельности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нашего проекта мы сделали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что при всей своей простоте карандаш совершенно непростое изобретение. Это незаменимый предмет в жизни человека! </a:t>
            </a:r>
          </a:p>
        </p:txBody>
      </p:sp>
    </p:spTree>
    <p:extLst>
      <p:ext uri="{BB962C8B-B14F-4D97-AF65-F5344CB8AC3E}">
        <p14:creationId xmlns:p14="http://schemas.microsoft.com/office/powerpoint/2010/main" val="102345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ра\Desktop\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Юра\Desktop\IMG_70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45" y="1041511"/>
            <a:ext cx="3736344" cy="2802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Юра\Desktop\detsad-350630-14343017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45168"/>
            <a:ext cx="3888432" cy="2798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404664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Польза и применение  карандаша</a:t>
            </a:r>
            <a:endParaRPr lang="ru-RU" sz="3600" dirty="0"/>
          </a:p>
        </p:txBody>
      </p:sp>
      <p:pic>
        <p:nvPicPr>
          <p:cNvPr id="3076" name="Picture 4" descr="C:\Users\Юра\Desktop\55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267" y="3843769"/>
            <a:ext cx="4601513" cy="2700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Юра\Desktop\1614560170_45-p-karandash-na-belom-fone-5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599">
            <a:off x="7042027" y="5481949"/>
            <a:ext cx="1813185" cy="181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43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ра\Desktop\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134634"/>
            <a:ext cx="9036496" cy="672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620688"/>
            <a:ext cx="2376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1" y="1484785"/>
            <a:ext cx="78488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 всей своей простоте карандаш совершенно непростое изобретение! Это незаменимый предмет в жизни человека. 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967335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 стоит помнить: за низкой ценой карандаша стоят природные богатства и труд многих людей!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4721662"/>
            <a:ext cx="4320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БЕРЕГИТЕ ИХ!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Юра\Desktop\1614560170_45-p-karandash-na-belom-fone-5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599">
            <a:off x="7042027" y="5481949"/>
            <a:ext cx="1813185" cy="181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79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ра\Desktop\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634"/>
            <a:ext cx="9036496" cy="672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3" y="2708920"/>
            <a:ext cx="7344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sz="4400" dirty="0"/>
          </a:p>
        </p:txBody>
      </p:sp>
      <p:pic>
        <p:nvPicPr>
          <p:cNvPr id="6" name="Picture 3" descr="C:\Users\Юра\Desktop\1614560170_45-p-karandash-na-belom-fone-5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599">
            <a:off x="7042027" y="5481949"/>
            <a:ext cx="1813185" cy="181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88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ра\Desktop\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01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260648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Экскурсия</a:t>
            </a:r>
          </a:p>
          <a:p>
            <a:pPr algn="ctr"/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Детскую Художественную школу</a:t>
            </a:r>
            <a:endParaRPr lang="ru-RU" alt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Юра\Desktop\IMG_7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48" y="2353529"/>
            <a:ext cx="8028384" cy="4360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1337866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ы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посетили выставку детских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рисунков</a:t>
            </a:r>
            <a:r>
              <a:rPr lang="ru-RU" sz="2000" dirty="0" smtClean="0">
                <a:solidFill>
                  <a:srgbClr val="7030A0"/>
                </a:solidFill>
              </a:rPr>
              <a:t>.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Всё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было очень красиво и ярко. Но прежде чем нарисовать всю эту красоту, нужна одна единственная вещь – это  простой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карандаш!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05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ра\Desktop\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Юра\Desktop\IMG_7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697" y="1196752"/>
            <a:ext cx="3566712" cy="2675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Юра\Desktop\IMG_7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00855"/>
            <a:ext cx="3822437" cy="2866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Юра\Desktop\IMG_7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5" y="4005064"/>
            <a:ext cx="3618949" cy="2714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Юра\Desktop\IMG_699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38" y="3967683"/>
            <a:ext cx="3707874" cy="2780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88640"/>
            <a:ext cx="81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Нам стало интересно, почему же  он так называется? 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чтобы узнать это, мы решили провести собственное исследование. </a:t>
            </a:r>
          </a:p>
        </p:txBody>
      </p:sp>
    </p:spTree>
    <p:extLst>
      <p:ext uri="{BB962C8B-B14F-4D97-AF65-F5344CB8AC3E}">
        <p14:creationId xmlns:p14="http://schemas.microsoft.com/office/powerpoint/2010/main" val="23122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ра\Desktop\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764704"/>
            <a:ext cx="51845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916832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Узнать всё интересное о простом карандаше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Юра\Desktop\1614560220_74-p-karandash-na-belom-fone-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69486"/>
            <a:ext cx="6156176" cy="3264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83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ра\Desktop\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548680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412776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Выяснить, чем рисовали древние люди и где обнаружили графит</a:t>
            </a:r>
          </a:p>
          <a:p>
            <a:pPr algn="just">
              <a:buFont typeface="Wingdings" pitchFamily="2" charset="2"/>
              <a:buChar char="v"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Изучить строение простого карандаша</a:t>
            </a:r>
          </a:p>
          <a:p>
            <a:pPr algn="just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Исследовать виды материала простых карандашей</a:t>
            </a:r>
          </a:p>
          <a:p>
            <a:pPr algn="just">
              <a:buFont typeface="Wingdings" pitchFamily="2" charset="2"/>
              <a:buChar char="v"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Узнать буквенное обозначение на простом карандаше</a:t>
            </a:r>
          </a:p>
          <a:p>
            <a:pPr algn="just">
              <a:buFont typeface="Wingdings" pitchFamily="2" charset="2"/>
              <a:buChar char="v"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Определить значение простого карандаша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Юра\Desktop\1614560170_45-p-karandash-na-belom-fone-5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7599">
            <a:off x="7042027" y="5481949"/>
            <a:ext cx="1813185" cy="181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47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ра\Desktop\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548681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того чтобы ответить на все вопросы мы отправились в краеведческий музей</a:t>
            </a:r>
            <a:endParaRPr lang="ru-RU" sz="3200" dirty="0"/>
          </a:p>
        </p:txBody>
      </p:sp>
      <p:pic>
        <p:nvPicPr>
          <p:cNvPr id="5123" name="Picture 3" descr="C:\Users\Юра\Desktop\6DJpnYgusS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5899"/>
            <a:ext cx="7992888" cy="5115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44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ра\Desktop\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Юра\Desktop\IMG_7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644" y="1225443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Юра\Desktop\IMG_7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338" y="1225443"/>
            <a:ext cx="3590153" cy="2692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Юра\Desktop\IMG_70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132" y="3979749"/>
            <a:ext cx="3734169" cy="2854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Юра\Desktop\IMG_70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69" y="3918058"/>
            <a:ext cx="3628622" cy="2907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79338" y="260648"/>
            <a:ext cx="77851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Там мы выяснили, что древние люди любили рисовать. Они изображали на скалах в пещерах то, что видели: это животные, люди, сцены охоты.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69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ра\Desktop\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330" cy="683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620688"/>
            <a:ext cx="66967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Графитом можно рисовать и писать</a:t>
            </a:r>
            <a:endParaRPr lang="ru-RU" sz="2800" dirty="0"/>
          </a:p>
        </p:txBody>
      </p:sp>
      <p:pic>
        <p:nvPicPr>
          <p:cNvPr id="7170" name="Picture 2" descr="C:\Users\Юра\Desktop\kristall-grafi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882" y="1143908"/>
            <a:ext cx="3194134" cy="2899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Юра\Desktop\IMG_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979" y="1177394"/>
            <a:ext cx="3434546" cy="2899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Юра\Desktop\IMG_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066" y="4077072"/>
            <a:ext cx="3267949" cy="2349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Юра\Desktop\IMG_708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120" y="4077072"/>
            <a:ext cx="3881352" cy="2521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4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ра\Desktop\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9" y="620688"/>
            <a:ext cx="7890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чего состоит простой карандаш ?</a:t>
            </a:r>
            <a:endParaRPr lang="ru-RU" sz="3600" dirty="0"/>
          </a:p>
        </p:txBody>
      </p:sp>
      <p:pic>
        <p:nvPicPr>
          <p:cNvPr id="8194" name="Picture 2" descr="C:\Users\Юра\Desktop\akio-hayakawa-easy-pencil-designboom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93" y="3645023"/>
            <a:ext cx="3834208" cy="3096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Юра\Desktop\oClZ2gWOBV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93" y="1288514"/>
            <a:ext cx="3975709" cy="2264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Юра\Desktop\i2MnSD3Ega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450" y="1288514"/>
            <a:ext cx="4107678" cy="2140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Юра\Desktop\im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594" y="3645023"/>
            <a:ext cx="4577406" cy="3096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19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352</Words>
  <Application>Microsoft Office PowerPoint</Application>
  <PresentationFormat>Экран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31</cp:revision>
  <dcterms:created xsi:type="dcterms:W3CDTF">2023-01-25T16:25:12Z</dcterms:created>
  <dcterms:modified xsi:type="dcterms:W3CDTF">2023-05-06T19:17:12Z</dcterms:modified>
</cp:coreProperties>
</file>