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6" r:id="rId10"/>
    <p:sldId id="271" r:id="rId11"/>
    <p:sldId id="272" r:id="rId12"/>
    <p:sldId id="273" r:id="rId13"/>
    <p:sldId id="277" r:id="rId14"/>
    <p:sldId id="278" r:id="rId15"/>
    <p:sldId id="275" r:id="rId16"/>
    <p:sldId id="279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6EF"/>
    <a:srgbClr val="10FC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051720" y="6492875"/>
            <a:ext cx="5688632" cy="365125"/>
          </a:xfrm>
        </p:spPr>
        <p:txBody>
          <a:bodyPr/>
          <a:lstStyle>
            <a:lvl1pPr algn="ctr"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5733256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566124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nsportal.ru/polzyukova-olga-nikolaevna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сейчас вставить.png"/>
          <p:cNvPicPr>
            <a:picLocks noChangeAspect="1"/>
          </p:cNvPicPr>
          <p:nvPr userDrawn="1"/>
        </p:nvPicPr>
        <p:blipFill>
          <a:blip r:embed="rId13" cstate="print">
            <a:lum bright="39000" contrast="-48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14" cstate="print">
              <a:alphaModFix amt="79000"/>
              <a:lum bright="39000" contrast="-48000"/>
            </a:blip>
            <a:srcRect/>
            <a:tile tx="0" ty="0" sx="100000" sy="100000" flip="none" algn="b"/>
          </a:blipFill>
        </p:spPr>
      </p:pic>
      <p:sp>
        <p:nvSpPr>
          <p:cNvPr id="8" name="Прямоугольник 7"/>
          <p:cNvSpPr/>
          <p:nvPr userDrawn="1"/>
        </p:nvSpPr>
        <p:spPr>
          <a:xfrm>
            <a:off x="971600" y="648866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15"/>
              </a:rPr>
              <a:t>http://nsportal.ru/polzyukova-olga-nikolaevna</a:t>
            </a:r>
            <a:r>
              <a:rPr lang="ru-RU" sz="1200" dirty="0" smtClean="0"/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Ползюкова</a:t>
            </a:r>
            <a:r>
              <a:rPr lang="ru-RU" sz="1200" dirty="0" smtClean="0">
                <a:solidFill>
                  <a:srgbClr val="FF0000"/>
                </a:solidFill>
              </a:rPr>
              <a:t> О.Н</a:t>
            </a:r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259632" y="260648"/>
            <a:ext cx="7272808" cy="201622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Творческий проект «Край мой мордовский, край мой любимый»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03648" y="3861048"/>
            <a:ext cx="7380312" cy="2996952"/>
          </a:xfrm>
          <a:prstGeom prst="wedgeRoundRectCallout">
            <a:avLst>
              <a:gd name="adj1" fmla="val -20833"/>
              <a:gd name="adj2" fmla="val 52532"/>
              <a:gd name="adj3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Автор : </a:t>
            </a:r>
            <a:r>
              <a:rPr lang="ru-RU" sz="2000" b="1" dirty="0" err="1" smtClean="0">
                <a:solidFill>
                  <a:srgbClr val="C00000"/>
                </a:solidFill>
              </a:rPr>
              <a:t>Сизи</a:t>
            </a:r>
            <a:r>
              <a:rPr lang="ru-RU" sz="2000" dirty="0" err="1" smtClean="0">
                <a:solidFill>
                  <a:srgbClr val="C00000"/>
                </a:solidFill>
              </a:rPr>
              <a:t>к</a:t>
            </a:r>
            <a:r>
              <a:rPr lang="ru-RU" sz="2000" b="1" dirty="0" err="1" smtClean="0">
                <a:solidFill>
                  <a:srgbClr val="C00000"/>
                </a:solidFill>
              </a:rPr>
              <a:t>ина</a:t>
            </a:r>
            <a:r>
              <a:rPr lang="ru-RU" sz="2000" b="1" dirty="0" smtClean="0">
                <a:solidFill>
                  <a:srgbClr val="C00000"/>
                </a:solidFill>
              </a:rPr>
              <a:t> Н. А. музыкальный руководитель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 «Структурное подразделение «Детский сад комбинированного вида «Звездочка»  МБДОУ«Детский сад "Планета детства комбинированного </a:t>
            </a:r>
            <a:r>
              <a:rPr lang="ru-RU" sz="2000" b="1" smtClean="0">
                <a:solidFill>
                  <a:srgbClr val="C00000"/>
                </a:solidFill>
              </a:rPr>
              <a:t>вида»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96668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Авторские песни</a:t>
            </a: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Мордовские песни</a:t>
            </a: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Мюзиклы</a:t>
            </a: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Домашние задания</a:t>
            </a: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наглядная информация</a:t>
            </a: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развлечения, концерты (фестивали, конкурсные программы)</a:t>
            </a: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Bahnschrift SemiBold SemiConden" pitchFamily="34" charset="0"/>
              </a:rPr>
              <a:t>создание предметно – развивающей среды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 algn="ctr"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rgbClr val="FB3D09"/>
                </a:solidFill>
                <a:latin typeface="Bahnschrift SemiCondensed" pitchFamily="34" charset="0"/>
              </a:rPr>
              <a:t>Формы работы с детьми: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 marL="265176" indent="-265176"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Bahnschrift SemiBold" pitchFamily="34" charset="0"/>
              </a:rPr>
              <a:t>Проанализировав все полученные результаты за два года, можно сделать вывод, что, работая над темой «Приобщение дошкольников к мордовской национальной культуре», удалось реализовать поставленные задачи. У детей сформированы новые представления о социальной действительности, дети положительно настроены к национальной культуре.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Bahnschrift SemiBold" pitchFamily="34" charset="0"/>
              </a:rPr>
              <a:t>Они лучше узнали и полюбили природу родного края, культуру эрзянского народа, научились петь эрзянские песни, с интересом выполняют задания декоративно-прикладного характера (аппликация, рисование, ручной труд). Активное участие по данному проекту приняли родители воспитанников, воспитатели. Бывает, что сделанные своими руками цветы, ребята используют в танце.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29614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Ожидаемые результаты проекта</a:t>
            </a: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265176" indent="-265176"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   Мордовское народное искусство представляет яркое самобытное явление нашей современности. Среди искусств других народов и народностей, входящих в состав Российской Федерации, художественное творчество мордвы выделяет свои особенности и черты, которые слагают неповторимость художественного характера. Традиции мордовского народного творчества восходят к глубокой древности, в них исток и корень национальной культуры.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29614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lnSpc>
                <a:spcPct val="90000"/>
              </a:lnSpc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265176" indent="-265176"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Мордовское народное искусство представляет яркое самобытное явление нашей современности. Среди искусств других народов и народностей, входящих в состав Российской Федерации, художественное творчество мордвы выделяет свои особенности и черты, которые слагают неповторимость художественного характера. Традиции мордовского народного творчества восходят к глубокой древности, в них исток и корень национальной культуры.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29614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lnSpc>
                <a:spcPct val="90000"/>
              </a:lnSpc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265176" indent="-265176"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Мордовское народное искусство представляет яркое самобытное явление нашей современности. Среди искусств других народов и народностей, входящих в состав Российской Федерации, художественное творчество мордвы выделяет свои особенности и черты, которые слагают неповторимость художественного характера. Традиции мордовского народного творчества восходят к глубокой древности, в них исток и корень национальной культуры.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29614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lnSpc>
                <a:spcPct val="90000"/>
              </a:lnSpc>
              <a:defRPr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48478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Мой край родной – мордовская земля!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Люблю твои широкие поля,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бочий стол\Проект О Мордовии\Мордовия\20210318_151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1772816"/>
            <a:ext cx="820891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48478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Люблю твоих нарядов красоту,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Язык твой и обрядов простоту!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ий стол\Проект О Мордовии\Мордовия\20210318_153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4020" y="2031790"/>
            <a:ext cx="5301210" cy="4351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48478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Bahnschrift SemiBold" pitchFamily="34" charset="0"/>
              </a:rPr>
              <a:t>А мордовский хоровод  заводит  маленький  народ!!!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D:\Рабочий стол\Проект О Мордовии\Мордовия\20210318_154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7400" y="1980420"/>
            <a:ext cx="52292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48478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Вот такие мы ребята!  Родину мы любим свято! Поглядите-ка на нас,  порадуют </a:t>
            </a:r>
            <a:r>
              <a:rPr lang="ru-RU" smtClean="0">
                <a:solidFill>
                  <a:srgbClr val="C00000"/>
                </a:solidFill>
                <a:latin typeface="Bahnschrift SemiBold" pitchFamily="34" charset="0"/>
              </a:rPr>
              <a:t>костюмы глаз!</a:t>
            </a:r>
            <a:endParaRPr lang="ru-RU" dirty="0" smtClean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Рабочий стол\Проект О Мордовии\Мордовия\20210318_154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0150" y="1955659"/>
            <a:ext cx="53236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484784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Закружи, мордовский танец, закружи,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Красоту , мордовский танец, покажи!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ий стол\Проект О Мордовии\Мордовия\20210318_155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3382" y="1836403"/>
            <a:ext cx="55172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72514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Bahnschrift SemiBold" pitchFamily="34" charset="0"/>
              </a:rPr>
              <a:t>Приобщение детей дошкольного возраста к культуре своего народа на основе выделения в ней общечеловеческих ценностей. Этот процесс происходит наиболее оптимально при обращении к историческим корням мордовского народа.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1080120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60648"/>
            <a:ext cx="4682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dirty="0" smtClean="0">
                <a:solidFill>
                  <a:srgbClr val="FB3D09"/>
                </a:solidFill>
                <a:latin typeface="Bahnschrift" pitchFamily="34" charset="0"/>
              </a:rPr>
              <a:t> </a:t>
            </a:r>
            <a:r>
              <a:rPr lang="ru-RU" sz="2800" b="1" i="1" u="sng" dirty="0" smtClean="0">
                <a:solidFill>
                  <a:srgbClr val="FB3D09"/>
                </a:solidFill>
                <a:latin typeface="Bahnschrift" pitchFamily="34" charset="0"/>
              </a:rPr>
              <a:t>Ведущая идея проекта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979712" y="685799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Проект О Мордовии\Мордовия\20210318_16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777378" y="1800399"/>
            <a:ext cx="5589242" cy="4525963"/>
          </a:xfrm>
        </p:spPr>
      </p:pic>
      <p:sp>
        <p:nvSpPr>
          <p:cNvPr id="4" name="Выноска-облако 3"/>
          <p:cNvSpPr/>
          <p:nvPr/>
        </p:nvSpPr>
        <p:spPr>
          <a:xfrm>
            <a:off x="179512" y="0"/>
            <a:ext cx="8280920" cy="1196752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Bahnschrift SemiBold" pitchFamily="34" charset="0"/>
              </a:rPr>
              <a:t>Луганяса</a:t>
            </a: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Bahnschrift SemiBold" pitchFamily="34" charset="0"/>
              </a:rPr>
              <a:t>келуня</a:t>
            </a: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» хорошо получается у меня!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Рабочий стол\Проект О Мордовии\Мордовия\20210318_16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153080" y="-10108504"/>
            <a:ext cx="31089600" cy="233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196752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И певуньи, и плясуньи! И немножечко шалуньи!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Рабочий стол\Проект О Мордовии\Мордовия\20210318_16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53080" y="-10108504"/>
            <a:ext cx="31089600" cy="23317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68052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0"/>
            <a:ext cx="8280920" cy="1196752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Люблю тебя, Мордовия моя! </a:t>
            </a:r>
          </a:p>
          <a:p>
            <a:pPr>
              <a:buNone/>
            </a:pPr>
            <a:r>
              <a:rPr lang="ru-RU" smtClean="0">
                <a:solidFill>
                  <a:srgbClr val="C00000"/>
                </a:solidFill>
                <a:latin typeface="Bahnschrift SemiBold" pitchFamily="34" charset="0"/>
              </a:rPr>
              <a:t>Л</a:t>
            </a:r>
            <a:r>
              <a:rPr lang="ru-RU" smtClean="0">
                <a:solidFill>
                  <a:srgbClr val="C00000"/>
                </a:solidFill>
                <a:latin typeface="Bahnschrift SemiBold" pitchFamily="34" charset="0"/>
              </a:rPr>
              <a:t>ети, песня, </a:t>
            </a:r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в родные края!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7042666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Рабочий стол\Проект О Мордовии\Мордовия\20210318_16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53080" y="-10108504"/>
            <a:ext cx="31089600" cy="23317200"/>
          </a:xfrm>
          <a:prstGeom prst="rect">
            <a:avLst/>
          </a:prstGeom>
          <a:noFill/>
        </p:spPr>
      </p:pic>
      <p:pic>
        <p:nvPicPr>
          <p:cNvPr id="2050" name="Picture 2" descr="D:\Рабочий стол\Проект О Мордовии\Мордовия\IMG-20210318-WA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45333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5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400" i="1" dirty="0" smtClean="0">
              <a:solidFill>
                <a:srgbClr val="002060"/>
              </a:solidFill>
              <a:latin typeface="Bahnschrift SemiBold SemiConden" pitchFamily="34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b="1" i="1" smtClean="0">
                <a:solidFill>
                  <a:srgbClr val="FF0000"/>
                </a:solidFill>
                <a:latin typeface="Bahnschrift SemiBold SemiConden" pitchFamily="34" charset="0"/>
                <a:cs typeface="Times New Roman" pitchFamily="18" charset="0"/>
              </a:rPr>
              <a:t>Тип </a:t>
            </a:r>
            <a:r>
              <a:rPr lang="ru-RU" b="1" i="1" dirty="0" smtClean="0">
                <a:solidFill>
                  <a:srgbClr val="FF0000"/>
                </a:solidFill>
                <a:latin typeface="Bahnschrift SemiBold SemiConden" pitchFamily="34" charset="0"/>
                <a:cs typeface="Times New Roman" pitchFamily="18" charset="0"/>
              </a:rPr>
              <a:t>проекта </a:t>
            </a:r>
            <a:r>
              <a:rPr lang="ru-RU" i="1" dirty="0" smtClean="0">
                <a:solidFill>
                  <a:srgbClr val="002060"/>
                </a:solidFill>
                <a:latin typeface="Bahnschrift SemiBold SemiConden" pitchFamily="34" charset="0"/>
                <a:cs typeface="Times New Roman" pitchFamily="18" charset="0"/>
              </a:rPr>
              <a:t>- творческий</a:t>
            </a:r>
          </a:p>
          <a:p>
            <a:r>
              <a:rPr lang="ru-RU" b="1" i="1" dirty="0" smtClean="0">
                <a:solidFill>
                  <a:srgbClr val="FB3D09"/>
                </a:solidFill>
                <a:latin typeface="Bahnschrift SemiBold SemiConden" pitchFamily="34" charset="0"/>
                <a:cs typeface="Times New Roman" pitchFamily="18" charset="0"/>
              </a:rPr>
              <a:t>Продолжительность проекта </a:t>
            </a:r>
            <a:r>
              <a:rPr lang="ru-RU" b="1" i="1" dirty="0" smtClean="0">
                <a:solidFill>
                  <a:srgbClr val="002060"/>
                </a:solidFill>
                <a:latin typeface="Bahnschrift SemiBold SemiConden" pitchFamily="34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rgbClr val="002060"/>
                </a:solidFill>
                <a:latin typeface="Bahnschrift SemiBold SemiConden" pitchFamily="34" charset="0"/>
                <a:cs typeface="Times New Roman" pitchFamily="18" charset="0"/>
              </a:rPr>
              <a:t>  долгосрочный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Bahnschrift SemiBold SemiConden" pitchFamily="34" charset="0"/>
                <a:cs typeface="Times New Roman" pitchFamily="18" charset="0"/>
              </a:rPr>
              <a:t>Участники проекта</a:t>
            </a:r>
            <a:r>
              <a:rPr lang="ru-RU" i="1" dirty="0" smtClean="0">
                <a:solidFill>
                  <a:srgbClr val="FFC000"/>
                </a:solidFill>
                <a:latin typeface="Bahnschrift SemiBold SemiConden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Bahnschrift SemiBold SemiConden" pitchFamily="34" charset="0"/>
                <a:cs typeface="Times New Roman" pitchFamily="18" charset="0"/>
              </a:rPr>
              <a:t>- дети дошкольных групп, их родители, музыкальный руководитель, педагоги.</a:t>
            </a:r>
          </a:p>
          <a:p>
            <a:endParaRPr lang="ru-RU" dirty="0" smtClean="0"/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792088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1"/>
            <a:ext cx="63367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ahnschrift SemiBold" pitchFamily="34" charset="0"/>
              </a:rPr>
              <a:t>Цель  проекта – приобщение детей к мордовской национальной культуре.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ahnschrift SemiBold" pitchFamily="34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ahnschrift SemiBold" pitchFamily="34" charset="0"/>
              </a:rPr>
              <a:t>- развивать интерес к различным жанрам: декоративно-прикладного, изобразительного, музыкального искусства, устного народного творчество, детской художественной литературы национальных авторов.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ahnschrift SemiBold" pitchFamily="34" charset="0"/>
              </a:rPr>
              <a:t>- обеспечить связи культуры народа с детской художественно- практической деятельностью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ahnschrift SemiBold" pitchFamily="34" charset="0"/>
              </a:rPr>
              <a:t>- развивать способности ребенка к самовыражению через различные формы творчества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ahnschrift SemiBold" pitchFamily="34" charset="0"/>
              </a:rPr>
              <a:t>Приобщение детей дошкольного возраста к культуре своего народа на основе выделения в ней общечеловеческих ценностей. Этот процесс происходит наиболее оптимально при обращении к историческим корням мордовского народа.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Bahnschrift SemiCondensed" pitchFamily="34" charset="0"/>
              </a:rPr>
              <a:t>Цели и задачи 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8820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В условиях распада прежней иерархии социальных ценностей, особую актуальность приобретает проблема приобщения детей дошкольного возраста к культуре своего народа.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Именно знание культуры собственного народа, умение понять её, желание приобщиться к её дальнейшему развитию могут стать основой активной творческой деятельности человека, если его знакомить с родной культурой с самого раннего детства. Приобщение к народным традициям и культуре своего народа раскрывает духовный и творческий потенциал ребёнка, даёт реальную возможность адаптироваться в социальной среде.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 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defRPr/>
            </a:pPr>
            <a:r>
              <a:rPr lang="ru-RU" sz="4000" i="1" dirty="0" smtClean="0">
                <a:solidFill>
                  <a:srgbClr val="C00000"/>
                </a:solidFill>
                <a:latin typeface="Bahnschrift SemiBold" pitchFamily="34" charset="0"/>
              </a:rPr>
              <a:t>Актуальность</a:t>
            </a:r>
            <a:endParaRPr lang="ru-RU" sz="4000" b="1" i="1" dirty="0" smtClean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8820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Проводилась большая работа по созданию предметно-развивающей среды: организация мини-музея национального быта, где собраны подлинные предметы национального быта, национальный костюм, мордовская вышивка.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По данному направлению разработан перспективный план, цикл тематических занятий: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- «Мордовия – мой край родной» - жизнь современной Мордовии. Включает в себя следующие направления: «Мой город», «Мастера Мордовского края и выдающиеся деятели (художники, поэты, писатели, музыканты)».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- «Мы - юные художники» - художественно – практическая деятельность. Для осуществления поставленных задач подобраны наглядные и методические пособия, произведения художественной литературы, образцы народного искусства, дидактические игры.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- «Украшения наших бабушек», специально организованные занятия и совместная деятельность в содружестве с родителями и самостоятельная деятельность детей.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- «Мир мордовских сказок и легенд», включает в себя: путешествие в мир сказок и легенд, работу над созданием сказочных героев (в рисовании, лепке, ручном труде), театрализованную деятельность по мотивам мордовских сказок и легенд.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Решение в рамках каждого тематического цикла предполагает использование всех форм организации детей, включая специально организованные занятия, совместную деятельность взрослого с детьми, свободную самостоятельную деятельность самих детей.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defRPr/>
            </a:pPr>
            <a:r>
              <a:rPr lang="ru-RU" sz="2800" i="1" dirty="0" smtClean="0">
                <a:solidFill>
                  <a:srgbClr val="FB3D09"/>
                </a:solidFill>
                <a:latin typeface="Bahnschrift" pitchFamily="34" charset="0"/>
              </a:rPr>
              <a:t>Работа осуществлялась:</a:t>
            </a:r>
            <a:endParaRPr lang="ru-RU" sz="2800" b="1" i="1" dirty="0" smtClean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Решение в рамках каждого тематического цикла предполагает использование всех форм организации детей, включая специально организованные занятия, совместную деятельность взрослого с детьми, свободную самостоятельную деятельность самих детей.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Работа с детьми предполагает следующие направления: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художественно-эстетическое развитие детей, на материале устно-поэтического и музыкального фольклора, мордовского декоративно-прикладного искусства;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историко-культурное образование дошкольников в процессе знакомства с республиканской символикой, гербом и флагом Мордовии, названиями городов и улиц, историческими достопримечательностями Мордовского края;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физическое развитие детей через использование музыкальных мордовских игр.</a:t>
            </a:r>
          </a:p>
          <a:p>
            <a:pPr lvl="0"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Устное народное творчество является главным средством активации речевой деятельности. Это и песенки и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пестушки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, прибаутки, стихи, загадки, считалки, дразнилки.</a:t>
            </a:r>
          </a:p>
          <a:p>
            <a:pPr lvl="0"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Одним из направлений в  моей работе стали  песни на мордовском языке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     («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Умарина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», «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Луганяса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келуня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» и другие), а также  авторские песни о мордовском крае.</a:t>
            </a:r>
          </a:p>
          <a:p>
            <a:pPr lvl="0" algn="just">
              <a:buNone/>
            </a:pPr>
            <a:r>
              <a:rPr lang="ru-RU" sz="2600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Bahnschrift SemiBold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defRPr/>
            </a:pPr>
            <a:r>
              <a:rPr lang="ru-RU" sz="3200" i="1" dirty="0" smtClean="0">
                <a:solidFill>
                  <a:srgbClr val="FB3D09"/>
                </a:solidFill>
                <a:latin typeface="Bahnschrift Condensed" pitchFamily="34" charset="0"/>
              </a:rPr>
              <a:t>Этапы реализации проекта</a:t>
            </a:r>
            <a:endParaRPr lang="ru-RU" sz="3200" b="1" i="1" dirty="0" smtClean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Радует, что есть такие дети, которые хорошо запоминают текст на мордовском языке, мордовскую мелодию. Приятно осознавать, что ребята вкладывают свою душу в песню, очень артистичны.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Кантеева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Настя,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Кистанкина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Вита,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Кайминов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Клим – очень талантливые дети. Их исполнение песни – это маленький спектакль. Конечно же, в этом немалая доля труда и родителей, и воспитателей, которые помогают поработать </a:t>
            </a:r>
            <a:r>
              <a:rPr lang="ru-RU" sz="2400" smtClean="0">
                <a:solidFill>
                  <a:srgbClr val="C00000"/>
                </a:solidFill>
                <a:latin typeface="Bahnschrift SemiBold" pitchFamily="34" charset="0"/>
              </a:rPr>
              <a:t>над текстом, 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подобрать соответствующий костюм, поднять настроение, создать  творческий образ.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defRPr/>
            </a:pPr>
            <a:r>
              <a:rPr lang="ru-RU" sz="3200" i="1" dirty="0" smtClean="0">
                <a:solidFill>
                  <a:srgbClr val="FB3D09"/>
                </a:solidFill>
                <a:latin typeface="Bahnschrift Condensed" pitchFamily="34" charset="0"/>
              </a:rPr>
              <a:t>Этапы реализации проекта</a:t>
            </a:r>
            <a:endParaRPr lang="ru-RU" sz="3200" b="1" i="1" dirty="0" smtClean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Радует, что есть такие дети, которые хорошо запоминают текст на мордовском языке, мордовскую мелодию. Приятно осознавать, что ребята вкладывают свою душу в песню, очень артистичны.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Кантеева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Настя,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Кистанкина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Вита,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Кайминов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Клим,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Дуплякова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Полина,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itchFamily="34" charset="0"/>
              </a:rPr>
              <a:t>Тавторкин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 Игорь  - талантливые дети. Их исполнение песни – это маленький спектакль.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Конечно же, в этом немалая доля труда и родителей, и воспитателей, которые помогают поработать над текстом, подобрать соответствующий костюм, поднять настроение, создать  творческий образ.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864096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defRPr/>
            </a:pPr>
            <a:r>
              <a:rPr lang="ru-RU" sz="3200" i="1" dirty="0" smtClean="0">
                <a:solidFill>
                  <a:srgbClr val="FB3D09"/>
                </a:solidFill>
                <a:latin typeface="Bahnschrift Condensed" pitchFamily="34" charset="0"/>
              </a:rPr>
              <a:t>Этапы реализации проекта</a:t>
            </a:r>
            <a:endParaRPr lang="ru-RU" sz="3200" b="1" i="1" dirty="0" smtClean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1142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цц</vt:lpstr>
      <vt:lpstr>цц</vt:lpstr>
      <vt:lpstr>цц</vt:lpstr>
      <vt:lpstr>цц</vt:lpstr>
      <vt:lpstr>цц</vt:lpstr>
      <vt:lpstr>цц</vt:lpstr>
      <vt:lpstr>цц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62</cp:revision>
  <dcterms:created xsi:type="dcterms:W3CDTF">2013-07-12T02:55:48Z</dcterms:created>
  <dcterms:modified xsi:type="dcterms:W3CDTF">2021-03-25T09:16:15Z</dcterms:modified>
</cp:coreProperties>
</file>