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6" r:id="rId4"/>
    <p:sldId id="273" r:id="rId5"/>
    <p:sldId id="274" r:id="rId6"/>
    <p:sldId id="257" r:id="rId7"/>
    <p:sldId id="258" r:id="rId8"/>
    <p:sldId id="268" r:id="rId9"/>
    <p:sldId id="260" r:id="rId10"/>
    <p:sldId id="261" r:id="rId11"/>
    <p:sldId id="262" r:id="rId12"/>
    <p:sldId id="264" r:id="rId13"/>
    <p:sldId id="263" r:id="rId14"/>
    <p:sldId id="269" r:id="rId15"/>
    <p:sldId id="265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660"/>
  </p:normalViewPr>
  <p:slideViewPr>
    <p:cSldViewPr>
      <p:cViewPr varScale="1">
        <p:scale>
          <a:sx n="109" d="100"/>
          <a:sy n="109" d="100"/>
        </p:scale>
        <p:origin x="167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12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11" Type="http://schemas.openxmlformats.org/officeDocument/2006/relationships/image" Target="../media/image64.png"/><Relationship Id="rId5" Type="http://schemas.openxmlformats.org/officeDocument/2006/relationships/image" Target="../media/image58.jpeg"/><Relationship Id="rId10" Type="http://schemas.openxmlformats.org/officeDocument/2006/relationships/image" Target="../media/image63.png"/><Relationship Id="rId4" Type="http://schemas.openxmlformats.org/officeDocument/2006/relationships/image" Target="../media/image57.jpeg"/><Relationship Id="rId9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76.png"/><Relationship Id="rId3" Type="http://schemas.openxmlformats.org/officeDocument/2006/relationships/image" Target="../media/image69.jpeg"/><Relationship Id="rId7" Type="http://schemas.openxmlformats.org/officeDocument/2006/relationships/image" Target="../media/image71.jpeg"/><Relationship Id="rId12" Type="http://schemas.openxmlformats.org/officeDocument/2006/relationships/image" Target="../media/image7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74.png"/><Relationship Id="rId5" Type="http://schemas.openxmlformats.org/officeDocument/2006/relationships/image" Target="../media/image70.jpeg"/><Relationship Id="rId15" Type="http://schemas.openxmlformats.org/officeDocument/2006/relationships/image" Target="../media/image78.png"/><Relationship Id="rId10" Type="http://schemas.openxmlformats.org/officeDocument/2006/relationships/image" Target="../media/image73.png"/><Relationship Id="rId4" Type="http://schemas.microsoft.com/office/2007/relationships/hdphoto" Target="../media/hdphoto1.wdp"/><Relationship Id="rId9" Type="http://schemas.openxmlformats.org/officeDocument/2006/relationships/image" Target="../media/image72.png"/><Relationship Id="rId14" Type="http://schemas.openxmlformats.org/officeDocument/2006/relationships/image" Target="../media/image7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pn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1613504107_62-p-fon-dlya-prezentatsii-po-nemetskomu-yaziku-7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138"/>
            <a:ext cx="9170551" cy="691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admin\Desktop\ВОСПИТАТЕЛЬ ГОДА 2024\воспит года\Я фото\bSZ0iublzp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1521035"/>
            <a:ext cx="3202543" cy="47971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03648" y="296084"/>
            <a:ext cx="6624736" cy="92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AD0101"/>
              </a:buClr>
            </a:pP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учреждение</a:t>
            </a:r>
          </a:p>
          <a:p>
            <a:pPr lvl="0" algn="ctr">
              <a:spcBef>
                <a:spcPct val="20000"/>
              </a:spcBef>
              <a:buClr>
                <a:srgbClr val="AD0101"/>
              </a:buClr>
            </a:pP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округа Саранск</a:t>
            </a:r>
          </a:p>
          <a:p>
            <a:pPr lvl="0" algn="ctr">
              <a:spcBef>
                <a:spcPct val="20000"/>
              </a:spcBef>
              <a:buClr>
                <a:srgbClr val="AD0101"/>
              </a:buClr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 № 80 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комбинированного вида»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30126" y="1942450"/>
            <a:ext cx="4572000" cy="38472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endParaRPr lang="ru-RU" sz="3100" b="1" spc="-100" dirty="0" smtClean="0">
              <a:solidFill>
                <a:srgbClr val="C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r"/>
            <a:r>
              <a:rPr lang="ru-RU" sz="3100" b="1" spc="-1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Моя </a:t>
            </a:r>
            <a:r>
              <a:rPr lang="ru-RU" sz="3100" b="1" spc="-100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методическая </a:t>
            </a:r>
            <a:br>
              <a:rPr lang="ru-RU" sz="3100" b="1" spc="-100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3100" b="1" spc="-100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мастерская</a:t>
            </a:r>
            <a:br>
              <a:rPr lang="ru-RU" sz="3100" b="1" spc="-100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3100" b="1" spc="-100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3100" b="1" spc="-100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2800" b="1" spc="-100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2800" b="1" spc="-100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2800" b="1" spc="-100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2800" b="1" spc="-100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ru-RU" sz="2800" b="1" spc="-100" dirty="0" smtClean="0">
              <a:solidFill>
                <a:srgbClr val="C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Воспитатель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Каткова Д.В.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3042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1613504107_62-p-fon-dlya-prezentatsii-po-nemetskomu-yaziku-7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7817" cy="679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332656"/>
            <a:ext cx="799288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Участвуем в городских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конкурсах и акциях: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 конкурсе «Моя любимая газета «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Эрзянь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правда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в республиканском конкурсе творческих работ «Финно-угорская Елочка -2024»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«День дарения книги»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Ежегодно принимаю участие во Всероссийской образовательной акции «Диктант на эрзянском и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мокшанском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языках»</a:t>
            </a:r>
          </a:p>
        </p:txBody>
      </p:sp>
      <p:pic>
        <p:nvPicPr>
          <p:cNvPr id="2050" name="Picture 2" descr="C:\Users\admin\Desktop\ВОСПИТАТЕЛЬ ГОДА 2024\sss_p_QkS2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61205"/>
            <a:ext cx="2496277" cy="1872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ВОСПИТАТЕЛЬ ГОДА 2024\воспит года\2023-12-26 16.43.46.HEIC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333" y="1721962"/>
            <a:ext cx="2564082" cy="19230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ВОСПИТАТЕЛЬ ГОДА 2024\воспит года\эрзянь правда\IMG_4770.JP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40" y="3939687"/>
            <a:ext cx="2703264" cy="18021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esktop\ВОСПИТАТЕЛЬ ГОДА 2024\воспит года\RRspcmRMkqU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941" y="3645024"/>
            <a:ext cx="2691145" cy="20183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ВОСПИТАТЕЛЬ ГОДА 2024\воспит года\Su5EOfdInqQ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110" y="2304830"/>
            <a:ext cx="1728192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325" y="2189907"/>
            <a:ext cx="1982888" cy="2650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410" y="4579892"/>
            <a:ext cx="2905870" cy="1957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3425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1613504107_62-p-fon-dlya-prezentatsii-po-nemetskomu-yaziku-7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9" y="-25571"/>
            <a:ext cx="9137817" cy="679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7583" y="260648"/>
            <a:ext cx="800438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Проводим семейные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 в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краеведческий музей им. И.Д. Воронина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Они развивают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 понимание культурного наследия и воспитывают бережное отношение к нему</a:t>
            </a:r>
            <a:endParaRPr lang="ru-RU" sz="2000" dirty="0"/>
          </a:p>
          <a:p>
            <a:endParaRPr lang="ru-RU" sz="2000" dirty="0"/>
          </a:p>
        </p:txBody>
      </p:sp>
      <p:pic>
        <p:nvPicPr>
          <p:cNvPr id="1027" name="Picture 3" descr="C:\Users\admin\Desktop\ВОСПИТАТЕЛЬ ГОДА 2024\краеведч музей 15 февр\jNt29z1FwR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629" y="1222551"/>
            <a:ext cx="2229373" cy="2972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ВОСПИТАТЕЛЬ ГОДА 2024\краеведч музей 15 февр\kHTlYqpcLd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53" y="1120899"/>
            <a:ext cx="1874982" cy="24999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ВОСПИТАТЕЛЬ ГОДА 2024\краеведч музей 15 февр\3y-lcKht4AU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53" y="3371962"/>
            <a:ext cx="1728191" cy="23042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ВОСПИТАТЕЛЬ ГОДА 2024\краеведч музей 15 февр\wy0pofEgrP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144" y="2702755"/>
            <a:ext cx="1769392" cy="23591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ВОСПИТАТЕЛЬ ГОДА 2024\краеведч музей 15 февр\Ik7k1bzFFa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1" y="1191017"/>
            <a:ext cx="2531773" cy="18988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944" y="1584680"/>
            <a:ext cx="1958583" cy="2610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826376"/>
            <a:ext cx="2465244" cy="184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65" y="4195640"/>
            <a:ext cx="1944216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0" y="2850108"/>
            <a:ext cx="1841500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430" y="4075658"/>
            <a:ext cx="1950257" cy="2597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10927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1613504107_62-p-fon-dlya-prezentatsii-po-nemetskomu-yaziku-7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2664"/>
            <a:ext cx="9137817" cy="679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43608" y="404664"/>
            <a:ext cx="67687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Проводим </a:t>
            </a:r>
            <a:r>
              <a:rPr lang="ru-RU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 в рамках дополнительного образования  </a:t>
            </a:r>
            <a:endParaRPr lang="ru-RU" sz="2200" dirty="0"/>
          </a:p>
        </p:txBody>
      </p:sp>
      <p:pic>
        <p:nvPicPr>
          <p:cNvPr id="3074" name="Picture 2" descr="C:\Users\admin\Desktop\ВОСПИТАТЕЛЬ ГОДА 2024\jIblFPF8zw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4441"/>
            <a:ext cx="3863752" cy="28978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ВОСПИТАТЕЛЬ ГОДА 2024\_PaWlJvpHx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29870"/>
            <a:ext cx="3796669" cy="28475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ВОСПИТАТЕЛЬ ГОДА 2024\Dhz9P0e5Tv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625" y="3933056"/>
            <a:ext cx="3500781" cy="26255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7530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1613504107_62-p-fon-dlya-prezentatsii-po-nemetskomu-yaziku-7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7817" cy="679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5576" y="398511"/>
            <a:ext cx="358867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Также, на базе нашего ДОО проходят встречи с коллективами «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Келу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и «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Торама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которыми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гордимся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5126C8F5-D1EB-79C6-6680-1C5B02EBA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13188"/>
            <a:ext cx="2389150" cy="17918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9456AD-E56B-323A-6058-6C36EE241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45" y="1858800"/>
            <a:ext cx="2508555" cy="1881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73D69474-1773-0CB4-7CB0-1EEEBE180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45" y="5139064"/>
            <a:ext cx="2226385" cy="16697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07904" y="398511"/>
            <a:ext cx="49685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Детский сад – это дом, открытый для гостей. </a:t>
            </a:r>
            <a:b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Сотрудники Республиканского  краеведческого музея им. И.Д. Воронина с тематическим мероприятием о животном мире родного края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47" y="1822310"/>
            <a:ext cx="1560513" cy="177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160" y="1822310"/>
            <a:ext cx="1895475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668744"/>
            <a:ext cx="15970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423" y="2799508"/>
            <a:ext cx="1609725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728" y="4929592"/>
            <a:ext cx="1816100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726" y="4746236"/>
            <a:ext cx="2305050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145" y="4382410"/>
            <a:ext cx="1674672" cy="2229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77210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1613504107_62-p-fon-dlya-prezentatsii-po-nemetskomu-yaziku-7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1" y="-14687"/>
            <a:ext cx="9137817" cy="679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 работа по данному направлению, отмечена различными благодарственными письмам и дипломами</a:t>
            </a:r>
            <a:endParaRPr lang="ru-RU" sz="2200" dirty="0"/>
          </a:p>
        </p:txBody>
      </p:sp>
      <p:pic>
        <p:nvPicPr>
          <p:cNvPr id="6146" name="Picture 2" descr="F:\ВОСПИТАТЕЛЬ ГОДА 2024\сертификаты\Xo8PFtaxwd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3"/>
            <a:ext cx="2376264" cy="34860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F:\ВОСПИТАТЕЛЬ ГОДА 2024\сертификаты\SS7Q-zo78Q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514" y="1340768"/>
            <a:ext cx="3280670" cy="22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:\ВОСПИТАТЕЛЬ ГОДА 2024\сертификаты\IMG_5467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6"/>
          <a:stretch/>
        </p:blipFill>
        <p:spPr bwMode="auto">
          <a:xfrm>
            <a:off x="6297236" y="1267260"/>
            <a:ext cx="2476731" cy="3415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F:\ВОСПИТАТЕЛЬ ГОДА 2024\сертификаты\IMG_20220913_0002_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1" r="5121" b="2960"/>
          <a:stretch/>
        </p:blipFill>
        <p:spPr bwMode="auto">
          <a:xfrm>
            <a:off x="3977480" y="3475404"/>
            <a:ext cx="2329966" cy="31205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436084"/>
            <a:ext cx="3262313" cy="230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28754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1613504107_62-p-fon-dlya-prezentatsii-po-nemetskomu-yaziku-7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7817" cy="679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Работая в данном направлении , я могу сказать, что дети с большим удовольствием стремятся изучать свой родной язык, знать как можно больше о культуре, традициях своей малой Родины, а наша задача- найти такие формы работы, чтоб сделать процесс ознакомления детей с родным языком интересным и увлекательным.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admin\Desktop\ВОСПИТАТЕЛЬ ГОДА 2024\воспит года\национ костюм фото\IMG_20220305_10141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3168352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ВОСПИТАТЕЛЬ ГОДА 2024\воспит года\Работа\IMG_20211029_1024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916832"/>
            <a:ext cx="3274044" cy="24555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63440" y="5567953"/>
            <a:ext cx="34109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Вастомазонок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941" y="1992346"/>
            <a:ext cx="2627933" cy="368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9029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1613504107_62-p-fon-dlya-prezentatsii-po-nemetskomu-yaziku-7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51" y="-42039"/>
            <a:ext cx="9170551" cy="691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rmAutofit fontScale="62500" lnSpcReduction="2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каждого ребенка есть способности и таланты. Дети от природы любознательны и полны желания учиться и, как известно, именно период жизни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 отличается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огромным стремлением к творчеству, познанию, активной деятельности.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Моя задача как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заключается в том, чтобы воспитывать в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 и положительное отношение к мордовскому (эрзянскому) языку, к культуре народа Мордовии, а также уважение к нему через его выразительные возможности –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сказки,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культурные сокровища, созданные на мордовских языках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Важным  является развитие у обучающихся общеязыковых способностей.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Изучая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языки, формируется правильное понимание языка как общественного явления, развивается интеллектуальные, речевые, эмоциональные, познавательные способности, а также личные качества и общечеловеческие ценностные ориентации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Кроме того, приобщение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дошкольника к эрзянскому языку,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национальной культуре позволяет ему осознать себя как личность, воспитывает в нём патриотизм.</a:t>
            </a:r>
          </a:p>
        </p:txBody>
      </p:sp>
    </p:spTree>
    <p:extLst>
      <p:ext uri="{BB962C8B-B14F-4D97-AF65-F5344CB8AC3E}">
        <p14:creationId xmlns:p14="http://schemas.microsoft.com/office/powerpoint/2010/main" val="1844447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1613504107_62-p-fon-dlya-prezentatsii-po-nemetskomu-yaziku-7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0551" cy="691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1600" y="476672"/>
            <a:ext cx="7488832" cy="1296144"/>
          </a:xfrm>
        </p:spPr>
        <p:txBody>
          <a:bodyPr>
            <a:noAutofit/>
          </a:bodyPr>
          <a:lstStyle/>
          <a:p>
            <a:pPr algn="l"/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Время в кругу семьи: «Мордовское подворье» помогает детям изучать мир вокруг себя, развивать творческие способности, обогащать словарный запас. А также дети знакомятся с обитателями подворья, и названиями продуктов</a:t>
            </a: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dmin\Desktop\ВОСПИТАТЕЛЬ ГОДА 2024\занятие фото\wgf1tXFq8a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437111"/>
            <a:ext cx="3847813" cy="21602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ВОСПИТАТЕЛЬ ГОДА 2024\занятие фото\палч гимн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750" y="1973476"/>
            <a:ext cx="2938668" cy="22009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ВОСПИТАТЕЛЬ ГОДА 2024\занятие фото\корова 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567" y="4509120"/>
            <a:ext cx="3781981" cy="2088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ВОСПИТАТЕЛЬ ГОДА 2024\занятие фото\QmjoQJkHpo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95" y="1988840"/>
            <a:ext cx="2952328" cy="21701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ВОСПИТАТЕЛЬ ГОДА 2024\занятие фото\KwGUAqyBVUI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579" y="2667778"/>
            <a:ext cx="3078250" cy="18413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361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1613504107_62-p-fon-dlya-prezentatsii-po-nemetskomu-yaziku-7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490" y="0"/>
            <a:ext cx="9170551" cy="69161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800603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«Музей в чемодане» как способ изучения культурного наследия  различных эпох в условиях детского сада 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ВОСПИТАТЕЛЬ ГОДА 2024\краев музей\IMG_372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16" y="1026752"/>
            <a:ext cx="2487441" cy="16719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ВОСПИТАТЕЛЬ ГОДА 2024\краев музей\IMG_37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6" y="2585751"/>
            <a:ext cx="2468560" cy="16453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ВОСПИТАТЕЛЬ ГОДА 2024\краеведч музей 15 февр\E6bv_0WaD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979" y="1046360"/>
            <a:ext cx="1978816" cy="22810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ВОСПИТАТЕЛЬ ГОДА 2024\краеведч музей 15 февр\Iu-g_-RWyFI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941347"/>
            <a:ext cx="1868333" cy="24911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:\ВОСПИТАТЕЛЬ ГОДА 2024\краеведч музей 15 февр\yywi3CzK_0k (1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613" y="950948"/>
            <a:ext cx="1869864" cy="24931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:\ВОСПИТАТЕЛЬ ГОДА 2024\краеведч музей 15 февр\AlkgmbbMB3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674" y="2996952"/>
            <a:ext cx="2435548" cy="18266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84442"/>
            <a:ext cx="2321446" cy="1551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 descr="F:\ВОСПИТАТЕЛЬ ГОДА 2024\краев музей\IMG_300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717" y="3167579"/>
            <a:ext cx="2228373" cy="14854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121" y="3910103"/>
            <a:ext cx="2046380" cy="2725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358" y="4429674"/>
            <a:ext cx="1810057" cy="241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542" y="4618029"/>
            <a:ext cx="1754927" cy="2167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2122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1613504107_62-p-fon-dlya-prezentatsii-po-nemetskomu-yaziku-7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51" y="0"/>
            <a:ext cx="9170551" cy="691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55576" y="274638"/>
            <a:ext cx="7931224" cy="114300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Час семейных встреч: «В гостях у мордовских богов»</a:t>
            </a:r>
            <a:b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Знакомство с мифологическими богинями: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Вирява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Паксява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Ведява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Вармава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admin\Desktop\ВОСПИТАТЕЛЬ ГОДА 2024\воспит года\морд утрен\IMG-4b2e012167a9a6ca92e3d4c1bbb8cde2-V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3024336" cy="22682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ВОСПИТАТЕЛЬ ГОДА 2024\воспит года\морд утрен\IMG-977d7a135d9df9ca110d4aa92bbe4bd5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125" y="1548692"/>
            <a:ext cx="3070347" cy="23123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ВОСПИТАТЕЛЬ ГОДА 2024\воспит года\морд утрен\IMG-bb634d2d279a54041e22b42235d53628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72" y="1942583"/>
            <a:ext cx="2539182" cy="33715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2024\Viber\Viber\IMG-a094c0f112e0d06d9a9b04ab7aceec8b-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788" y="4246838"/>
            <a:ext cx="3429010" cy="25824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2024\Viber\Viber\IMG-e891d5f3e363ac45ab5bbff39556629b-V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04" y="4169886"/>
            <a:ext cx="3188593" cy="24014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871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1613504107_62-p-fon-dlya-prezentatsii-po-nemetskomu-yaziku-7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8" y="-8697"/>
            <a:ext cx="9170551" cy="691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87624" y="404664"/>
            <a:ext cx="684076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-1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200" b="1" spc="-1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Дополнительное образование </a:t>
            </a:r>
            <a:r>
              <a:rPr lang="ru-RU" sz="2200" b="1" spc="-1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«Краеведение», где знакомлю своих воспитанников с эрзянским языком, бытом и традициями мордовского народа.</a:t>
            </a:r>
            <a:endParaRPr lang="ru-RU" sz="2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089" y="1587663"/>
            <a:ext cx="2444750" cy="326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589" y="4088004"/>
            <a:ext cx="2730500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F:\tfQViBBJ5P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657" y="1652709"/>
            <a:ext cx="2752432" cy="206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чтение\Fjm5go49i2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17" y="1652709"/>
            <a:ext cx="3458240" cy="1796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F:\чтение\NwI9peCGmF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497553"/>
            <a:ext cx="2345457" cy="31272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838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1613504107_62-p-fon-dlya-prezentatsii-po-nemetskomu-yaziku-7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4" y="-58138"/>
            <a:ext cx="9170551" cy="691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31640" y="404664"/>
            <a:ext cx="66247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spc="-100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Реализую проектную деятельность </a:t>
            </a:r>
            <a:br>
              <a:rPr lang="ru-RU" sz="2200" b="1" spc="-100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2200" b="1" spc="-100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«Мордовская изба»</a:t>
            </a:r>
            <a:endParaRPr lang="ru-RU" sz="2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50625" y="1091607"/>
            <a:ext cx="84249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нашем саду создан мини-музей </a:t>
            </a:r>
            <a:r>
              <a:rPr lang="ru-RU" sz="16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«Мордовская изба»</a:t>
            </a:r>
            <a:r>
              <a:rPr lang="ru-RU" sz="1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котором находятся предметы мордовского быта </a:t>
            </a:r>
            <a:r>
              <a:rPr lang="ru-RU" sz="16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(«пряха»-прялка, «</a:t>
            </a:r>
            <a:r>
              <a:rPr lang="ru-RU" sz="1600" i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лавсь</a:t>
            </a:r>
            <a:r>
              <a:rPr lang="ru-RU" sz="16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- люлька, кухонная утварь: «чугун»-чугун», «</a:t>
            </a:r>
            <a:r>
              <a:rPr lang="ru-RU" sz="1600" i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пенчт</a:t>
            </a:r>
            <a:r>
              <a:rPr lang="ru-RU" sz="16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»-ложки, «</a:t>
            </a:r>
            <a:r>
              <a:rPr lang="ru-RU" sz="1600" i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вакан</a:t>
            </a:r>
            <a:r>
              <a:rPr lang="ru-RU" sz="16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-чашка», «кече»-половник, гармония- </a:t>
            </a:r>
            <a:r>
              <a:rPr lang="ru-RU" sz="1600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гармонь ), </a:t>
            </a:r>
            <a:r>
              <a:rPr lang="ru-RU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национальной одеждой </a:t>
            </a:r>
            <a:r>
              <a:rPr lang="ru-RU" sz="1600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(«</a:t>
            </a:r>
            <a:r>
              <a:rPr lang="ru-RU" sz="1600" i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панар</a:t>
            </a:r>
            <a:r>
              <a:rPr lang="ru-RU" sz="1600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»- рубаха, «</a:t>
            </a:r>
            <a:r>
              <a:rPr lang="ru-RU" sz="1600" i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пулай</a:t>
            </a:r>
            <a:r>
              <a:rPr lang="ru-RU" sz="1600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»- набедренное украшение, «</a:t>
            </a:r>
            <a:r>
              <a:rPr lang="ru-RU" sz="1600" i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икельга</a:t>
            </a:r>
            <a:r>
              <a:rPr lang="ru-RU" sz="1600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паця</a:t>
            </a:r>
            <a:r>
              <a:rPr lang="ru-RU" sz="1600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»- передник) </a:t>
            </a:r>
            <a:r>
              <a:rPr lang="ru-RU" sz="1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используются как наглядные пособия в процессе ознакомления с бытом мордовского народа, </a:t>
            </a:r>
            <a:r>
              <a:rPr lang="ru-RU" sz="16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фольклором,накапливают</a:t>
            </a:r>
            <a:r>
              <a:rPr lang="ru-RU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запас слов по различными темами:  вежливые слова («</a:t>
            </a:r>
            <a:r>
              <a:rPr lang="ru-RU" sz="16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Шумбратадо</a:t>
            </a:r>
            <a:r>
              <a:rPr lang="ru-RU" sz="1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!»-Здравствуйте!, «</a:t>
            </a:r>
            <a:r>
              <a:rPr lang="ru-RU" sz="16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Сюкпря</a:t>
            </a:r>
            <a:r>
              <a:rPr lang="ru-RU" sz="1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»- Спасибо!, «</a:t>
            </a:r>
            <a:r>
              <a:rPr lang="ru-RU" sz="16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Вастомазонок</a:t>
            </a:r>
            <a:r>
              <a:rPr lang="ru-RU" sz="1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!» - До свидания!»)</a:t>
            </a:r>
          </a:p>
          <a:p>
            <a:pPr lvl="0">
              <a:defRPr/>
            </a:pPr>
            <a:endParaRPr lang="ru-RU" sz="1600" kern="0" dirty="0">
              <a:solidFill>
                <a:sysClr val="windowText" lastClr="000000"/>
              </a:solidFill>
            </a:endParaRPr>
          </a:p>
        </p:txBody>
      </p:sp>
      <p:pic>
        <p:nvPicPr>
          <p:cNvPr id="5" name="Picture 5" descr="C:\Users\admin\Desktop\YL9EEC6g4P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4" y="2936093"/>
            <a:ext cx="1982869" cy="2643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admin\Desktop\NzUzbVzZkk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124799"/>
            <a:ext cx="1891371" cy="26371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629" y="548680"/>
            <a:ext cx="1224136" cy="10229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847" y="3881643"/>
            <a:ext cx="2163081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266" y="2936093"/>
            <a:ext cx="1983654" cy="264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092" y="2874446"/>
            <a:ext cx="1915908" cy="2561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7558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1613504107_62-p-fon-dlya-prezentatsii-po-nemetskomu-yaziku-7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51" y="-42039"/>
            <a:ext cx="9170551" cy="691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99592" y="332656"/>
            <a:ext cx="7787208" cy="1656184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Торцевание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 – это один из видов продуктивной деятельности – техника изготовления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поделок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из бумаги.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ид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бумажного конструирования – искусство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бумагокручения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, при котором с помощью наклеивания на шаблон или основу  скрученных кусочков бумаги –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торцовочек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создаются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махровые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композиции: картины, панно, мозаики,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открытки </a:t>
            </a:r>
            <a:endParaRPr lang="ru-RU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dmin\Desktop\ВОСПИТАТЕЛЬ ГОДА 2024\воспит года\занятие торцевание\1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6" y="2146596"/>
            <a:ext cx="2892777" cy="20475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ВОСПИТАТЕЛЬ ГОДА 2024\воспит года\занятие торцевание\OvnR49lxTxs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341" y="2007562"/>
            <a:ext cx="2071312" cy="2761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ВОСПИТАТЕЛЬ ГОДА 2024\воспит года\занятие торцевание\sss_p_QkS2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060848"/>
            <a:ext cx="2780288" cy="22294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ВОСПИТАТЕЛЬ ГОДА 2024\воспит года\занятие торцевание\_NxhnkVVrB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301" y="4276192"/>
            <a:ext cx="1801514" cy="22987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ВОСПИТАТЕЛЬ ГОДА 2024\воспит года\занятие торцевание\dXhoSzhL1aM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16902" y="3904128"/>
            <a:ext cx="2515047" cy="17996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044" y="4149080"/>
            <a:ext cx="1440160" cy="1920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949" y="3170368"/>
            <a:ext cx="1440160" cy="1598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Users\admin\Desktop\oiKycHWHzEU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110" y="4673863"/>
            <a:ext cx="1393403" cy="17518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s-Iz17sAjj8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673863"/>
            <a:ext cx="1369303" cy="19930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75378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1613504107_62-p-fon-dlya-prezentatsii-po-nemetskomu-yaziku-7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6" y="0"/>
            <a:ext cx="91378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43608" y="332656"/>
            <a:ext cx="705678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spc="-1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целью закрепления употребления в речи мордовских слов и объединяя их по смысловому признаку, я делаю постановки сказок на мордовском языке.</a:t>
            </a:r>
            <a:endParaRPr lang="ru-RU" sz="2200" dirty="0"/>
          </a:p>
        </p:txBody>
      </p:sp>
      <p:pic>
        <p:nvPicPr>
          <p:cNvPr id="5" name="Picture 6" descr="C:\Users\admin\Desktop\ВОСПИТАТЕЛЬ ГОДА 2024\воспит года\Работа\IMG-d1789df7b9d05b87731058919239cb02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712" y="3429000"/>
            <a:ext cx="2242040" cy="29893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admin\Desktop\ВОСПИТАТЕЛЬ ГОДА 2024\воспит года\Работа\IMG_20220420_0926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12776"/>
            <a:ext cx="3604067" cy="24387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\Desktop\ВОСПИТАТЕЛЬ ГОДА 2024\воспит года\Работа\IMG_20220420_0921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753" y="4042215"/>
            <a:ext cx="3397006" cy="21557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ВОСПИТАТЕЛЬ ГОДА 2024\воспит года\Работа\IMG-2e86ed473d277e2090c9832d636d3fc5-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4042215"/>
            <a:ext cx="3170185" cy="23142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Viber\Viber\IMG-393a35bf4f8a54c8b5f647fea7cca596-V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20975"/>
            <a:ext cx="3655549" cy="24766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472182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675</TotalTime>
  <Words>404</Words>
  <Application>Microsoft Office PowerPoint</Application>
  <PresentationFormat>Экран (4:3)</PresentationFormat>
  <Paragraphs>31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 Время в кругу семьи: «Мордовское подворье» помогает детям изучать мир вокруг себя, развивать творческие способности, обогащать словарный запас. А также дети знакомятся с обитателями подворья, и названиями продуктов.</vt:lpstr>
      <vt:lpstr>«Музей в чемодане» как способ изучения культурного наследия  различных эпох в условиях детского сада </vt:lpstr>
      <vt:lpstr>Час семейных встреч: «В гостях у мордовских богов» Знакомство с мифологическими богинями: Вирява, Паксява, Ведява, Вармава</vt:lpstr>
      <vt:lpstr>Презентация PowerPoint</vt:lpstr>
      <vt:lpstr>Презентация PowerPoint</vt:lpstr>
      <vt:lpstr>Торцевание – это один из видов продуктивной деятельности – техника изготовления поделок из бумаги.  Вид бумажного конструирования – искусство бумагокручения, при котором с помощью наклеивания на шаблон или основу  скрученных кусочков бумаги –  торцовочек создаются махровые композиции: картины, панно, мозаики, открытки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Моя работа по данному направлению, отмечена различными благодарственными письмам и дипломами</vt:lpstr>
      <vt:lpstr>Работая в данном направлении , я могу сказать, что дети с большим удовольствием стремятся изучать свой родной язык, знать как можно больше о культуре, традициях своей малой Родины, а наша задача- найти такие формы работы, чтоб сделать процесс ознакомления детей с родным языком интересным и увлекательным.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ZAVEDDETSAD</cp:lastModifiedBy>
  <cp:revision>58</cp:revision>
  <dcterms:created xsi:type="dcterms:W3CDTF">2024-02-12T15:54:42Z</dcterms:created>
  <dcterms:modified xsi:type="dcterms:W3CDTF">2024-02-20T08:05:47Z</dcterms:modified>
</cp:coreProperties>
</file>