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3" r:id="rId3"/>
    <p:sldId id="260" r:id="rId4"/>
    <p:sldId id="272" r:id="rId5"/>
    <p:sldId id="273" r:id="rId6"/>
    <p:sldId id="274" r:id="rId7"/>
    <p:sldId id="266" r:id="rId8"/>
    <p:sldId id="275" r:id="rId9"/>
    <p:sldId id="264" r:id="rId10"/>
    <p:sldId id="269" r:id="rId11"/>
    <p:sldId id="268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>
      <p:cViewPr varScale="1">
        <p:scale>
          <a:sx n="100" d="100"/>
          <a:sy n="100" d="100"/>
        </p:scale>
        <p:origin x="-2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0.wdp"/><Relationship Id="rId18" Type="http://schemas.openxmlformats.org/officeDocument/2006/relationships/image" Target="../media/image44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41.png"/><Relationship Id="rId17" Type="http://schemas.microsoft.com/office/2007/relationships/hdphoto" Target="../media/hdphoto22.wdp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40.png"/><Relationship Id="rId19" Type="http://schemas.microsoft.com/office/2007/relationships/hdphoto" Target="../media/hdphoto23.wdp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4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12" Type="http://schemas.openxmlformats.org/officeDocument/2006/relationships/image" Target="../media/image4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11" Type="http://schemas.openxmlformats.org/officeDocument/2006/relationships/image" Target="../media/image3.png"/><Relationship Id="rId5" Type="http://schemas.microsoft.com/office/2007/relationships/hdphoto" Target="../media/hdphoto15.wdp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12.png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6.mp3"/><Relationship Id="rId16" Type="http://schemas.openxmlformats.org/officeDocument/2006/relationships/image" Target="../media/image3.png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9.wdp"/><Relationship Id="rId1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openxmlformats.org/officeDocument/2006/relationships/image" Target="../media/image1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8171208" cy="2448272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НОД по финансовой грамотности в старшей группе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«Кот 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Матроскин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бизнесмен»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596336" y="5301208"/>
            <a:ext cx="1186432" cy="11144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6632"/>
            <a:ext cx="8243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МБДОУ « Детский сад « Планета детства» комбинированного вида»</a:t>
            </a:r>
          </a:p>
          <a:p>
            <a:pPr algn="ctr"/>
            <a:r>
              <a:rPr lang="ru-RU" b="1" dirty="0" err="1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Чамзинского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муниципального района РМ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86642" y="4221088"/>
            <a:ext cx="3776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n w="0"/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Выполнила:</a:t>
            </a:r>
          </a:p>
          <a:p>
            <a:pPr lvl="0"/>
            <a:r>
              <a:rPr lang="ru-RU" b="1" dirty="0" err="1" smtClean="0">
                <a:ln w="0"/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Митякина</a:t>
            </a:r>
            <a:r>
              <a:rPr lang="ru-RU" b="1" dirty="0" smtClean="0">
                <a:ln w="0"/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ln w="0"/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Наталья Васильевна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25509" y="6225959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2023г.</a:t>
            </a:r>
            <a:endParaRPr lang="ru-RU" b="1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локо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7352" y1="86852" x2="27352" y2="8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6416"/>
            <a:ext cx="3816424" cy="6480720"/>
          </a:xfrm>
          <a:prstGeom prst="rect">
            <a:avLst/>
          </a:prstGeom>
        </p:spPr>
      </p:pic>
      <p:pic>
        <p:nvPicPr>
          <p:cNvPr id="5" name="солнце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02546"/>
            <a:ext cx="1116124" cy="1062550"/>
          </a:xfrm>
          <a:prstGeom prst="rect">
            <a:avLst/>
          </a:prstGeom>
        </p:spPr>
      </p:pic>
      <p:pic>
        <p:nvPicPr>
          <p:cNvPr id="6" name="корова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" b="100000" l="0" r="100000">
                        <a14:foregroundMark x1="51020" y1="13592" x2="51020" y2="13592"/>
                        <a14:foregroundMark x1="74014" y1="8414" x2="74014" y2="8414"/>
                        <a14:foregroundMark x1="88163" y1="47087" x2="88163" y2="47087"/>
                        <a14:foregroundMark x1="91429" y1="45955" x2="91429" y2="45955"/>
                        <a14:foregroundMark x1="86939" y1="44660" x2="86939" y2="44660"/>
                        <a14:foregroundMark x1="88027" y1="44984" x2="88027" y2="44984"/>
                        <a14:foregroundMark x1="93061" y1="45793" x2="93061" y2="45793"/>
                        <a14:foregroundMark x1="90748" y1="44498" x2="90748" y2="44498"/>
                        <a14:foregroundMark x1="91020" y1="45469" x2="91565" y2="46764"/>
                        <a14:foregroundMark x1="94014" y1="50809" x2="94014" y2="50809"/>
                        <a14:foregroundMark x1="94286" y1="49353" x2="94286" y2="49353"/>
                        <a14:foregroundMark x1="95510" y1="48544" x2="95510" y2="48544"/>
                        <a14:foregroundMark x1="95918" y1="50000" x2="95918" y2="50000"/>
                        <a14:foregroundMark x1="94422" y1="54369" x2="94422" y2="54369"/>
                        <a14:foregroundMark x1="96327" y1="54369" x2="96327" y2="54369"/>
                        <a14:foregroundMark x1="94286" y1="52589" x2="94286" y2="52589"/>
                        <a14:foregroundMark x1="90612" y1="56149" x2="90612" y2="56149"/>
                        <a14:foregroundMark x1="90748" y1="56311" x2="90748" y2="56311"/>
                        <a14:foregroundMark x1="91293" y1="58252" x2="91293" y2="58252"/>
                        <a14:foregroundMark x1="91293" y1="59871" x2="91293" y2="59871"/>
                        <a14:foregroundMark x1="88435" y1="58252" x2="88435" y2="58252"/>
                        <a14:foregroundMark x1="88435" y1="58252" x2="88435" y2="58252"/>
                        <a14:foregroundMark x1="86939" y1="57767" x2="86939" y2="57767"/>
                        <a14:foregroundMark x1="88027" y1="59223" x2="88027" y2="59223"/>
                        <a14:foregroundMark x1="84490" y1="54531" x2="84490" y2="54531"/>
                        <a14:foregroundMark x1="84490" y1="54531" x2="84490" y2="54531"/>
                        <a14:foregroundMark x1="80816" y1="54854" x2="80816" y2="54854"/>
                        <a14:foregroundMark x1="82449" y1="54369" x2="82449" y2="54369"/>
                        <a14:foregroundMark x1="85170" y1="53722" x2="85170" y2="53722"/>
                        <a14:foregroundMark x1="83946" y1="48867" x2="83946" y2="48867"/>
                        <a14:foregroundMark x1="83946" y1="48867" x2="83946" y2="48867"/>
                        <a14:foregroundMark x1="83537" y1="49353" x2="83537" y2="49353"/>
                        <a14:foregroundMark x1="85034" y1="50647" x2="85034" y2="50647"/>
                        <a14:foregroundMark x1="86939" y1="50485" x2="86939" y2="50485"/>
                        <a14:foregroundMark x1="85986" y1="60032" x2="85986" y2="60032"/>
                        <a14:foregroundMark x1="87211" y1="61812" x2="87211" y2="61812"/>
                        <a14:foregroundMark x1="88980" y1="60356" x2="88980" y2="60356"/>
                        <a14:foregroundMark x1="93061" y1="58738" x2="93061" y2="58738"/>
                        <a14:foregroundMark x1="91973" y1="61489" x2="91973" y2="61489"/>
                        <a14:foregroundMark x1="90748" y1="61165" x2="90748" y2="61165"/>
                        <a14:foregroundMark x1="97279" y1="50971" x2="97279" y2="50971"/>
                        <a14:foregroundMark x1="95782" y1="47735" x2="95782" y2="47735"/>
                        <a14:foregroundMark x1="94966" y1="56149" x2="94966" y2="56149"/>
                        <a14:foregroundMark x1="98639" y1="54854" x2="98639" y2="54854"/>
                        <a14:foregroundMark x1="51293" y1="10841" x2="51293" y2="10841"/>
                        <a14:foregroundMark x1="53197" y1="15534" x2="53197" y2="15534"/>
                        <a14:foregroundMark x1="74830" y1="6472" x2="74830" y2="6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07" y="188640"/>
            <a:ext cx="1412206" cy="1187406"/>
          </a:xfrm>
          <a:prstGeom prst="rect">
            <a:avLst/>
          </a:prstGeom>
        </p:spPr>
      </p:pic>
      <p:pic>
        <p:nvPicPr>
          <p:cNvPr id="7" name="цветы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4" b="100000" l="9932" r="89932">
                        <a14:foregroundMark x1="19592" y1="48540" x2="19592" y2="48540"/>
                        <a14:foregroundMark x1="17415" y1="43431" x2="17415" y2="43431"/>
                        <a14:foregroundMark x1="15782" y1="54380" x2="15782" y2="54380"/>
                        <a14:foregroundMark x1="11701" y1="61314" x2="11701" y2="61314"/>
                        <a14:foregroundMark x1="12245" y1="70803" x2="12245" y2="70803"/>
                        <a14:foregroundMark x1="38367" y1="63869" x2="39048" y2="64234"/>
                        <a14:foregroundMark x1="36871" y1="42701" x2="36871" y2="42701"/>
                        <a14:foregroundMark x1="77007" y1="49270" x2="77007" y2="49270"/>
                        <a14:foregroundMark x1="40272" y1="56934" x2="40272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579" y="4313966"/>
            <a:ext cx="3211462" cy="1197198"/>
          </a:xfrm>
          <a:prstGeom prst="rect">
            <a:avLst/>
          </a:prstGeom>
        </p:spPr>
      </p:pic>
      <p:pic>
        <p:nvPicPr>
          <p:cNvPr id="12" name="дом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384" b="77035" l="0" r="99419">
                        <a14:foregroundMark x1="68992" y1="30669" x2="68992" y2="30669"/>
                        <a14:foregroundMark x1="68798" y1="28779" x2="68798" y2="28779"/>
                        <a14:foregroundMark x1="72481" y1="29942" x2="72481" y2="29942"/>
                        <a14:foregroundMark x1="72481" y1="27907" x2="72481" y2="27907"/>
                        <a14:foregroundMark x1="65698" y1="28052" x2="65698" y2="28052"/>
                        <a14:foregroundMark x1="65504" y1="27326" x2="65504" y2="27326"/>
                        <a14:foregroundMark x1="67829" y1="27035" x2="69380" y2="27035"/>
                        <a14:foregroundMark x1="72093" y1="27035" x2="72093" y2="27035"/>
                        <a14:foregroundMark x1="73643" y1="28343" x2="73643" y2="28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6" y="-602712"/>
            <a:ext cx="2295432" cy="3060576"/>
          </a:xfrm>
          <a:prstGeom prst="rect">
            <a:avLst/>
          </a:prstGeom>
        </p:spPr>
      </p:pic>
      <p:pic>
        <p:nvPicPr>
          <p:cNvPr id="13" name="планета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89798" l="0" r="100000">
                        <a14:foregroundMark x1="19283" y1="81502" x2="19283" y2="81502"/>
                        <a14:foregroundMark x1="8857" y1="67601" x2="8857" y2="67601"/>
                        <a14:foregroundMark x1="81502" y1="67377" x2="81502" y2="67377"/>
                        <a14:foregroundMark x1="75000" y1="78475" x2="75000" y2="78475"/>
                        <a14:foregroundMark x1="86435" y1="81951" x2="86435" y2="81951"/>
                        <a14:foregroundMark x1="89910" y1="83520" x2="89910" y2="83520"/>
                        <a14:foregroundMark x1="88901" y1="82063" x2="88901" y2="82063"/>
                        <a14:foregroundMark x1="24552" y1="64910" x2="24552" y2="64910"/>
                        <a14:foregroundMark x1="24215" y1="64126" x2="24215" y2="64126"/>
                        <a14:foregroundMark x1="30605" y1="62556" x2="30605" y2="62556"/>
                        <a14:foregroundMark x1="37332" y1="63341" x2="37332" y2="63341"/>
                        <a14:foregroundMark x1="36659" y1="62780" x2="36659" y2="62780"/>
                        <a14:foregroundMark x1="73879" y1="59529" x2="73879" y2="59529"/>
                        <a14:foregroundMark x1="77354" y1="63341" x2="77354" y2="63341"/>
                        <a14:foregroundMark x1="77803" y1="62332" x2="77803" y2="62332"/>
                        <a14:foregroundMark x1="81278" y1="59305" x2="81278" y2="59305"/>
                        <a14:foregroundMark x1="82511" y1="63229" x2="82511" y2="63229"/>
                        <a14:foregroundMark x1="83744" y1="62668" x2="83744" y2="62668"/>
                        <a14:foregroundMark x1="85650" y1="60426" x2="85650" y2="60426"/>
                        <a14:foregroundMark x1="61996" y1="74327" x2="61996" y2="74327"/>
                        <a14:foregroundMark x1="69955" y1="73767" x2="69955" y2="73767"/>
                        <a14:foregroundMark x1="70740" y1="75785" x2="70740" y2="75785"/>
                        <a14:foregroundMark x1="69283" y1="77803" x2="69283" y2="77803"/>
                        <a14:foregroundMark x1="82735" y1="82175" x2="82735" y2="82175"/>
                        <a14:foregroundMark x1="83632" y1="81278" x2="83632" y2="81278"/>
                        <a14:foregroundMark x1="15022" y1="76906" x2="15022" y2="76906"/>
                        <a14:foregroundMark x1="15247" y1="59081" x2="15247" y2="59081"/>
                        <a14:foregroundMark x1="13565" y1="58632" x2="13565" y2="58632"/>
                        <a14:foregroundMark x1="12220" y1="65695" x2="12220" y2="65695"/>
                        <a14:foregroundMark x1="13565" y1="69843" x2="13565" y2="69843"/>
                        <a14:foregroundMark x1="14013" y1="70291" x2="14013" y2="70291"/>
                        <a14:foregroundMark x1="9753" y1="70404" x2="9753" y2="70404"/>
                        <a14:foregroundMark x1="10538" y1="66368" x2="10538" y2="66368"/>
                        <a14:foregroundMark x1="9193" y1="63004" x2="9193" y2="63004"/>
                        <a14:foregroundMark x1="8184" y1="65807" x2="8184" y2="65807"/>
                        <a14:foregroundMark x1="7511" y1="67377" x2="7511" y2="67377"/>
                        <a14:foregroundMark x1="6502" y1="64462" x2="6502" y2="64462"/>
                        <a14:foregroundMark x1="4260" y1="68498" x2="4260" y2="68498"/>
                        <a14:foregroundMark x1="4821" y1="70516" x2="4821" y2="70516"/>
                        <a14:foregroundMark x1="6614" y1="72534" x2="6614" y2="72534"/>
                        <a14:foregroundMark x1="7735" y1="72197" x2="7735" y2="72197"/>
                        <a14:foregroundMark x1="10314" y1="72197" x2="10314" y2="72197"/>
                        <a14:foregroundMark x1="10538" y1="61659" x2="10538" y2="61659"/>
                        <a14:foregroundMark x1="16256" y1="58072" x2="16256" y2="58072"/>
                        <a14:foregroundMark x1="18722" y1="57063" x2="18722" y2="57063"/>
                        <a14:foregroundMark x1="5717" y1="65247" x2="5717" y2="65247"/>
                        <a14:foregroundMark x1="7399" y1="65135" x2="7399" y2="65135"/>
                        <a14:foregroundMark x1="10314" y1="60314" x2="10314" y2="60314"/>
                        <a14:foregroundMark x1="11547" y1="59529" x2="11547" y2="59529"/>
                        <a14:foregroundMark x1="25112" y1="73094" x2="25112" y2="73094"/>
                        <a14:foregroundMark x1="26570" y1="77915" x2="26570" y2="77915"/>
                        <a14:foregroundMark x1="21525" y1="75000" x2="21525" y2="75000"/>
                        <a14:foregroundMark x1="15807" y1="74439" x2="15807" y2="74439"/>
                        <a14:foregroundMark x1="18386" y1="84753" x2="18386" y2="84753"/>
                        <a14:foregroundMark x1="15022" y1="83296" x2="15022" y2="83296"/>
                        <a14:foregroundMark x1="16480" y1="85650" x2="16480" y2="85650"/>
                        <a14:foregroundMark x1="23094" y1="82623" x2="23094" y2="82623"/>
                        <a14:foregroundMark x1="17040" y1="73655" x2="17040" y2="73655"/>
                        <a14:foregroundMark x1="15919" y1="73430" x2="15919" y2="73430"/>
                        <a14:foregroundMark x1="15022" y1="74888" x2="15022" y2="74888"/>
                        <a14:foregroundMark x1="49439" y1="72197" x2="49439" y2="72197"/>
                        <a14:foregroundMark x1="36659" y1="74215" x2="36659" y2="74215"/>
                        <a14:foregroundMark x1="73767" y1="75561" x2="73767" y2="75561"/>
                        <a14:foregroundMark x1="84417" y1="81278" x2="84417" y2="81278"/>
                        <a14:foregroundMark x1="85874" y1="84865" x2="85874" y2="84865"/>
                        <a14:foregroundMark x1="87556" y1="85426" x2="87556" y2="85426"/>
                        <a14:foregroundMark x1="91143" y1="81502" x2="91143" y2="81502"/>
                        <a14:foregroundMark x1="80269" y1="66368" x2="80269" y2="66368"/>
                        <a14:foregroundMark x1="81502" y1="68722" x2="81502" y2="68722"/>
                        <a14:foregroundMark x1="86771" y1="70179" x2="86771" y2="70179"/>
                        <a14:foregroundMark x1="88229" y1="71861" x2="88901" y2="71861"/>
                        <a14:foregroundMark x1="91480" y1="71300" x2="91480" y2="71300"/>
                        <a14:foregroundMark x1="79036" y1="67377" x2="79036" y2="67377"/>
                        <a14:foregroundMark x1="81502" y1="63901" x2="81502" y2="63901"/>
                        <a14:foregroundMark x1="76345" y1="80269" x2="76345" y2="80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61" y="3086024"/>
            <a:ext cx="1482563" cy="1482563"/>
          </a:xfrm>
          <a:prstGeom prst="rect">
            <a:avLst/>
          </a:prstGeom>
        </p:spPr>
      </p:pic>
      <p:pic>
        <p:nvPicPr>
          <p:cNvPr id="14" name="радуга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250" y1="82020" x2="44250" y2="82020"/>
                        <a14:foregroundMark x1="53438" y1="75583" x2="53438" y2="75583"/>
                        <a14:foregroundMark x1="70750" y1="75139" x2="70750" y2="75139"/>
                        <a14:foregroundMark x1="87063" y1="73474" x2="87063" y2="73474"/>
                        <a14:foregroundMark x1="96875" y1="75694" x2="96875" y2="75694"/>
                        <a14:foregroundMark x1="28750" y1="75139" x2="28750" y2="75139"/>
                        <a14:foregroundMark x1="12313" y1="74584" x2="12313" y2="74584"/>
                        <a14:foregroundMark x1="22813" y1="82020" x2="24250" y2="80688"/>
                        <a14:foregroundMark x1="59813" y1="72364" x2="59813" y2="72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35" y="1774588"/>
            <a:ext cx="1763688" cy="993177"/>
          </a:xfrm>
          <a:prstGeom prst="rect">
            <a:avLst/>
          </a:prstGeom>
        </p:spPr>
      </p:pic>
      <p:pic>
        <p:nvPicPr>
          <p:cNvPr id="15" name="шарик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2" y="4725144"/>
            <a:ext cx="2298945" cy="1619454"/>
          </a:xfrm>
          <a:prstGeom prst="rect">
            <a:avLst/>
          </a:prstGeom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7956289" y="5616671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простоквашино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20" b="96680" l="175" r="99650">
                        <a14:backgroundMark x1="1923" y1="52697" x2="1923" y2="52697"/>
                        <a14:backgroundMark x1="1748" y1="41494" x2="1748" y2="41494"/>
                        <a14:backgroundMark x1="68007" y1="34855" x2="68007" y2="34855"/>
                        <a14:backgroundMark x1="72552" y1="24896" x2="72552" y2="24896"/>
                        <a14:backgroundMark x1="77797" y1="24066" x2="77797" y2="24066"/>
                        <a14:backgroundMark x1="53147" y1="37344" x2="53147" y2="37344"/>
                        <a14:backgroundMark x1="34790" y1="31120" x2="34790" y2="31120"/>
                        <a14:backgroundMark x1="28322" y1="17427" x2="28322" y2="17427"/>
                        <a14:backgroundMark x1="23427" y1="13278" x2="23427" y2="13278"/>
                        <a14:backgroundMark x1="29895" y1="24896" x2="29895" y2="24896"/>
                        <a14:backgroundMark x1="26399" y1="13278" x2="26399" y2="13278"/>
                        <a14:backgroundMark x1="24825" y1="15768" x2="24825" y2="15768"/>
                        <a14:backgroundMark x1="22902" y1="15768" x2="22902" y2="15768"/>
                        <a14:backgroundMark x1="39336" y1="11618" x2="39336" y2="11618"/>
                        <a14:backgroundMark x1="34266" y1="11203" x2="34266" y2="11203"/>
                        <a14:backgroundMark x1="39685" y1="13693" x2="39685" y2="13693"/>
                        <a14:backgroundMark x1="34266" y1="17427" x2="34266" y2="17427"/>
                        <a14:backgroundMark x1="43881" y1="29046" x2="44755" y2="29046"/>
                        <a14:backgroundMark x1="50000" y1="15353" x2="50000" y2="15353"/>
                        <a14:backgroundMark x1="70280" y1="16183" x2="70280" y2="16183"/>
                        <a14:backgroundMark x1="72378" y1="22407" x2="73951" y2="22407"/>
                        <a14:backgroundMark x1="76224" y1="19502" x2="76224" y2="19502"/>
                        <a14:backgroundMark x1="77622" y1="19502" x2="77622" y2="19502"/>
                        <a14:backgroundMark x1="78322" y1="19917" x2="78322" y2="19917"/>
                        <a14:backgroundMark x1="76748" y1="12448" x2="76748" y2="12448"/>
                        <a14:backgroundMark x1="37238" y1="12448" x2="37238" y2="12448"/>
                        <a14:backgroundMark x1="44231" y1="29461" x2="44231" y2="29461"/>
                        <a14:backgroundMark x1="49650" y1="29876" x2="49650" y2="29876"/>
                        <a14:backgroundMark x1="53497" y1="17427" x2="53497" y2="17427"/>
                        <a14:backgroundMark x1="57692" y1="32365" x2="58217" y2="32780"/>
                        <a14:backgroundMark x1="62937" y1="35270" x2="62937" y2="35270"/>
                        <a14:backgroundMark x1="65210" y1="37759" x2="65210" y2="37759"/>
                        <a14:backgroundMark x1="35839" y1="31535" x2="35839" y2="31535"/>
                        <a14:backgroundMark x1="37063" y1="34440" x2="37063" y2="34440"/>
                        <a14:backgroundMark x1="44755" y1="34440" x2="44755" y2="34440"/>
                        <a14:backgroundMark x1="49126" y1="38174" x2="49126" y2="38174"/>
                        <a14:backgroundMark x1="69231" y1="19502" x2="69231" y2="19502"/>
                        <a14:backgroundMark x1="65035" y1="22407" x2="65035" y2="22407"/>
                        <a14:backgroundMark x1="74476" y1="32780" x2="74476" y2="32780"/>
                        <a14:backgroundMark x1="37238" y1="26971" x2="37238" y2="26971"/>
                        <a14:backgroundMark x1="35140" y1="29046" x2="35140" y2="29046"/>
                        <a14:backgroundMark x1="66434" y1="31950" x2="66434" y2="31950"/>
                        <a14:backgroundMark x1="69755" y1="35270" x2="69755" y2="35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5" y="3356992"/>
            <a:ext cx="239269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-0.3677 -0.1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3783 0.53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35312 0.025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локо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7352" y1="86852" x2="27352" y2="8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-342841"/>
            <a:ext cx="3816424" cy="6480720"/>
          </a:xfrm>
          <a:prstGeom prst="rect">
            <a:avLst/>
          </a:prstGeom>
        </p:spPr>
      </p:pic>
      <p:pic>
        <p:nvPicPr>
          <p:cNvPr id="6" name="корова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" b="100000" l="0" r="100000">
                        <a14:foregroundMark x1="51020" y1="13592" x2="51020" y2="13592"/>
                        <a14:foregroundMark x1="74014" y1="8414" x2="74014" y2="8414"/>
                        <a14:foregroundMark x1="88163" y1="47087" x2="88163" y2="47087"/>
                        <a14:foregroundMark x1="91429" y1="45955" x2="91429" y2="45955"/>
                        <a14:foregroundMark x1="86939" y1="44660" x2="86939" y2="44660"/>
                        <a14:foregroundMark x1="88027" y1="44984" x2="88027" y2="44984"/>
                        <a14:foregroundMark x1="93061" y1="45793" x2="93061" y2="45793"/>
                        <a14:foregroundMark x1="90748" y1="44498" x2="90748" y2="44498"/>
                        <a14:foregroundMark x1="91020" y1="45469" x2="91565" y2="46764"/>
                        <a14:foregroundMark x1="94014" y1="50809" x2="94014" y2="50809"/>
                        <a14:foregroundMark x1="94286" y1="49353" x2="94286" y2="49353"/>
                        <a14:foregroundMark x1="95510" y1="48544" x2="95510" y2="48544"/>
                        <a14:foregroundMark x1="95918" y1="50000" x2="95918" y2="50000"/>
                        <a14:foregroundMark x1="94422" y1="54369" x2="94422" y2="54369"/>
                        <a14:foregroundMark x1="96327" y1="54369" x2="96327" y2="54369"/>
                        <a14:foregroundMark x1="94286" y1="52589" x2="94286" y2="52589"/>
                        <a14:foregroundMark x1="90612" y1="56149" x2="90612" y2="56149"/>
                        <a14:foregroundMark x1="90748" y1="56311" x2="90748" y2="56311"/>
                        <a14:foregroundMark x1="91293" y1="58252" x2="91293" y2="58252"/>
                        <a14:foregroundMark x1="91293" y1="59871" x2="91293" y2="59871"/>
                        <a14:foregroundMark x1="88435" y1="58252" x2="88435" y2="58252"/>
                        <a14:foregroundMark x1="88435" y1="58252" x2="88435" y2="58252"/>
                        <a14:foregroundMark x1="86939" y1="57767" x2="86939" y2="57767"/>
                        <a14:foregroundMark x1="88027" y1="59223" x2="88027" y2="59223"/>
                        <a14:foregroundMark x1="84490" y1="54531" x2="84490" y2="54531"/>
                        <a14:foregroundMark x1="84490" y1="54531" x2="84490" y2="54531"/>
                        <a14:foregroundMark x1="80816" y1="54854" x2="80816" y2="54854"/>
                        <a14:foregroundMark x1="82449" y1="54369" x2="82449" y2="54369"/>
                        <a14:foregroundMark x1="85170" y1="53722" x2="85170" y2="53722"/>
                        <a14:foregroundMark x1="83946" y1="48867" x2="83946" y2="48867"/>
                        <a14:foregroundMark x1="83946" y1="48867" x2="83946" y2="48867"/>
                        <a14:foregroundMark x1="83537" y1="49353" x2="83537" y2="49353"/>
                        <a14:foregroundMark x1="85034" y1="50647" x2="85034" y2="50647"/>
                        <a14:foregroundMark x1="86939" y1="50485" x2="86939" y2="50485"/>
                        <a14:foregroundMark x1="85986" y1="60032" x2="85986" y2="60032"/>
                        <a14:foregroundMark x1="87211" y1="61812" x2="87211" y2="61812"/>
                        <a14:foregroundMark x1="88980" y1="60356" x2="88980" y2="60356"/>
                        <a14:foregroundMark x1="93061" y1="58738" x2="93061" y2="58738"/>
                        <a14:foregroundMark x1="91973" y1="61489" x2="91973" y2="61489"/>
                        <a14:foregroundMark x1="90748" y1="61165" x2="90748" y2="61165"/>
                        <a14:foregroundMark x1="97279" y1="50971" x2="97279" y2="50971"/>
                        <a14:foregroundMark x1="95782" y1="47735" x2="95782" y2="47735"/>
                        <a14:foregroundMark x1="94966" y1="56149" x2="94966" y2="56149"/>
                        <a14:foregroundMark x1="98639" y1="54854" x2="98639" y2="54854"/>
                        <a14:foregroundMark x1="51293" y1="10841" x2="51293" y2="10841"/>
                        <a14:foregroundMark x1="53197" y1="15534" x2="53197" y2="15534"/>
                        <a14:foregroundMark x1="74830" y1="6472" x2="74830" y2="6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04" y="3411361"/>
            <a:ext cx="1412206" cy="1187406"/>
          </a:xfrm>
          <a:prstGeom prst="rect">
            <a:avLst/>
          </a:prstGeom>
        </p:spPr>
      </p:pic>
      <p:pic>
        <p:nvPicPr>
          <p:cNvPr id="7" name="цветы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4" b="100000" l="9932" r="89932">
                        <a14:foregroundMark x1="19592" y1="48540" x2="19592" y2="48540"/>
                        <a14:foregroundMark x1="17415" y1="43431" x2="17415" y2="43431"/>
                        <a14:foregroundMark x1="15782" y1="54380" x2="15782" y2="54380"/>
                        <a14:foregroundMark x1="11701" y1="61314" x2="11701" y2="61314"/>
                        <a14:foregroundMark x1="12245" y1="70803" x2="12245" y2="70803"/>
                        <a14:foregroundMark x1="38367" y1="63869" x2="39048" y2="64234"/>
                        <a14:foregroundMark x1="36871" y1="42701" x2="36871" y2="42701"/>
                        <a14:foregroundMark x1="77007" y1="49270" x2="77007" y2="49270"/>
                        <a14:foregroundMark x1="40272" y1="56934" x2="40272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28544"/>
            <a:ext cx="3284536" cy="1197198"/>
          </a:xfrm>
          <a:prstGeom prst="rect">
            <a:avLst/>
          </a:prstGeom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7956289" y="5616671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44140"/>
            <a:ext cx="3566349" cy="3789040"/>
          </a:xfrm>
          <a:prstGeom prst="rect">
            <a:avLst/>
          </a:prstGeom>
        </p:spPr>
      </p:pic>
      <p:pic>
        <p:nvPicPr>
          <p:cNvPr id="2" name="здорово получилос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3367859" y="4646565"/>
            <a:ext cx="865644" cy="865644"/>
          </a:xfrm>
          <a:prstGeom prst="rect">
            <a:avLst/>
          </a:prstGeom>
        </p:spPr>
      </p:pic>
      <p:pic>
        <p:nvPicPr>
          <p:cNvPr id="10" name="планета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89798" l="0" r="100000">
                        <a14:foregroundMark x1="19283" y1="81502" x2="19283" y2="81502"/>
                        <a14:foregroundMark x1="8857" y1="67601" x2="8857" y2="67601"/>
                        <a14:foregroundMark x1="81502" y1="67377" x2="81502" y2="67377"/>
                        <a14:foregroundMark x1="75000" y1="78475" x2="75000" y2="78475"/>
                        <a14:foregroundMark x1="86435" y1="81951" x2="86435" y2="81951"/>
                        <a14:foregroundMark x1="89910" y1="83520" x2="89910" y2="83520"/>
                        <a14:foregroundMark x1="88901" y1="82063" x2="88901" y2="82063"/>
                        <a14:foregroundMark x1="24552" y1="64910" x2="24552" y2="64910"/>
                        <a14:foregroundMark x1="24215" y1="64126" x2="24215" y2="64126"/>
                        <a14:foregroundMark x1="30605" y1="62556" x2="30605" y2="62556"/>
                        <a14:foregroundMark x1="37332" y1="63341" x2="37332" y2="63341"/>
                        <a14:foregroundMark x1="36659" y1="62780" x2="36659" y2="62780"/>
                        <a14:foregroundMark x1="73879" y1="59529" x2="73879" y2="59529"/>
                        <a14:foregroundMark x1="77354" y1="63341" x2="77354" y2="63341"/>
                        <a14:foregroundMark x1="77803" y1="62332" x2="77803" y2="62332"/>
                        <a14:foregroundMark x1="81278" y1="59305" x2="81278" y2="59305"/>
                        <a14:foregroundMark x1="82511" y1="63229" x2="82511" y2="63229"/>
                        <a14:foregroundMark x1="83744" y1="62668" x2="83744" y2="62668"/>
                        <a14:foregroundMark x1="85650" y1="60426" x2="85650" y2="60426"/>
                        <a14:foregroundMark x1="61996" y1="74327" x2="61996" y2="74327"/>
                        <a14:foregroundMark x1="69955" y1="73767" x2="69955" y2="73767"/>
                        <a14:foregroundMark x1="70740" y1="75785" x2="70740" y2="75785"/>
                        <a14:foregroundMark x1="69283" y1="77803" x2="69283" y2="77803"/>
                        <a14:foregroundMark x1="82735" y1="82175" x2="82735" y2="82175"/>
                        <a14:foregroundMark x1="83632" y1="81278" x2="83632" y2="81278"/>
                        <a14:foregroundMark x1="15022" y1="76906" x2="15022" y2="76906"/>
                        <a14:foregroundMark x1="15247" y1="59081" x2="15247" y2="59081"/>
                        <a14:foregroundMark x1="13565" y1="58632" x2="13565" y2="58632"/>
                        <a14:foregroundMark x1="12220" y1="65695" x2="12220" y2="65695"/>
                        <a14:foregroundMark x1="13565" y1="69843" x2="13565" y2="69843"/>
                        <a14:foregroundMark x1="14013" y1="70291" x2="14013" y2="70291"/>
                        <a14:foregroundMark x1="9753" y1="70404" x2="9753" y2="70404"/>
                        <a14:foregroundMark x1="10538" y1="66368" x2="10538" y2="66368"/>
                        <a14:foregroundMark x1="9193" y1="63004" x2="9193" y2="63004"/>
                        <a14:foregroundMark x1="8184" y1="65807" x2="8184" y2="65807"/>
                        <a14:foregroundMark x1="7511" y1="67377" x2="7511" y2="67377"/>
                        <a14:foregroundMark x1="6502" y1="64462" x2="6502" y2="64462"/>
                        <a14:foregroundMark x1="4260" y1="68498" x2="4260" y2="68498"/>
                        <a14:foregroundMark x1="4821" y1="70516" x2="4821" y2="70516"/>
                        <a14:foregroundMark x1="6614" y1="72534" x2="6614" y2="72534"/>
                        <a14:foregroundMark x1="7735" y1="72197" x2="7735" y2="72197"/>
                        <a14:foregroundMark x1="10314" y1="72197" x2="10314" y2="72197"/>
                        <a14:foregroundMark x1="10538" y1="61659" x2="10538" y2="61659"/>
                        <a14:foregroundMark x1="16256" y1="58072" x2="16256" y2="58072"/>
                        <a14:foregroundMark x1="18722" y1="57063" x2="18722" y2="57063"/>
                        <a14:foregroundMark x1="5717" y1="65247" x2="5717" y2="65247"/>
                        <a14:foregroundMark x1="7399" y1="65135" x2="7399" y2="65135"/>
                        <a14:foregroundMark x1="10314" y1="60314" x2="10314" y2="60314"/>
                        <a14:foregroundMark x1="11547" y1="59529" x2="11547" y2="59529"/>
                        <a14:foregroundMark x1="25112" y1="73094" x2="25112" y2="73094"/>
                        <a14:foregroundMark x1="26570" y1="77915" x2="26570" y2="77915"/>
                        <a14:foregroundMark x1="21525" y1="75000" x2="21525" y2="75000"/>
                        <a14:foregroundMark x1="15807" y1="74439" x2="15807" y2="74439"/>
                        <a14:foregroundMark x1="18386" y1="84753" x2="18386" y2="84753"/>
                        <a14:foregroundMark x1="15022" y1="83296" x2="15022" y2="83296"/>
                        <a14:foregroundMark x1="16480" y1="85650" x2="16480" y2="85650"/>
                        <a14:foregroundMark x1="23094" y1="82623" x2="23094" y2="82623"/>
                        <a14:foregroundMark x1="17040" y1="73655" x2="17040" y2="73655"/>
                        <a14:foregroundMark x1="15919" y1="73430" x2="15919" y2="73430"/>
                        <a14:foregroundMark x1="15022" y1="74888" x2="15022" y2="74888"/>
                        <a14:foregroundMark x1="49439" y1="72197" x2="49439" y2="72197"/>
                        <a14:foregroundMark x1="36659" y1="74215" x2="36659" y2="74215"/>
                        <a14:foregroundMark x1="73767" y1="75561" x2="73767" y2="75561"/>
                        <a14:foregroundMark x1="84417" y1="81278" x2="84417" y2="81278"/>
                        <a14:foregroundMark x1="85874" y1="84865" x2="85874" y2="84865"/>
                        <a14:foregroundMark x1="87556" y1="85426" x2="87556" y2="85426"/>
                        <a14:foregroundMark x1="91143" y1="81502" x2="91143" y2="81502"/>
                        <a14:foregroundMark x1="80269" y1="66368" x2="80269" y2="66368"/>
                        <a14:foregroundMark x1="81502" y1="68722" x2="81502" y2="68722"/>
                        <a14:foregroundMark x1="86771" y1="70179" x2="86771" y2="70179"/>
                        <a14:foregroundMark x1="88229" y1="71861" x2="88901" y2="71861"/>
                        <a14:foregroundMark x1="91480" y1="71300" x2="91480" y2="71300"/>
                        <a14:foregroundMark x1="79036" y1="67377" x2="79036" y2="67377"/>
                        <a14:foregroundMark x1="81502" y1="63901" x2="81502" y2="63901"/>
                        <a14:foregroundMark x1="76345" y1="80269" x2="76345" y2="80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7" y="1714488"/>
            <a:ext cx="1441898" cy="15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110609" cy="64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досвид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04248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"/>
            <a:ext cx="9144000" cy="68567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56"/>
            <a:ext cx="4572000" cy="34532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lvl="0" algn="ctr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  <a:cs typeface="Times New Roman"/>
              </a:rPr>
              <a:t>Загадка</a:t>
            </a:r>
          </a:p>
          <a:p>
            <a:pPr marL="45720" lvl="0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  <a:cs typeface="Times New Roman"/>
              </a:rPr>
              <a:t>Всем известен этот кот,</a:t>
            </a:r>
            <a:endParaRPr lang="ru-RU" sz="24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/>
              <a:ea typeface="Calibri"/>
              <a:cs typeface="Times New Roman"/>
            </a:endParaRPr>
          </a:p>
          <a:p>
            <a:pPr marL="45720" lvl="0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  <a:cs typeface="Times New Roman"/>
              </a:rPr>
              <a:t>Он хозяйство сам ведёт:</a:t>
            </a:r>
            <a:endParaRPr lang="ru-RU" sz="24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/>
              <a:ea typeface="Calibri"/>
              <a:cs typeface="Times New Roman"/>
            </a:endParaRPr>
          </a:p>
          <a:p>
            <a:pPr marL="45720" lvl="0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  <a:cs typeface="Times New Roman"/>
              </a:rPr>
              <a:t>Убирает, шьёт, готовит</a:t>
            </a:r>
            <a:endParaRPr lang="ru-RU" sz="24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/>
              <a:ea typeface="Calibri"/>
              <a:cs typeface="Times New Roman"/>
            </a:endParaRPr>
          </a:p>
          <a:p>
            <a:pPr marL="45720" lvl="0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  <a:cs typeface="Times New Roman"/>
              </a:rPr>
              <a:t>И корову даже доит.</a:t>
            </a:r>
            <a:endParaRPr lang="ru-RU" sz="24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/>
              <a:ea typeface="Calibri"/>
              <a:cs typeface="Times New Roman"/>
            </a:endParaRPr>
          </a:p>
          <a:p>
            <a:pPr marL="45720" lvl="0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  <a:cs typeface="Times New Roman"/>
              </a:rPr>
              <a:t>Много у него забот</a:t>
            </a:r>
            <a:endParaRPr lang="ru-RU" sz="2400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latin typeface="Calibri"/>
              <a:ea typeface="Calibri"/>
              <a:cs typeface="Times New Roman"/>
            </a:endParaRP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Times New Roman"/>
                <a:ea typeface="Times New Roman"/>
              </a:rPr>
              <a:t>— Мальчик, пёс и огород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40">
                        <a14:foregroundMark x1="31894" y1="29358" x2="31894" y2="29358"/>
                        <a14:foregroundMark x1="39448" y1="24226" x2="39448" y2="24226"/>
                        <a14:foregroundMark x1="25540" y1="22415" x2="25540" y2="22415"/>
                        <a14:foregroundMark x1="51199" y1="14642" x2="51199" y2="14642"/>
                        <a14:foregroundMark x1="42686" y1="22792" x2="42686" y2="22792"/>
                        <a14:foregroundMark x1="46163" y1="23623" x2="46163" y2="23623"/>
                        <a14:foregroundMark x1="48321" y1="65132" x2="48321" y2="65132"/>
                        <a14:foregroundMark x1="51559" y1="65358" x2="51559" y2="65358"/>
                        <a14:foregroundMark x1="36331" y1="56755" x2="36331" y2="56755"/>
                        <a14:foregroundMark x1="29976" y1="53132" x2="29976" y2="53132"/>
                        <a14:foregroundMark x1="23022" y1="55321" x2="23022" y2="55321"/>
                        <a14:foregroundMark x1="27098" y1="50566" x2="27098" y2="50566"/>
                        <a14:foregroundMark x1="40168" y1="91925" x2="40168" y2="91925"/>
                        <a14:foregroundMark x1="68705" y1="93660" x2="68705" y2="93660"/>
                        <a14:foregroundMark x1="56954" y1="94264" x2="56954" y2="94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02712"/>
            <a:ext cx="2808312" cy="4461648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855743" y="558924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дравствуйт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0352" y="3356992"/>
            <a:ext cx="888891" cy="888891"/>
          </a:xfrm>
          <a:prstGeom prst="rect">
            <a:avLst/>
          </a:prstGeom>
        </p:spPr>
      </p:pic>
      <p:pic>
        <p:nvPicPr>
          <p:cNvPr id="3" name="загад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1840" y="1926383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5" l="4545" r="94904">
                        <a14:foregroundMark x1="53444" y1="39256" x2="53444" y2="39256"/>
                        <a14:foregroundMark x1="54270" y1="35262" x2="54270" y2="35262"/>
                        <a14:foregroundMark x1="32231" y1="29201" x2="32231" y2="29201"/>
                        <a14:foregroundMark x1="30165" y1="32094" x2="30165" y2="32094"/>
                        <a14:foregroundMark x1="80441" y1="74518" x2="80441" y2="74518"/>
                        <a14:foregroundMark x1="17080" y1="76033" x2="17080" y2="7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4581128" cy="4581128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4449" y="570010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нятся бизнес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1547" y="3284984"/>
            <a:ext cx="897632" cy="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аташа\Desktop\Нод\get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44" y="3704969"/>
            <a:ext cx="3751564" cy="248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1" b="100000" l="0" r="89808">
                        <a14:foregroundMark x1="45084" y1="24075" x2="45084" y2="24075"/>
                        <a14:foregroundMark x1="24700" y1="54113" x2="24700" y2="54113"/>
                        <a14:foregroundMark x1="51319" y1="67472" x2="51319" y2="6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46815"/>
            <a:ext cx="1590370" cy="2526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" b="100000" l="10000" r="90000">
                        <a14:foregroundMark x1="33625" y1="6359" x2="33625" y2="6359"/>
                        <a14:foregroundMark x1="29250" y1="6733" x2="29250" y2="6733"/>
                        <a14:foregroundMark x1="31625" y1="6359" x2="31625" y2="6359"/>
                        <a14:foregroundMark x1="36000" y1="5985" x2="36000" y2="5985"/>
                        <a14:foregroundMark x1="36000" y1="5985" x2="37500" y2="5237"/>
                        <a14:foregroundMark x1="78125" y1="42269" x2="78125" y2="42269"/>
                        <a14:foregroundMark x1="77750" y1="47257" x2="77750" y2="47257"/>
                        <a14:foregroundMark x1="77375" y1="48504" x2="77375" y2="48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8" y="5070827"/>
            <a:ext cx="1788891" cy="17933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19200" y="5646786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10 </a:t>
            </a:r>
            <a:r>
              <a:rPr lang="ru-RU" sz="2800" dirty="0" smtClean="0"/>
              <a:t>л.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99667" l="18500" r="82167">
                        <a14:backgroundMark x1="33667" y1="11500" x2="33667" y2="11500"/>
                        <a14:backgroundMark x1="37833" y1="17167" x2="37833" y2="17167"/>
                        <a14:backgroundMark x1="39500" y1="36500" x2="39500" y2="36500"/>
                        <a14:backgroundMark x1="38667" y1="47667" x2="38667" y2="47667"/>
                        <a14:backgroundMark x1="67333" y1="91333" x2="68000" y2="91333"/>
                        <a14:backgroundMark x1="71000" y1="83000" x2="71500" y2="82000"/>
                        <a14:backgroundMark x1="76833" y1="62500" x2="76833" y2="62500"/>
                        <a14:backgroundMark x1="9167" y1="51500" x2="9167" y2="51500"/>
                        <a14:backgroundMark x1="36333" y1="22500" x2="36333" y2="22500"/>
                        <a14:backgroundMark x1="71667" y1="64833" x2="71667" y2="64833"/>
                        <a14:backgroundMark x1="71667" y1="68667" x2="71667" y2="68667"/>
                        <a14:backgroundMark x1="79333" y1="81667" x2="79333" y2="81667"/>
                        <a14:backgroundMark x1="74167" y1="90833" x2="74167" y2="90833"/>
                        <a14:backgroundMark x1="54500" y1="96333" x2="54500" y2="96333"/>
                        <a14:backgroundMark x1="32000" y1="98000" x2="32000" y2="98000"/>
                        <a14:backgroundMark x1="30333" y1="95000" x2="30000" y2="93167"/>
                        <a14:backgroundMark x1="30333" y1="47833" x2="30333" y2="47833"/>
                        <a14:backgroundMark x1="36167" y1="42000" x2="36167" y2="42000"/>
                        <a14:backgroundMark x1="43667" y1="13000" x2="43667" y2="13000"/>
                        <a14:backgroundMark x1="76333" y1="10667" x2="76333" y2="10667"/>
                        <a14:backgroundMark x1="41167" y1="89833" x2="41167" y2="89833"/>
                        <a14:backgroundMark x1="42500" y1="93500" x2="4250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72" y="3212976"/>
            <a:ext cx="2043985" cy="2043985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57" y="5247833"/>
            <a:ext cx="2106235" cy="210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07667"/>
            <a:ext cx="157321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24" b="89958" l="9972" r="89972">
                        <a14:foregroundMark x1="40111" y1="73269" x2="40111" y2="7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73226"/>
            <a:ext cx="825689" cy="660551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884368" y="420541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5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22249"/>
            <a:ext cx="925497" cy="12494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009746" y="4886161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 </a:t>
            </a:r>
            <a:r>
              <a:rPr lang="ru-RU" dirty="0" smtClean="0"/>
              <a:t>л.</a:t>
            </a:r>
            <a:endParaRPr lang="ru-RU" dirty="0"/>
          </a:p>
        </p:txBody>
      </p:sp>
      <p:pic>
        <p:nvPicPr>
          <p:cNvPr id="16" name="задач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24061" y="548680"/>
            <a:ext cx="998762" cy="9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307"/>
            <a:ext cx="4427984" cy="6879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40" y="-171400"/>
            <a:ext cx="471601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7137"/>
            <a:ext cx="2699792" cy="1799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5" b="99730" l="45455" r="98364">
                        <a14:foregroundMark x1="73273" y1="34865" x2="73273" y2="34865"/>
                        <a14:foregroundMark x1="76909" y1="33784" x2="76909" y2="33784"/>
                        <a14:foregroundMark x1="76000" y1="30270" x2="76000" y2="30270"/>
                        <a14:foregroundMark x1="66545" y1="36216" x2="66545" y2="36216"/>
                        <a14:foregroundMark x1="71273" y1="28919" x2="71273" y2="28919"/>
                        <a14:foregroundMark x1="71636" y1="36216" x2="71636" y2="36216"/>
                        <a14:foregroundMark x1="65818" y1="29459" x2="65818" y2="29459"/>
                        <a14:foregroundMark x1="73818" y1="24865" x2="73818" y2="24865"/>
                        <a14:foregroundMark x1="66364" y1="22973" x2="66364" y2="22973"/>
                        <a14:foregroundMark x1="62545" y1="29459" x2="62545" y2="29459"/>
                        <a14:foregroundMark x1="52545" y1="44595" x2="52545" y2="44595"/>
                        <a14:foregroundMark x1="52909" y1="40000" x2="52909" y2="40000"/>
                        <a14:foregroundMark x1="53636" y1="48378" x2="53636" y2="48378"/>
                        <a14:foregroundMark x1="64000" y1="92432" x2="64000" y2="92432"/>
                        <a14:foregroundMark x1="81273" y1="93514" x2="81273" y2="93514"/>
                        <a14:foregroundMark x1="78364" y1="91622" x2="78364" y2="91622"/>
                        <a14:foregroundMark x1="94364" y1="54324" x2="94364" y2="54324"/>
                        <a14:foregroundMark x1="75455" y1="38919" x2="75455" y2="38919"/>
                        <a14:foregroundMark x1="78000" y1="39189" x2="78000" y2="39189"/>
                        <a14:foregroundMark x1="80909" y1="22973" x2="80909" y2="22973"/>
                        <a14:foregroundMark x1="64364" y1="19189" x2="64364" y2="1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75" y="3140968"/>
            <a:ext cx="4760153" cy="32022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9632" y="5445224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5 р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77137"/>
            <a:ext cx="2842738" cy="2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78" y="4810454"/>
            <a:ext cx="2502024" cy="166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4088" y="5245660"/>
            <a:ext cx="1781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 </a:t>
            </a:r>
            <a:r>
              <a:rPr lang="ru-RU" sz="2800" dirty="0" smtClean="0">
                <a:solidFill>
                  <a:schemeClr val="bg1"/>
                </a:solidFill>
              </a:rPr>
              <a:t>2р.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90" y="5756558"/>
            <a:ext cx="392477" cy="392477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02" y="3933056"/>
            <a:ext cx="1250842" cy="99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101584" y="342900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задача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7265" y="620688"/>
            <a:ext cx="952872" cy="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5750" l="5875" r="97125">
                        <a14:foregroundMark x1="19000" y1="41750" x2="19000" y2="41750"/>
                        <a14:foregroundMark x1="19000" y1="34625" x2="19000" y2="34625"/>
                        <a14:foregroundMark x1="83375" y1="34625" x2="83375" y2="34625"/>
                        <a14:foregroundMark x1="60125" y1="95750" x2="60125" y2="9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0" y="404664"/>
            <a:ext cx="3933056" cy="393305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5556"/>
            <a:ext cx="3932237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69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6" y="1556792"/>
            <a:ext cx="2123200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39" b="97577" l="47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2121650" cy="1313301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35" y="1851314"/>
            <a:ext cx="2120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55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85" y="1340767"/>
            <a:ext cx="3515951" cy="26369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0938" y="2906967"/>
            <a:ext cx="1219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10 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86153" y="2808646"/>
            <a:ext cx="8931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8 р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46381"/>
            <a:ext cx="2932212" cy="293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85" y="3645024"/>
            <a:ext cx="124936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задача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91990" y="188640"/>
            <a:ext cx="1074552" cy="1074552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600356" y="564409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ша\Desktop\Нод\get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4"/>
            <a:ext cx="9144000" cy="684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740352" y="554596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500" l="2318" r="100000">
                        <a14:foregroundMark x1="11424" y1="59250" x2="11424" y2="59250"/>
                        <a14:backgroundMark x1="11921" y1="7250" x2="11921" y2="7250"/>
                        <a14:backgroundMark x1="46192" y1="5250" x2="46192" y2="5250"/>
                        <a14:backgroundMark x1="67715" y1="5000" x2="67715" y2="5000"/>
                        <a14:backgroundMark x1="84106" y1="5000" x2="84106" y2="5000"/>
                        <a14:backgroundMark x1="67053" y1="13000" x2="67053" y2="13000"/>
                        <a14:backgroundMark x1="38411" y1="5500" x2="38411" y2="5500"/>
                        <a14:backgroundMark x1="36424" y1="7250" x2="36424" y2="7250"/>
                        <a14:backgroundMark x1="14901" y1="37500" x2="14901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3501008"/>
            <a:ext cx="5465445" cy="3619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1" b="92392" l="8000" r="90000">
                        <a14:foregroundMark x1="32500" y1="41942" x2="32500" y2="41942"/>
                        <a14:foregroundMark x1="76250" y1="64565" x2="76250" y2="64565"/>
                        <a14:foregroundMark x1="65250" y1="65465" x2="65250" y2="6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90" y="3789040"/>
            <a:ext cx="2520473" cy="3147441"/>
          </a:xfrm>
          <a:prstGeom prst="rect">
            <a:avLst/>
          </a:prstGeom>
        </p:spPr>
      </p:pic>
      <p:pic>
        <p:nvPicPr>
          <p:cNvPr id="3" name="расширить бизне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047462" y="3777759"/>
            <a:ext cx="764897" cy="7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5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884368" y="551723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61" y="1045021"/>
            <a:ext cx="4421214" cy="58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89240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2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556</TotalTime>
  <Words>76</Words>
  <Application>Microsoft Office PowerPoint</Application>
  <PresentationFormat>Экран (4:3)</PresentationFormat>
  <Paragraphs>19</Paragraphs>
  <Slides>12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Конспект НОД по финансовой грамотности в старшей группе «Кот Матроскин - бизнесмен»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НОД по финансовой грамотности в старшей группе «Кот Матроскин - бизнесмен» </dc:title>
  <dc:creator>Наташа</dc:creator>
  <cp:lastModifiedBy>Пользователь Windows</cp:lastModifiedBy>
  <cp:revision>68</cp:revision>
  <dcterms:created xsi:type="dcterms:W3CDTF">2023-04-01T19:18:40Z</dcterms:created>
  <dcterms:modified xsi:type="dcterms:W3CDTF">2023-05-06T17:58:27Z</dcterms:modified>
</cp:coreProperties>
</file>