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для презентаии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8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285860"/>
            <a:ext cx="70009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Проект во второй младшей группе </a:t>
            </a:r>
          </a:p>
          <a:p>
            <a:pPr algn="ctr"/>
            <a:r>
              <a:rPr lang="ru-RU" sz="2400" dirty="0" smtClean="0"/>
              <a:t>«Родничок»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3600" b="1" smtClean="0">
                <a:solidFill>
                  <a:srgbClr val="FF0000"/>
                </a:solidFill>
              </a:rPr>
              <a:t> СОЛНЫШКО </a:t>
            </a:r>
            <a:r>
              <a:rPr lang="ru-RU" sz="3600" b="1" dirty="0" smtClean="0">
                <a:solidFill>
                  <a:srgbClr val="FF0000"/>
                </a:solidFill>
              </a:rPr>
              <a:t>В ЛАДОШКАХ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8645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н для презентаии\img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 для презентаии\0002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13"/>
            <a:ext cx="9139844" cy="68496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000108"/>
            <a:ext cx="628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 проекта: </a:t>
            </a:r>
            <a:r>
              <a:rPr lang="ru-RU" dirty="0" smtClean="0"/>
              <a:t>творческий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Срок реализации: </a:t>
            </a:r>
            <a:r>
              <a:rPr lang="ru-RU" dirty="0" smtClean="0"/>
              <a:t>долговременный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Актуальность:</a:t>
            </a:r>
            <a:r>
              <a:rPr lang="ru-RU" dirty="0" smtClean="0"/>
              <a:t> Изобразительная деятельность приносит ребенку радость творчества, сопутствует благоприятной </a:t>
            </a:r>
          </a:p>
          <a:p>
            <a:r>
              <a:rPr lang="ru-RU" dirty="0" smtClean="0"/>
              <a:t>эмоциональной атмосфере, формирует у детей трудолюбие, активность, самостоятельность, инициативность.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развивать у детей раннего возраста интерес к изобразительной деятельности.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Задачи: </a:t>
            </a:r>
            <a:r>
              <a:rPr lang="ru-RU" dirty="0" smtClean="0"/>
              <a:t>привлечь внимание к явлениям окружающей жизни, развивать наблюдательность, желание рисовать, лепить, конструировать.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 для презентаии\145812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1\Desktop\Новая папка\20180712_065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2928958" cy="2196718"/>
          </a:xfrm>
          <a:prstGeom prst="rect">
            <a:avLst/>
          </a:prstGeom>
          <a:noFill/>
        </p:spPr>
      </p:pic>
      <p:pic>
        <p:nvPicPr>
          <p:cNvPr id="3076" name="Picture 4" descr="C:\Users\1\Desktop\Новая папка\20180716_071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14818"/>
            <a:ext cx="3238523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Рисование пальчиками: </a:t>
            </a:r>
          </a:p>
          <a:p>
            <a:r>
              <a:rPr lang="ru-RU" dirty="0" smtClean="0"/>
              <a:t>«Котенок»</a:t>
            </a:r>
          </a:p>
          <a:p>
            <a:r>
              <a:rPr lang="ru-RU" dirty="0" smtClean="0"/>
              <a:t>«Красная смородина»</a:t>
            </a:r>
          </a:p>
          <a:p>
            <a:r>
              <a:rPr lang="ru-RU" dirty="0" smtClean="0"/>
              <a:t>«Морковь»</a:t>
            </a:r>
          </a:p>
          <a:p>
            <a:r>
              <a:rPr lang="ru-RU" dirty="0" smtClean="0"/>
              <a:t>«Вишня»</a:t>
            </a:r>
          </a:p>
          <a:p>
            <a:r>
              <a:rPr lang="ru-RU" dirty="0" smtClean="0"/>
              <a:t> Рисование ватными палочками – «Одуванчик»</a:t>
            </a:r>
          </a:p>
          <a:p>
            <a:r>
              <a:rPr lang="ru-RU" dirty="0" smtClean="0"/>
              <a:t>Рисование кистью – «Солнышко»</a:t>
            </a:r>
          </a:p>
          <a:p>
            <a:endParaRPr lang="ru-RU" dirty="0"/>
          </a:p>
        </p:txBody>
      </p:sp>
      <p:pic>
        <p:nvPicPr>
          <p:cNvPr id="8" name="Picture 5" descr="C:\Users\1\Desktop\Новая папка\20180809_092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73250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 для презентаии\145812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1\Desktop\Новая папка\20180723_102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238522" cy="2428892"/>
          </a:xfrm>
          <a:prstGeom prst="rect">
            <a:avLst/>
          </a:prstGeom>
          <a:noFill/>
        </p:spPr>
      </p:pic>
      <p:pic>
        <p:nvPicPr>
          <p:cNvPr id="4099" name="Picture 3" descr="C:\Users\1\Desktop\Новая папка\20180801_073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86380" y="3786190"/>
            <a:ext cx="3333739" cy="2500306"/>
          </a:xfrm>
          <a:prstGeom prst="rect">
            <a:avLst/>
          </a:prstGeom>
          <a:noFill/>
        </p:spPr>
      </p:pic>
      <p:pic>
        <p:nvPicPr>
          <p:cNvPr id="4100" name="Picture 4" descr="C:\Users\1\Desktop\Новая папка\20180809_091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3643338" cy="2732503"/>
          </a:xfrm>
          <a:prstGeom prst="rect">
            <a:avLst/>
          </a:prstGeom>
          <a:noFill/>
        </p:spPr>
      </p:pic>
      <p:pic>
        <p:nvPicPr>
          <p:cNvPr id="7" name="Picture 5" descr="C:\Users\1\Desktop\Новая папка\20180723_093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85728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 для презентаии\145812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Лепка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Лепка из пластилина:</a:t>
            </a:r>
          </a:p>
          <a:p>
            <a:r>
              <a:rPr lang="ru-RU" dirty="0" smtClean="0"/>
              <a:t>«Торт для мамы»</a:t>
            </a:r>
          </a:p>
          <a:p>
            <a:r>
              <a:rPr lang="ru-RU" dirty="0" smtClean="0"/>
              <a:t>«Фрукты»</a:t>
            </a:r>
          </a:p>
          <a:p>
            <a:r>
              <a:rPr lang="ru-RU" dirty="0" smtClean="0"/>
              <a:t>«Пирамидка»</a:t>
            </a:r>
          </a:p>
          <a:p>
            <a:r>
              <a:rPr lang="ru-RU" dirty="0" smtClean="0"/>
              <a:t> «Цветочная полянка»</a:t>
            </a:r>
          </a:p>
          <a:p>
            <a:r>
              <a:rPr lang="ru-RU" dirty="0" smtClean="0"/>
              <a:t>«Зерно для цыплят»</a:t>
            </a:r>
          </a:p>
          <a:p>
            <a:r>
              <a:rPr lang="ru-RU" dirty="0" smtClean="0"/>
              <a:t>Нанесение пластилина на поверхность:</a:t>
            </a:r>
          </a:p>
          <a:p>
            <a:r>
              <a:rPr lang="ru-RU" dirty="0" smtClean="0"/>
              <a:t>«Бабочка коробочка»</a:t>
            </a:r>
            <a:endParaRPr lang="ru-RU" dirty="0"/>
          </a:p>
        </p:txBody>
      </p:sp>
      <p:pic>
        <p:nvPicPr>
          <p:cNvPr id="5122" name="Picture 2" descr="C:\Users\1\Desktop\Новая папка\20180712_065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000396" cy="2250298"/>
          </a:xfrm>
          <a:prstGeom prst="rect">
            <a:avLst/>
          </a:prstGeom>
          <a:noFill/>
        </p:spPr>
      </p:pic>
      <p:pic>
        <p:nvPicPr>
          <p:cNvPr id="5123" name="Picture 3" descr="C:\Users\1\Desktop\Новая папка\20180716_071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852" y="3857628"/>
            <a:ext cx="3238523" cy="2428892"/>
          </a:xfrm>
          <a:prstGeom prst="rect">
            <a:avLst/>
          </a:prstGeom>
          <a:noFill/>
        </p:spPr>
      </p:pic>
      <p:pic>
        <p:nvPicPr>
          <p:cNvPr id="5124" name="Picture 4" descr="C:\Users\1\Desktop\Новая папка\20180716_0922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00042"/>
            <a:ext cx="3186025" cy="2389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 для презентаии\145812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1\Desktop\Новая папка\20180725_09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290" y="285728"/>
            <a:ext cx="2952771" cy="2214578"/>
          </a:xfrm>
          <a:prstGeom prst="rect">
            <a:avLst/>
          </a:prstGeom>
          <a:noFill/>
        </p:spPr>
      </p:pic>
      <p:pic>
        <p:nvPicPr>
          <p:cNvPr id="6147" name="Picture 3" descr="C:\Users\1\Desktop\Новая папка\20180725_094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85728"/>
            <a:ext cx="3048021" cy="2286016"/>
          </a:xfrm>
          <a:prstGeom prst="rect">
            <a:avLst/>
          </a:prstGeom>
          <a:noFill/>
        </p:spPr>
      </p:pic>
      <p:pic>
        <p:nvPicPr>
          <p:cNvPr id="6148" name="Picture 4" descr="C:\Users\1\Desktop\Новая папка\20180801_091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000240"/>
            <a:ext cx="2250297" cy="3000396"/>
          </a:xfrm>
          <a:prstGeom prst="rect">
            <a:avLst/>
          </a:prstGeom>
          <a:noFill/>
        </p:spPr>
      </p:pic>
      <p:pic>
        <p:nvPicPr>
          <p:cNvPr id="6149" name="Picture 5" descr="C:\Users\1\Desktop\Новая папка\20180801_121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57884" y="4357694"/>
            <a:ext cx="3047989" cy="2285992"/>
          </a:xfrm>
          <a:prstGeom prst="rect">
            <a:avLst/>
          </a:prstGeom>
          <a:noFill/>
        </p:spPr>
      </p:pic>
      <p:pic>
        <p:nvPicPr>
          <p:cNvPr id="6150" name="Picture 6" descr="C:\Users\1\Desktop\Новая папка\20180808_0921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86256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 для презентаии\145812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42860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Аппликация</a:t>
            </a:r>
            <a:r>
              <a:rPr lang="en-US" sz="2400" b="1" dirty="0" smtClean="0">
                <a:solidFill>
                  <a:srgbClr val="FF0000"/>
                </a:solidFill>
              </a:rPr>
              <a:t> /</a:t>
            </a:r>
            <a:r>
              <a:rPr lang="ru-RU" sz="2400" b="1" dirty="0" smtClean="0">
                <a:solidFill>
                  <a:srgbClr val="FF0000"/>
                </a:solidFill>
              </a:rPr>
              <a:t>Конструирование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Аппликация: </a:t>
            </a:r>
          </a:p>
          <a:p>
            <a:r>
              <a:rPr lang="ru-RU" dirty="0" smtClean="0"/>
              <a:t>«Яблоко»</a:t>
            </a:r>
          </a:p>
          <a:p>
            <a:r>
              <a:rPr lang="ru-RU" dirty="0" smtClean="0"/>
              <a:t>«Бабочка»</a:t>
            </a:r>
          </a:p>
          <a:p>
            <a:r>
              <a:rPr lang="ru-RU" dirty="0" smtClean="0"/>
              <a:t>Конструирование из модулей:</a:t>
            </a:r>
          </a:p>
          <a:p>
            <a:r>
              <a:rPr lang="ru-RU" dirty="0" smtClean="0"/>
              <a:t>«Паровозик»</a:t>
            </a:r>
          </a:p>
          <a:p>
            <a:r>
              <a:rPr lang="ru-RU" dirty="0" smtClean="0"/>
              <a:t>«Теремок»</a:t>
            </a:r>
          </a:p>
          <a:p>
            <a:r>
              <a:rPr lang="ru-RU" dirty="0" smtClean="0"/>
              <a:t>«Мягкая дорожка»</a:t>
            </a:r>
          </a:p>
          <a:p>
            <a:endParaRPr lang="ru-RU" dirty="0"/>
          </a:p>
        </p:txBody>
      </p:sp>
      <p:pic>
        <p:nvPicPr>
          <p:cNvPr id="7170" name="Picture 2" descr="C:\Users\1\Desktop\Новая папка\20180712_065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714776" cy="2786082"/>
          </a:xfrm>
          <a:prstGeom prst="rect">
            <a:avLst/>
          </a:prstGeom>
          <a:noFill/>
        </p:spPr>
      </p:pic>
      <p:pic>
        <p:nvPicPr>
          <p:cNvPr id="7171" name="Picture 3" descr="C:\Users\1\Desktop\Новая папка\20180807_094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928670"/>
            <a:ext cx="390524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н для презентаии\145812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1\Desktop\Новая папка\20180730_154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30" y="285728"/>
            <a:ext cx="4095778" cy="3071834"/>
          </a:xfrm>
          <a:prstGeom prst="rect">
            <a:avLst/>
          </a:prstGeom>
          <a:noFill/>
        </p:spPr>
      </p:pic>
      <p:pic>
        <p:nvPicPr>
          <p:cNvPr id="8195" name="Picture 3" descr="C:\Users\1\Desktop\Новая папка\20180730_155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3905246" cy="2928934"/>
          </a:xfrm>
          <a:prstGeom prst="rect">
            <a:avLst/>
          </a:prstGeom>
          <a:noFill/>
        </p:spPr>
      </p:pic>
      <p:pic>
        <p:nvPicPr>
          <p:cNvPr id="8196" name="Picture 4" descr="C:\Users\1\Desktop\Новая папка\20180801_111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1" y="3643314"/>
            <a:ext cx="4000495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фон для презентаии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21429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Вывод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92867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Изобразительная деятельность приносила детям радость творчества. На протяжении всего проекта нам сопутствовала благоприятная эмоциональная атмосфера. У детей был развит интерес к изобразительной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198</Words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2018-08-14T08:25:31Z</dcterms:created>
  <dcterms:modified xsi:type="dcterms:W3CDTF">2018-08-14T18:08:53Z</dcterms:modified>
</cp:coreProperties>
</file>