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256" r:id="rId2"/>
    <p:sldId id="339" r:id="rId3"/>
    <p:sldId id="321" r:id="rId4"/>
    <p:sldId id="347" r:id="rId5"/>
    <p:sldId id="348" r:id="rId6"/>
    <p:sldId id="284" r:id="rId7"/>
    <p:sldId id="350" r:id="rId8"/>
    <p:sldId id="349" r:id="rId9"/>
    <p:sldId id="327" r:id="rId10"/>
    <p:sldId id="356" r:id="rId11"/>
    <p:sldId id="353" r:id="rId12"/>
    <p:sldId id="322" r:id="rId13"/>
    <p:sldId id="358" r:id="rId14"/>
    <p:sldId id="359" r:id="rId15"/>
    <p:sldId id="333" r:id="rId16"/>
    <p:sldId id="355" r:id="rId17"/>
    <p:sldId id="354" r:id="rId18"/>
    <p:sldId id="336" r:id="rId19"/>
    <p:sldId id="364" r:id="rId20"/>
    <p:sldId id="365" r:id="rId21"/>
    <p:sldId id="334" r:id="rId22"/>
    <p:sldId id="361" r:id="rId23"/>
    <p:sldId id="362" r:id="rId24"/>
    <p:sldId id="332" r:id="rId25"/>
    <p:sldId id="360" r:id="rId26"/>
    <p:sldId id="363" r:id="rId27"/>
    <p:sldId id="374" r:id="rId28"/>
    <p:sldId id="308" r:id="rId29"/>
    <p:sldId id="324" r:id="rId30"/>
    <p:sldId id="366" r:id="rId31"/>
    <p:sldId id="367" r:id="rId32"/>
    <p:sldId id="368" r:id="rId33"/>
    <p:sldId id="369" r:id="rId34"/>
    <p:sldId id="370" r:id="rId35"/>
    <p:sldId id="323" r:id="rId36"/>
    <p:sldId id="325" r:id="rId37"/>
    <p:sldId id="371" r:id="rId38"/>
    <p:sldId id="372" r:id="rId39"/>
    <p:sldId id="373" r:id="rId40"/>
    <p:sldId id="310" r:id="rId41"/>
    <p:sldId id="379" r:id="rId42"/>
    <p:sldId id="386" r:id="rId43"/>
    <p:sldId id="385" r:id="rId44"/>
    <p:sldId id="380" r:id="rId45"/>
    <p:sldId id="392" r:id="rId46"/>
    <p:sldId id="391" r:id="rId47"/>
    <p:sldId id="381" r:id="rId48"/>
    <p:sldId id="388" r:id="rId49"/>
    <p:sldId id="387" r:id="rId50"/>
    <p:sldId id="393" r:id="rId51"/>
    <p:sldId id="390" r:id="rId52"/>
    <p:sldId id="383" r:id="rId53"/>
    <p:sldId id="394" r:id="rId54"/>
    <p:sldId id="384" r:id="rId55"/>
    <p:sldId id="297" r:id="rId56"/>
    <p:sldId id="326" r:id="rId57"/>
    <p:sldId id="330" r:id="rId58"/>
    <p:sldId id="311" r:id="rId59"/>
    <p:sldId id="314" r:id="rId60"/>
    <p:sldId id="318" r:id="rId61"/>
    <p:sldId id="295" r:id="rId62"/>
    <p:sldId id="285" r:id="rId63"/>
    <p:sldId id="376" r:id="rId64"/>
    <p:sldId id="375" r:id="rId65"/>
    <p:sldId id="320" r:id="rId6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D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8" autoAdjust="0"/>
    <p:restoredTop sz="94660"/>
  </p:normalViewPr>
  <p:slideViewPr>
    <p:cSldViewPr>
      <p:cViewPr>
        <p:scale>
          <a:sx n="90" d="100"/>
          <a:sy n="90" d="100"/>
        </p:scale>
        <p:origin x="-186" y="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13EB3-3E70-4ECA-B3BC-78FB6284BC3E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Одинцова Наталья Викторовна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644DF-8B28-4F6F-9CA7-98F3AAFB7B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4374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ED678A-4083-48D4-8F92-FD7E2F651020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Одинцова Наталья Викторовна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53517-B901-483D-A90E-168F8C78B7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7867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030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50451-3765-44B6-BD2F-4830DEA7D1A0}" type="datetime1">
              <a:rPr lang="ru-RU" smtClean="0"/>
              <a:pPr/>
              <a:t>02.05.2018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Одинцова Наталья Викторовна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9913C-948E-43AC-A528-B7DCEA9D9E6B}" type="datetime1">
              <a:rPr lang="ru-RU" smtClean="0"/>
              <a:pPr/>
              <a:t>02.05.2018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Одинцова Наталья Викторовна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D32D9-31AA-4392-B653-CE53E8D80DD3}" type="datetime1">
              <a:rPr lang="ru-RU" smtClean="0"/>
              <a:pPr/>
              <a:t>02.05.2018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Одинцова Наталья Викторовна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E28F9-95EF-4BFF-A370-55FB9BD8C855}" type="datetime1">
              <a:rPr lang="ru-RU" smtClean="0"/>
              <a:pPr/>
              <a:t>02.05.2018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Одинцова Наталья Викторовна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F2A1-F626-490F-8D9D-0EBE9DE9D9A4}" type="datetime1">
              <a:rPr lang="ru-RU" smtClean="0"/>
              <a:pPr/>
              <a:t>02.05.2018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Одинцова Наталья Викторовна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2E3C-4063-42C4-B26C-239453BF8484}" type="datetime1">
              <a:rPr lang="ru-RU" smtClean="0"/>
              <a:pPr/>
              <a:t>02.05.2018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Одинцова Наталья Викторовна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3C90-6B2F-4BCE-A971-CC1DCFCBF1A7}" type="datetime1">
              <a:rPr lang="ru-RU" smtClean="0"/>
              <a:pPr/>
              <a:t>02.05.2018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Одинцова Наталья Викторовна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8E3C-5010-4178-815A-FAA985A1707C}" type="datetime1">
              <a:rPr lang="ru-RU" smtClean="0"/>
              <a:pPr/>
              <a:t>02.05.2018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Одинцова Наталья Викторовна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336F-5C68-4052-9CCF-EC6EEBDE03C9}" type="datetime1">
              <a:rPr lang="ru-RU" smtClean="0"/>
              <a:pPr/>
              <a:t>02.05.2018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Одинцова Наталья Викторовна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25BF5-399E-4D06-A8BD-D845B78795C4}" type="datetime1">
              <a:rPr lang="ru-RU" smtClean="0"/>
              <a:pPr/>
              <a:t>02.05.2018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Одинцова Наталья Викторовна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E0070-9B25-44D5-AC2E-25A16EDA580B}" type="datetime1">
              <a:rPr lang="ru-RU" smtClean="0"/>
              <a:pPr/>
              <a:t>02.05.2018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Одинцова Наталья Викторовна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6B6F2-3D7B-496F-BE09-A4B1E1A30412}" type="datetime1">
              <a:rPr lang="ru-RU" smtClean="0"/>
              <a:pPr/>
              <a:t>02.05.2018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Одинцова Наталья Викторовна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gif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slide" Target="slide14.xml"/><Relationship Id="rId9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14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34.jpeg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31.jpeg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slide" Target="slide22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slide" Target="slide25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" Target="slide2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image" Target="../media/image14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microsoft.com/office/2007/relationships/hdphoto" Target="../media/hdphoto3.wdp"/><Relationship Id="rId3" Type="http://schemas.openxmlformats.org/officeDocument/2006/relationships/image" Target="../media/image48.jpeg"/><Relationship Id="rId7" Type="http://schemas.openxmlformats.org/officeDocument/2006/relationships/image" Target="../media/image51.jpeg"/><Relationship Id="rId12" Type="http://schemas.openxmlformats.org/officeDocument/2006/relationships/image" Target="../media/image55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microsoft.com/office/2007/relationships/hdphoto" Target="../media/hdphoto2.wdp"/><Relationship Id="rId5" Type="http://schemas.openxmlformats.org/officeDocument/2006/relationships/image" Target="../media/image50.png"/><Relationship Id="rId10" Type="http://schemas.openxmlformats.org/officeDocument/2006/relationships/image" Target="../media/image54.png"/><Relationship Id="rId4" Type="http://schemas.openxmlformats.org/officeDocument/2006/relationships/image" Target="../media/image49.jpeg"/><Relationship Id="rId9" Type="http://schemas.openxmlformats.org/officeDocument/2006/relationships/image" Target="../media/image53.png"/><Relationship Id="rId14" Type="http://schemas.openxmlformats.org/officeDocument/2006/relationships/image" Target="../media/image5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" Target="slide3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11" Type="http://schemas.openxmlformats.org/officeDocument/2006/relationships/image" Target="../media/image66.jpe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" Target="slide3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slide" Target="slide3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png"/><Relationship Id="rId4" Type="http://schemas.openxmlformats.org/officeDocument/2006/relationships/slide" Target="slide3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" Target="slide3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" Target="slide3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slide" Target="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slide" Target="slide4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3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" Target="slide4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4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" Target="slide4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slide" Target="slide4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6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" Target="slide4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4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" Target="slide4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7" Type="http://schemas.openxmlformats.org/officeDocument/2006/relationships/slide" Target="slide47.xml"/><Relationship Id="rId2" Type="http://schemas.openxmlformats.org/officeDocument/2006/relationships/slide" Target="slide4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gif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Relationship Id="rId4" Type="http://schemas.openxmlformats.org/officeDocument/2006/relationships/slide" Target="slide5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84.jpeg"/><Relationship Id="rId7" Type="http://schemas.openxmlformats.org/officeDocument/2006/relationships/image" Target="../media/image76.jpeg"/><Relationship Id="rId12" Type="http://schemas.openxmlformats.org/officeDocument/2006/relationships/image" Target="../media/image80.jpeg"/><Relationship Id="rId2" Type="http://schemas.openxmlformats.org/officeDocument/2006/relationships/slide" Target="slide5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jpeg"/><Relationship Id="rId11" Type="http://schemas.openxmlformats.org/officeDocument/2006/relationships/image" Target="../media/image83.gif"/><Relationship Id="rId5" Type="http://schemas.openxmlformats.org/officeDocument/2006/relationships/image" Target="../media/image74.jpeg"/><Relationship Id="rId10" Type="http://schemas.openxmlformats.org/officeDocument/2006/relationships/image" Target="../media/image77.jpeg"/><Relationship Id="rId4" Type="http://schemas.openxmlformats.org/officeDocument/2006/relationships/slide" Target="slide51.xml"/><Relationship Id="rId9" Type="http://schemas.openxmlformats.org/officeDocument/2006/relationships/image" Target="../media/image75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" Target="slide5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79.jpeg"/><Relationship Id="rId7" Type="http://schemas.openxmlformats.org/officeDocument/2006/relationships/image" Target="../media/image77.jpeg"/><Relationship Id="rId2" Type="http://schemas.openxmlformats.org/officeDocument/2006/relationships/slide" Target="slide5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10" Type="http://schemas.openxmlformats.org/officeDocument/2006/relationships/slide" Target="slide54.xml"/><Relationship Id="rId4" Type="http://schemas.openxmlformats.org/officeDocument/2006/relationships/image" Target="../media/image85.jpeg"/><Relationship Id="rId9" Type="http://schemas.openxmlformats.org/officeDocument/2006/relationships/image" Target="../media/image78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" Target="slide5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50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89.jpeg"/><Relationship Id="rId7" Type="http://schemas.openxmlformats.org/officeDocument/2006/relationships/image" Target="../media/image83.gif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jpeg"/><Relationship Id="rId5" Type="http://schemas.openxmlformats.org/officeDocument/2006/relationships/image" Target="../media/image91.jpeg"/><Relationship Id="rId4" Type="http://schemas.openxmlformats.org/officeDocument/2006/relationships/image" Target="../media/image90.jpeg"/><Relationship Id="rId9" Type="http://schemas.openxmlformats.org/officeDocument/2006/relationships/slide" Target="slide5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slide" Target="slide5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58.xml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jpeg"/><Relationship Id="rId5" Type="http://schemas.openxmlformats.org/officeDocument/2006/relationships/slide" Target="slide45.xml"/><Relationship Id="rId4" Type="http://schemas.openxmlformats.org/officeDocument/2006/relationships/image" Target="../media/image9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slide" Target="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7.gi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slide" Target="slide8.xml"/><Relationship Id="rId9" Type="http://schemas.openxmlformats.org/officeDocument/2006/relationships/image" Target="../media/image23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slide" Target="slide6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1.jpe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jpeg"/><Relationship Id="rId3" Type="http://schemas.openxmlformats.org/officeDocument/2006/relationships/slide" Target="slide64.xml"/><Relationship Id="rId7" Type="http://schemas.openxmlformats.org/officeDocument/2006/relationships/image" Target="../media/image104.jpeg"/><Relationship Id="rId2" Type="http://schemas.openxmlformats.org/officeDocument/2006/relationships/slide" Target="slide6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3.xml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" Target="slide50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" Target="slide62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slide" Target="slide4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0034" y="357166"/>
            <a:ext cx="788734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Интерактивная игра </a:t>
            </a:r>
          </a:p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«Теремок»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225170" y="6492875"/>
            <a:ext cx="2895600" cy="365125"/>
          </a:xfrm>
        </p:spPr>
        <p:txBody>
          <a:bodyPr/>
          <a:lstStyle/>
          <a:p>
            <a:r>
              <a:rPr lang="ru-RU" dirty="0" smtClean="0"/>
              <a:t>Одинцова Наталья Викторовна</a:t>
            </a:r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891456" cy="454848"/>
          </a:xfrm>
          <a:prstGeom prst="actionButtonForwardNex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928662" y="2071678"/>
            <a:ext cx="3643338" cy="4786322"/>
            <a:chOff x="2357422" y="500042"/>
            <a:chExt cx="4214842" cy="5952040"/>
          </a:xfrm>
        </p:grpSpPr>
        <p:pic>
          <p:nvPicPr>
            <p:cNvPr id="10" name="Рисунок 9" descr="5772_f6155f11342f26f0536c96c30471fa79.jpg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57422" y="500042"/>
              <a:ext cx="4214842" cy="5952040"/>
            </a:xfrm>
            <a:prstGeom prst="rect">
              <a:avLst/>
            </a:prstGeom>
          </p:spPr>
        </p:pic>
        <p:pic>
          <p:nvPicPr>
            <p:cNvPr id="11" name="Рисунок 10" descr="mouse063.gif"/>
            <p:cNvPicPr>
              <a:picLocks noChangeAspect="1"/>
            </p:cNvPicPr>
            <p:nvPr/>
          </p:nvPicPr>
          <p:blipFill>
            <a:blip r:embed="rId5"/>
            <a:srcRect b="36796"/>
            <a:stretch>
              <a:fillRect/>
            </a:stretch>
          </p:blipFill>
          <p:spPr>
            <a:xfrm>
              <a:off x="3214678" y="2928934"/>
              <a:ext cx="857256" cy="714380"/>
            </a:xfrm>
            <a:prstGeom prst="rect">
              <a:avLst/>
            </a:prstGeom>
          </p:spPr>
        </p:pic>
        <p:pic>
          <p:nvPicPr>
            <p:cNvPr id="12" name="Рисунок 11" descr="98861926_frog__18_.png"/>
            <p:cNvPicPr>
              <a:picLocks noChangeAspect="1"/>
            </p:cNvPicPr>
            <p:nvPr/>
          </p:nvPicPr>
          <p:blipFill>
            <a:blip r:embed="rId6" cstate="print"/>
            <a:srcRect b="35714"/>
            <a:stretch>
              <a:fillRect/>
            </a:stretch>
          </p:blipFill>
          <p:spPr>
            <a:xfrm>
              <a:off x="4786314" y="3000372"/>
              <a:ext cx="1107289" cy="642942"/>
            </a:xfrm>
            <a:prstGeom prst="rect">
              <a:avLst/>
            </a:prstGeom>
          </p:spPr>
        </p:pic>
        <p:pic>
          <p:nvPicPr>
            <p:cNvPr id="13" name="Рисунок 12" descr="zaychiki.png"/>
            <p:cNvPicPr>
              <a:picLocks noChangeAspect="1"/>
            </p:cNvPicPr>
            <p:nvPr/>
          </p:nvPicPr>
          <p:blipFill>
            <a:blip r:embed="rId7" cstate="print"/>
            <a:srcRect b="26667"/>
            <a:stretch>
              <a:fillRect/>
            </a:stretch>
          </p:blipFill>
          <p:spPr>
            <a:xfrm flipH="1">
              <a:off x="2928926" y="3643314"/>
              <a:ext cx="1214446" cy="1154188"/>
            </a:xfrm>
            <a:prstGeom prst="rect">
              <a:avLst/>
            </a:prstGeom>
          </p:spPr>
        </p:pic>
        <p:pic>
          <p:nvPicPr>
            <p:cNvPr id="14" name="Рисунок 13" descr="4682641-thumb.png"/>
            <p:cNvPicPr>
              <a:picLocks noChangeAspect="1"/>
            </p:cNvPicPr>
            <p:nvPr/>
          </p:nvPicPr>
          <p:blipFill>
            <a:blip r:embed="rId8"/>
            <a:srcRect b="56000"/>
            <a:stretch>
              <a:fillRect/>
            </a:stretch>
          </p:blipFill>
          <p:spPr>
            <a:xfrm flipH="1">
              <a:off x="4571999" y="3929066"/>
              <a:ext cx="1190633" cy="857256"/>
            </a:xfrm>
            <a:prstGeom prst="rect">
              <a:avLst/>
            </a:prstGeom>
          </p:spPr>
        </p:pic>
        <p:pic>
          <p:nvPicPr>
            <p:cNvPr id="15" name="Рисунок 14" descr="0_88122_9d1a5e94_M.png"/>
            <p:cNvPicPr>
              <a:picLocks noChangeAspect="1"/>
            </p:cNvPicPr>
            <p:nvPr/>
          </p:nvPicPr>
          <p:blipFill>
            <a:blip r:embed="rId9" cstate="print"/>
            <a:srcRect b="34978"/>
            <a:stretch>
              <a:fillRect/>
            </a:stretch>
          </p:blipFill>
          <p:spPr>
            <a:xfrm flipH="1">
              <a:off x="3143240" y="5072074"/>
              <a:ext cx="857256" cy="800106"/>
            </a:xfrm>
            <a:prstGeom prst="rect">
              <a:avLst/>
            </a:prstGeom>
          </p:spPr>
        </p:pic>
        <p:pic>
          <p:nvPicPr>
            <p:cNvPr id="16" name="Рисунок 15" descr="0_832f6_dee147aa_orig.png"/>
            <p:cNvPicPr>
              <a:picLocks noChangeAspect="1"/>
            </p:cNvPicPr>
            <p:nvPr/>
          </p:nvPicPr>
          <p:blipFill>
            <a:blip r:embed="rId10" cstate="print"/>
            <a:srcRect l="29284" r="10879" b="33333"/>
            <a:stretch>
              <a:fillRect/>
            </a:stretch>
          </p:blipFill>
          <p:spPr>
            <a:xfrm flipH="1">
              <a:off x="4714875" y="5143512"/>
              <a:ext cx="928694" cy="727369"/>
            </a:xfrm>
            <a:prstGeom prst="rect">
              <a:avLst/>
            </a:prstGeom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000496" y="1714488"/>
              <a:ext cx="857256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5981734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Одинцова Наталья Викторовна</a:t>
            </a:r>
            <a:endParaRPr lang="ru-RU"/>
          </a:p>
        </p:txBody>
      </p:sp>
      <p:pic>
        <p:nvPicPr>
          <p:cNvPr id="6" name="Picture 4" descr="ÐÐ»Ð°ÑÑÐ½Ð¾! ÑÐ¼Ð°Ð¹Ð»Ð¸Ðº Ð³Ð¸ÑÐºÐ° Ð°Ð½Ð¸Ð¼Ð°ÑÐ¸Ñ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268760"/>
            <a:ext cx="3515683" cy="377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9687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Одинцова Наталья Викторовна</a:t>
            </a:r>
            <a:endParaRPr lang="ru-RU"/>
          </a:p>
        </p:txBody>
      </p:sp>
      <p:pic>
        <p:nvPicPr>
          <p:cNvPr id="6" name="Picture 6" descr="ÐÑÑÑÑÐ½ÑÐ¹ ÑÐ¼Ð°Ð¹Ð»Ð¸Ðº ÐºÐ°ÑÑÐ¸Ð½ÐºÐ° ÑÐ¼Ð°Ð¹Ð»Ð¸Ðº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72227"/>
            <a:ext cx="4203502" cy="343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8932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Одинцова Наталья Викторовна</a:t>
            </a:r>
            <a:endParaRPr lang="ru-RU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715272" y="5786454"/>
            <a:ext cx="785818" cy="500066"/>
          </a:xfrm>
          <a:prstGeom prst="actionButtonForwardNex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://igrushkinadom.com/published/publicdata/DBTOTORO2/attachments/SC/products_pictures/%D0%A1-63-%D0%A4_en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811" y="3717032"/>
            <a:ext cx="2520279" cy="164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o-toy.ru/image/cache/data/li/igrushki-dlya-malishej-v-razvivaushie/0000021869_max_-800x800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4" t="12167" r="22878" b="12325"/>
          <a:stretch/>
        </p:blipFill>
        <p:spPr bwMode="auto">
          <a:xfrm>
            <a:off x="4722036" y="921459"/>
            <a:ext cx="1579791" cy="221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yartoys.ru/shop/images/big/10573.jpe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22" y="4100706"/>
            <a:ext cx="1998861" cy="208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torage.googleapis.com/multi-static-content/previews/artage-io-thumb-7201410cc803eba0131fe4c29276dff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44" y="859463"/>
            <a:ext cx="158081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static.detmir.st/medias/sys_master/images/images/h24/h05/9780777975838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7" r="18209"/>
          <a:stretch/>
        </p:blipFill>
        <p:spPr bwMode="auto">
          <a:xfrm>
            <a:off x="2708168" y="3717032"/>
            <a:ext cx="1584252" cy="246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murzilkaru.ru/wp-content/uploads/2016/11/19965_0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3" r="25604"/>
          <a:stretch/>
        </p:blipFill>
        <p:spPr bwMode="auto">
          <a:xfrm>
            <a:off x="4409940" y="3356992"/>
            <a:ext cx="1562219" cy="293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s://topsto-crimea.ru/images/thumbnails/1591/1212/detailed/101/327152-0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7" r="18033"/>
          <a:stretch/>
        </p:blipFill>
        <p:spPr bwMode="auto">
          <a:xfrm>
            <a:off x="6372200" y="722098"/>
            <a:ext cx="2271421" cy="261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://www.bc-like.com/uploads/images/00/23/61/2015/10/17/4d9445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0" r="19075"/>
          <a:stretch/>
        </p:blipFill>
        <p:spPr bwMode="auto">
          <a:xfrm>
            <a:off x="2590649" y="1003975"/>
            <a:ext cx="1819291" cy="272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2233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Одинцова Наталья Викторовна</a:t>
            </a:r>
            <a:endParaRPr lang="ru-RU"/>
          </a:p>
        </p:txBody>
      </p:sp>
      <p:pic>
        <p:nvPicPr>
          <p:cNvPr id="6" name="Picture 4" descr="ÐÐ»Ð°ÑÑÐ½Ð¾! ÑÐ¼Ð°Ð¹Ð»Ð¸Ðº Ð³Ð¸ÑÐºÐ° Ð°Ð½Ð¸Ð¼Ð°ÑÐ¸Ñ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268760"/>
            <a:ext cx="3515683" cy="377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4239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Одинцова Наталья Викторовна</a:t>
            </a:r>
            <a:endParaRPr lang="ru-RU"/>
          </a:p>
        </p:txBody>
      </p:sp>
      <p:pic>
        <p:nvPicPr>
          <p:cNvPr id="6" name="Picture 6" descr="ÐÑÑÑÑÐ½ÑÐ¹ ÑÐ¼Ð°Ð¹Ð»Ð¸Ðº ÐºÐ°ÑÑÐ¸Ð½ÐºÐ° ÑÐ¼Ð°Ð¹Ð»Ð¸Ðº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72227"/>
            <a:ext cx="4203502" cy="343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5538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Одинцова Наталья Викторовна</a:t>
            </a:r>
            <a:endParaRPr lang="ru-RU"/>
          </a:p>
        </p:txBody>
      </p:sp>
      <p:pic>
        <p:nvPicPr>
          <p:cNvPr id="5" name="Picture 18" descr="http://kitchen-zone.ru/images/catalog/29044476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39952" y="1715290"/>
            <a:ext cx="2641496" cy="264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montessoriself.ru/wp-content/uploads/2015/06/tarelka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5" t="43247" r="12423" b="13507"/>
          <a:stretch/>
        </p:blipFill>
        <p:spPr bwMode="auto">
          <a:xfrm>
            <a:off x="2163566" y="2638688"/>
            <a:ext cx="2233020" cy="156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montessoriself.ru/wp-content/uploads/2015/06/skovoroda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4" t="38565" r="3690" b="3464"/>
          <a:stretch/>
        </p:blipFill>
        <p:spPr bwMode="auto">
          <a:xfrm flipH="1">
            <a:off x="6567837" y="2500709"/>
            <a:ext cx="2169042" cy="169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://cliparts.co/cliparts/BTa/XyB/BTaXyBeT8.jpg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4" t="2966" r="55357" b="75749"/>
          <a:stretch/>
        </p:blipFill>
        <p:spPr bwMode="auto">
          <a:xfrm>
            <a:off x="462182" y="1474531"/>
            <a:ext cx="1733554" cy="272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4960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Одинцова Наталья Викторовна</a:t>
            </a:r>
            <a:endParaRPr lang="ru-RU"/>
          </a:p>
        </p:txBody>
      </p:sp>
      <p:pic>
        <p:nvPicPr>
          <p:cNvPr id="6" name="Picture 4" descr="ÐÐ»Ð°ÑÑÐ½Ð¾! ÑÐ¼Ð°Ð¹Ð»Ð¸Ðº Ð³Ð¸ÑÐºÐ° Ð°Ð½Ð¸Ð¼Ð°ÑÐ¸Ñ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268760"/>
            <a:ext cx="3515683" cy="377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4020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Одинцова Наталья Викторовна</a:t>
            </a:r>
            <a:endParaRPr lang="ru-RU"/>
          </a:p>
        </p:txBody>
      </p:sp>
      <p:pic>
        <p:nvPicPr>
          <p:cNvPr id="6" name="Picture 6" descr="ÐÑÑÑÑÐ½ÑÐ¹ ÑÐ¼Ð°Ð¹Ð»Ð¸Ðº ÐºÐ°ÑÑÐ¸Ð½ÐºÐ° ÑÐ¼Ð°Ð¹Ð»Ð¸Ðº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72227"/>
            <a:ext cx="4203502" cy="343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1188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Одинцова Наталья Викторовна</a:t>
            </a:r>
            <a:endParaRPr lang="ru-RU"/>
          </a:p>
        </p:txBody>
      </p:sp>
      <p:pic>
        <p:nvPicPr>
          <p:cNvPr id="6" name="Picture 4" descr="http://montessoriself.ru/wp-content/uploads/2015/06/tarelka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5" t="43247" r="12423" b="13507"/>
          <a:stretch/>
        </p:blipFill>
        <p:spPr bwMode="auto">
          <a:xfrm>
            <a:off x="395536" y="3249471"/>
            <a:ext cx="1923133" cy="141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yartoys.ru/shop/images/big/10573.jpe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669" y="2852936"/>
            <a:ext cx="1998861" cy="208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igrushkinadom.com/published/publicdata/DBTOTORO2/attachments/SC/products_pictures/%D0%A1-63-%D0%A4_enl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56" y="3293473"/>
            <a:ext cx="2520279" cy="164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http://murzilkaru.ru/wp-content/uploads/2016/11/19965_0.jp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3" r="25604"/>
          <a:stretch/>
        </p:blipFill>
        <p:spPr bwMode="auto">
          <a:xfrm>
            <a:off x="6982279" y="2132856"/>
            <a:ext cx="1562219" cy="293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4379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Одинцова Наталья Викторовна</a:t>
            </a:r>
            <a:endParaRPr lang="ru-RU"/>
          </a:p>
        </p:txBody>
      </p:sp>
      <p:pic>
        <p:nvPicPr>
          <p:cNvPr id="6" name="Picture 4" descr="ÐÐ»Ð°ÑÑÐ½Ð¾! ÑÐ¼Ð°Ð¹Ð»Ð¸Ðº Ð³Ð¸ÑÐºÐ° Ð°Ð½Ð¸Ð¼Ð°ÑÐ¸Ñ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268760"/>
            <a:ext cx="3515683" cy="377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8192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6248400" y="6491876"/>
            <a:ext cx="2895600" cy="365125"/>
          </a:xfrm>
        </p:spPr>
        <p:txBody>
          <a:bodyPr/>
          <a:lstStyle/>
          <a:p>
            <a:r>
              <a:rPr lang="ru-RU" dirty="0" smtClean="0"/>
              <a:t>Одинцова Наталья Викторовна</a:t>
            </a:r>
            <a:endParaRPr lang="ru-RU" dirty="0"/>
          </a:p>
        </p:txBody>
      </p:sp>
      <p:pic>
        <p:nvPicPr>
          <p:cNvPr id="6" name="Рисунок 5" descr="мыш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8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4312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Одинцова Наталья Викторовна</a:t>
            </a:r>
            <a:endParaRPr lang="ru-RU"/>
          </a:p>
        </p:txBody>
      </p:sp>
      <p:pic>
        <p:nvPicPr>
          <p:cNvPr id="6" name="Picture 6" descr="ÐÑÑÑÑÐ½ÑÐ¹ ÑÐ¼Ð°Ð¹Ð»Ð¸Ðº ÐºÐ°ÑÑÐ¸Ð½ÐºÐ° ÑÐ¼Ð°Ð¹Ð»Ð¸Ðº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72227"/>
            <a:ext cx="4203502" cy="343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9586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Одинцова Наталья Викторовна</a:t>
            </a:r>
            <a:endParaRPr lang="ru-RU"/>
          </a:p>
        </p:txBody>
      </p:sp>
      <p:pic>
        <p:nvPicPr>
          <p:cNvPr id="5" name="Picture 4" descr="http://f.mypage.ru/2127a0ce8b2b309ac9be8bf3666d9483_62145dbddeda5fe1f8d290574d97362b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1" r="20829" b="32408"/>
          <a:stretch/>
        </p:blipFill>
        <p:spPr bwMode="auto">
          <a:xfrm>
            <a:off x="6386500" y="502562"/>
            <a:ext cx="2394106" cy="368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http://cliparts.co/cliparts/BTa/XyB/BTaXyBeT8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" t="74602" r="73245" b="4246"/>
          <a:stretch/>
        </p:blipFill>
        <p:spPr bwMode="auto">
          <a:xfrm>
            <a:off x="4139952" y="3755068"/>
            <a:ext cx="3036216" cy="225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0" descr="http://cliparts.co/cliparts/BTa/XyB/BTaXyBeT8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33" t="37342" r="23924" b="41107"/>
          <a:stretch/>
        </p:blipFill>
        <p:spPr bwMode="auto">
          <a:xfrm>
            <a:off x="2627784" y="1218969"/>
            <a:ext cx="2592288" cy="237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prikolnye-kartinki.ru/img/picture/Apr/26/3918c48a2e53b69dc5e5412dcd5ae519/1.jpg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0" t="35952" r="6999" b="6091"/>
          <a:stretch/>
        </p:blipFill>
        <p:spPr bwMode="auto">
          <a:xfrm>
            <a:off x="834480" y="3755068"/>
            <a:ext cx="1800200" cy="154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2844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Одинцова Наталья Викторовна</a:t>
            </a:r>
            <a:endParaRPr lang="ru-RU"/>
          </a:p>
        </p:txBody>
      </p:sp>
      <p:pic>
        <p:nvPicPr>
          <p:cNvPr id="6" name="Picture 4" descr="ÐÐ»Ð°ÑÑÐ½Ð¾! ÑÐ¼Ð°Ð¹Ð»Ð¸Ðº Ð³Ð¸ÑÐºÐ° Ð°Ð½Ð¸Ð¼Ð°ÑÐ¸Ñ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268760"/>
            <a:ext cx="3515683" cy="377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1919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Одинцова Наталья Викторовна</a:t>
            </a:r>
            <a:endParaRPr lang="ru-RU"/>
          </a:p>
        </p:txBody>
      </p:sp>
      <p:pic>
        <p:nvPicPr>
          <p:cNvPr id="6" name="Picture 6" descr="ÐÑÑÑÑÐ½ÑÐ¹ ÑÐ¼Ð°Ð¹Ð»Ð¸Ðº ÐºÐ°ÑÑÐ¸Ð½ÐºÐ° ÑÐ¼Ð°Ð¹Ð»Ð¸Ðº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72227"/>
            <a:ext cx="4203502" cy="343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1058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Одинцова Наталья Викторовна</a:t>
            </a:r>
            <a:endParaRPr lang="ru-RU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715272" y="5786454"/>
            <a:ext cx="785818" cy="500066"/>
          </a:xfrm>
          <a:prstGeom prst="actionButtonForwardNex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 descr="http://illustrators.ru/uploads/illustration/image/645595/main_645595_original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" t="50000" r="69376" b="10456"/>
          <a:stretch/>
        </p:blipFill>
        <p:spPr bwMode="auto">
          <a:xfrm>
            <a:off x="6819573" y="2333838"/>
            <a:ext cx="1791398" cy="190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://illustrators.ru/uploads/illustration/image/645595/main_645595_original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" t="8179" r="69111" b="56336"/>
          <a:stretch/>
        </p:blipFill>
        <p:spPr bwMode="auto">
          <a:xfrm>
            <a:off x="683568" y="2775379"/>
            <a:ext cx="1807535" cy="170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http://detsad-kitty.ru/uploads/posts/2012-03/1330954051_titulka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06" r="73678" b="37986"/>
          <a:stretch/>
        </p:blipFill>
        <p:spPr bwMode="auto">
          <a:xfrm>
            <a:off x="4581984" y="2720410"/>
            <a:ext cx="2196210" cy="176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o-toy.ru/image/cache/data/li/igrushki-dlya-malishej-v-razvivaushie/0000021869_max_-800x800.jpeg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4" t="12167" r="22878" b="12325"/>
          <a:stretch/>
        </p:blipFill>
        <p:spPr bwMode="auto">
          <a:xfrm>
            <a:off x="2771800" y="2486462"/>
            <a:ext cx="1579791" cy="221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2739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Одинцова Наталья Викторовна</a:t>
            </a:r>
            <a:endParaRPr lang="ru-RU"/>
          </a:p>
        </p:txBody>
      </p:sp>
      <p:pic>
        <p:nvPicPr>
          <p:cNvPr id="6" name="Picture 4" descr="ÐÐ»Ð°ÑÑÐ½Ð¾! ÑÐ¼Ð°Ð¹Ð»Ð¸Ðº Ð³Ð¸ÑÐºÐ° Ð°Ð½Ð¸Ð¼Ð°ÑÐ¸Ñ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268760"/>
            <a:ext cx="3515683" cy="377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6149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Одинцова Наталья Викторовна</a:t>
            </a:r>
            <a:endParaRPr lang="ru-RU"/>
          </a:p>
        </p:txBody>
      </p:sp>
      <p:pic>
        <p:nvPicPr>
          <p:cNvPr id="6" name="Picture 6" descr="ÐÑÑÑÑÐ½ÑÐ¹ ÑÐ¼Ð°Ð¹Ð»Ð¸Ðº ÐºÐ°ÑÑÐ¸Ð½ÐºÐ° ÑÐ¼Ð°Ð¹Ð»Ð¸Ðº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72227"/>
            <a:ext cx="4203502" cy="343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3045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6248400" y="6491876"/>
            <a:ext cx="2895600" cy="365125"/>
          </a:xfrm>
        </p:spPr>
        <p:txBody>
          <a:bodyPr/>
          <a:lstStyle/>
          <a:p>
            <a:r>
              <a:rPr lang="ru-RU" dirty="0" smtClean="0"/>
              <a:t>Одинцова Наталья Викторовна</a:t>
            </a:r>
            <a:endParaRPr lang="ru-RU" dirty="0"/>
          </a:p>
        </p:txBody>
      </p:sp>
      <p:pic>
        <p:nvPicPr>
          <p:cNvPr id="6" name="Рисунок 5" descr="мыш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8600" cy="6858000"/>
          </a:xfrm>
          <a:prstGeom prst="rect">
            <a:avLst/>
          </a:prstGeom>
        </p:spPr>
      </p:pic>
      <p:pic>
        <p:nvPicPr>
          <p:cNvPr id="4" name="Picture 2" descr="http://www.picturesanimations.com/m/mouse/11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861" y="3446570"/>
            <a:ext cx="2520280" cy="343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6894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6248400" y="6491876"/>
            <a:ext cx="2895600" cy="365125"/>
          </a:xfrm>
        </p:spPr>
        <p:txBody>
          <a:bodyPr/>
          <a:lstStyle/>
          <a:p>
            <a:r>
              <a:rPr lang="ru-RU" dirty="0" smtClean="0"/>
              <a:t>Одинцова Наталья Викторовна</a:t>
            </a:r>
            <a:endParaRPr lang="ru-RU" dirty="0"/>
          </a:p>
        </p:txBody>
      </p:sp>
      <p:pic>
        <p:nvPicPr>
          <p:cNvPr id="6" name="Рисунок 5" descr="лягуш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23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Одинцова Наталья Викторовна</a:t>
            </a:r>
            <a:endParaRPr lang="ru-RU"/>
          </a:p>
        </p:txBody>
      </p:sp>
      <p:pic>
        <p:nvPicPr>
          <p:cNvPr id="1026" name="Picture 2" descr="https://thumbs.dreamstime.com/z/cuoco-unico-del-personaggio-dei-cartoni-animati-di-vettore-3903721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8" r="19827" b="12434"/>
          <a:stretch/>
        </p:blipFill>
        <p:spPr bwMode="auto">
          <a:xfrm flipH="1">
            <a:off x="683568" y="620688"/>
            <a:ext cx="169881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kachat-kartinki.ru/img/picture/Nov/21/4c4996e34350df4d819cfc1b490c6882/mini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5" r="20367"/>
          <a:stretch/>
        </p:blipFill>
        <p:spPr bwMode="auto">
          <a:xfrm>
            <a:off x="3203848" y="682101"/>
            <a:ext cx="213312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g3.stockfresh.com/files/a/alexbannykh/m/31/4696773_stock-vector-doctor-and-little-patie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51231" y="800156"/>
            <a:ext cx="2629471" cy="262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puzzleit.ru/files/puzzles/113/112610/_origin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82" y="3629825"/>
            <a:ext cx="1858376" cy="231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png.pngtree.com/element_origin_min_pic/07/04/20/1657066db53cb9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753146"/>
            <a:ext cx="2016224" cy="219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zddou29.edumsko.ru/uploads/2400/2310/section/728721/gibdd.jpg?151636427685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314" y="3670976"/>
            <a:ext cx="1814614" cy="236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5769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Одинцова Наталья Викторовна</a:t>
            </a:r>
            <a:endParaRPr lang="ru-RU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715272" y="5786454"/>
            <a:ext cx="785818" cy="500066"/>
          </a:xfrm>
          <a:prstGeom prst="actionButtonForwardNex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http://f.mypage.ru/2127a0ce8b2b309ac9be8bf3666d9483_62145dbddeda5fe1f8d290574d97362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1" r="20829" b="32408"/>
          <a:stretch/>
        </p:blipFill>
        <p:spPr bwMode="auto">
          <a:xfrm>
            <a:off x="6386500" y="502562"/>
            <a:ext cx="2394106" cy="368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http://edu.raskraski.link/uploads/6/1/1/Divan_61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http://edu.raskraski.link/uploads/6/1/1/Divan_6118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http://gost-mebel.ru/wp-content/uploads/2017/05/001-768x8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0" t="12615" r="5852" b="12235"/>
          <a:stretch/>
        </p:blipFill>
        <p:spPr bwMode="auto">
          <a:xfrm>
            <a:off x="432953" y="1124744"/>
            <a:ext cx="2149519" cy="218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cliparts.co/cliparts/BTa/XyB/BTaXyBeT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33" t="37342" r="23924" b="41107"/>
          <a:stretch/>
        </p:blipFill>
        <p:spPr bwMode="auto">
          <a:xfrm>
            <a:off x="2627784" y="1218969"/>
            <a:ext cx="2592288" cy="237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cliparts.co/cliparts/BTa/XyB/BTaXyBeT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4" t="2966" r="55357" b="75749"/>
          <a:stretch/>
        </p:blipFill>
        <p:spPr bwMode="auto">
          <a:xfrm>
            <a:off x="5039833" y="1360966"/>
            <a:ext cx="1346667" cy="211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cliparts.co/cliparts/BTa/XyB/BTaXyBeT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" t="74602" r="73245" b="4246"/>
          <a:stretch/>
        </p:blipFill>
        <p:spPr bwMode="auto">
          <a:xfrm>
            <a:off x="4488112" y="4040372"/>
            <a:ext cx="3036216" cy="225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cliparts.co/cliparts/BTa/XyB/BTaXyBeT8.jpg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99" t="3662" r="24112" b="75131"/>
          <a:stretch/>
        </p:blipFill>
        <p:spPr bwMode="auto">
          <a:xfrm>
            <a:off x="745822" y="3594264"/>
            <a:ext cx="3322122" cy="260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Управляющая кнопка: далее 11">
            <a:hlinkClick r:id="" action="ppaction://noaction" highlightClick="1"/>
          </p:cNvPr>
          <p:cNvSpPr/>
          <p:nvPr/>
        </p:nvSpPr>
        <p:spPr>
          <a:xfrm flipH="1">
            <a:off x="686285" y="5797488"/>
            <a:ext cx="785818" cy="500066"/>
          </a:xfrm>
          <a:prstGeom prst="actionButtonForwardNex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0802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Одинцова Наталья Викторовна</a:t>
            </a:r>
            <a:endParaRPr lang="ru-RU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812360" y="5786454"/>
            <a:ext cx="785818" cy="500066"/>
          </a:xfrm>
          <a:prstGeom prst="actionButtonForwardNex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https://thumbs.dreamstime.com/z/cuoco-unico-del-personaggio-dei-cartoni-animati-di-vettore-3903721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8" r="19827" b="12434"/>
          <a:stretch/>
        </p:blipFill>
        <p:spPr bwMode="auto">
          <a:xfrm flipH="1">
            <a:off x="713196" y="764703"/>
            <a:ext cx="1842580" cy="257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s://png.pngtree.com/element_origin_min_pic/07/04/20/1657066db53cb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36985" y="764703"/>
            <a:ext cx="2252369" cy="245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 descr="2148_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1800" y="825951"/>
            <a:ext cx="1672703" cy="1254527"/>
          </a:xfrm>
          <a:prstGeom prst="rect">
            <a:avLst/>
          </a:prstGeom>
        </p:spPr>
      </p:pic>
      <p:pic>
        <p:nvPicPr>
          <p:cNvPr id="19" name="Picture 8" descr="http://montessoriself.ru/wp-content/uploads/2015/06/skovorod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761" b="90909" l="9201" r="93924">
                        <a14:foregroundMark x1="92535" y1="43892" x2="74826" y2="44318"/>
                        <a14:foregroundMark x1="74479" y1="44318" x2="61632" y2="54830"/>
                        <a14:foregroundMark x1="61111" y1="55114" x2="27778" y2="53693"/>
                        <a14:foregroundMark x1="28299" y1="54119" x2="11458" y2="60938"/>
                        <a14:foregroundMark x1="11806" y1="60938" x2="9201" y2="81250"/>
                        <a14:foregroundMark x1="15451" y1="84517" x2="15451" y2="84517"/>
                        <a14:foregroundMark x1="11458" y1="73295" x2="17188" y2="83523"/>
                        <a14:foregroundMark x1="18576" y1="84943" x2="55382" y2="87784"/>
                        <a14:foregroundMark x1="55729" y1="87784" x2="74826" y2="74432"/>
                        <a14:foregroundMark x1="73958" y1="75142" x2="75694" y2="60938"/>
                        <a14:foregroundMark x1="76215" y1="61364" x2="93924" y2="51136"/>
                        <a14:foregroundMark x1="93056" y1="51136" x2="92535" y2="434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94" t="38565" r="3690" b="3464"/>
          <a:stretch/>
        </p:blipFill>
        <p:spPr bwMode="auto">
          <a:xfrm flipH="1">
            <a:off x="4174346" y="1772816"/>
            <a:ext cx="1846616" cy="144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 descr="stock-vector--three-comb-vector-147181337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AFF"/>
              </a:clrFrom>
              <a:clrTo>
                <a:srgbClr val="FFFAFF">
                  <a:alpha val="0"/>
                </a:srgbClr>
              </a:clrTo>
            </a:clrChange>
          </a:blip>
          <a:srcRect t="6249" r="16167"/>
          <a:stretch>
            <a:fillRect/>
          </a:stretch>
        </p:blipFill>
        <p:spPr>
          <a:xfrm rot="5063532">
            <a:off x="5227584" y="4734222"/>
            <a:ext cx="487054" cy="1992726"/>
          </a:xfrm>
          <a:prstGeom prst="rect">
            <a:avLst/>
          </a:prstGeom>
        </p:spPr>
      </p:pic>
      <p:pic>
        <p:nvPicPr>
          <p:cNvPr id="21" name="Picture 6" descr="https://prikolnye-kartinki.ru/img/picture/Sep/13/f79f7074b1719b8f538adee4979dafe5/3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3" t="13756" r="5580" b="29402"/>
          <a:stretch/>
        </p:blipFill>
        <p:spPr bwMode="auto">
          <a:xfrm>
            <a:off x="6645143" y="4068779"/>
            <a:ext cx="1436052" cy="132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 descr="0014-026-Fe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611560" y="4660104"/>
            <a:ext cx="1448090" cy="1461512"/>
          </a:xfrm>
          <a:prstGeom prst="rect">
            <a:avLst/>
          </a:prstGeom>
        </p:spPr>
      </p:pic>
      <p:pic>
        <p:nvPicPr>
          <p:cNvPr id="23" name="Picture 10" descr="http://4.bp.blogspot.com/-LsnhGtct9rM/UgfMTCOO8gI/AAAAAAAAS2E/ffB2y8-v3Po/s1600/%D0%A1%D1%82%D0%BE%D0%BB%D0%BE%D0%B2%D1%8B%D0%B9-%D0%BD%D0%BE%D0%B6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628" b="77598" l="10292" r="91424">
                        <a14:foregroundMark x1="13036" y1="22171" x2="41681" y2="53349"/>
                        <a14:foregroundMark x1="41338" y1="54273" x2="50257" y2="53349"/>
                        <a14:foregroundMark x1="50600" y1="54273" x2="82161" y2="77829"/>
                        <a14:foregroundMark x1="81475" y1="76212" x2="86278" y2="66744"/>
                        <a14:foregroundMark x1="86278" y1="66282" x2="20069" y2="16628"/>
                        <a14:foregroundMark x1="20926" y1="18245" x2="13722" y2="226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05" t="18780" r="9596" b="23080"/>
          <a:stretch/>
        </p:blipFill>
        <p:spPr bwMode="auto">
          <a:xfrm rot="18058964">
            <a:off x="1342009" y="5112938"/>
            <a:ext cx="2274508" cy="123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http://montessoriself.ru/wp-content/uploads/2015/06/polovnik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2519" b="97012" l="18325" r="76832">
                        <a14:foregroundMark x1="41361" y1="73319" x2="22120" y2="30309"/>
                        <a14:foregroundMark x1="41885" y1="72892" x2="41885" y2="72892"/>
                        <a14:foregroundMark x1="41885" y1="74173" x2="45550" y2="92956"/>
                        <a14:foregroundMark x1="41885" y1="84845" x2="57984" y2="97225"/>
                        <a14:foregroundMark x1="32461" y1="52401" x2="18455" y2="22625"/>
                        <a14:foregroundMark x1="26832" y1="37567" x2="27356" y2="26041"/>
                        <a14:foregroundMark x1="25262" y1="37994" x2="28403" y2="23906"/>
                        <a14:foregroundMark x1="29319" y1="30736" x2="32984" y2="31163"/>
                        <a14:foregroundMark x1="32984" y1="31163" x2="42408" y2="32017"/>
                        <a14:foregroundMark x1="43455" y1="39701" x2="43455" y2="39701"/>
                        <a14:foregroundMark x1="50262" y1="50800" x2="50262" y2="50800"/>
                        <a14:foregroundMark x1="36649" y1="32444" x2="54843" y2="73746"/>
                        <a14:foregroundMark x1="66885" y1="75454" x2="66885" y2="75454"/>
                        <a14:foregroundMark x1="56414" y1="74173" x2="68455" y2="76307"/>
                        <a14:foregroundMark x1="67932" y1="77161" x2="75785" y2="83565"/>
                        <a14:foregroundMark x1="72644" y1="81430" x2="76309" y2="88687"/>
                        <a14:foregroundMark x1="76832" y1="86126" x2="66361" y2="967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62" t="29740" r="19585" b="6659"/>
          <a:stretch/>
        </p:blipFill>
        <p:spPr bwMode="auto">
          <a:xfrm>
            <a:off x="3351003" y="4597631"/>
            <a:ext cx="1131924" cy="158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 descr="ab5f44e5289709820f74b506df21.jpg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7918492">
            <a:off x="3125356" y="3085259"/>
            <a:ext cx="1411952" cy="114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2759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-0.00579 C 0.00486 0.0037 0.00937 0.01088 0.01337 0.01898 C 0.01996 0.03263 0.02552 0.04976 0.0309 0.06412 C 0.03715 0.08125 0.0408 0.09976 0.04722 0.11666 C 0.05069 0.12615 0.05677 0.13425 0.06111 0.14305 C 0.06458 0.15023 0.06736 0.15995 0.07153 0.16643 C 0.07309 0.16898 0.07552 0.17037 0.07743 0.17245 C 0.0816 0.17731 0.08351 0.1824 0.08785 0.18657 C 0.09045 0.19351 0.09392 0.19745 0.09722 0.20347 C 0.1066 0.22037 0.11545 0.23773 0.12621 0.25324 C 0.12934 0.26504 0.13368 0.275 0.14132 0.28263 C 0.14219 0.28472 0.14253 0.28726 0.14375 0.28888 C 0.14462 0.29004 0.14635 0.28912 0.14722 0.29027 C 0.14844 0.29189 0.14844 0.29467 0.14948 0.29652 C 0.15035 0.29791 0.15173 0.29861 0.15295 0.29976 C 0.15781 0.31157 0.16337 0.32615 0.17274 0.33217 C 0.17604 0.34143 0.18489 0.3493 0.19132 0.35555 C 0.19392 0.36574 0.19028 0.35555 0.19601 0.3618 C 0.19705 0.36296 0.19739 0.36504 0.19826 0.36643 C 0.19896 0.36759 0.19982 0.36851 0.20069 0.36944 C 0.20868 0.37754 0.21458 0.38402 0.22396 0.38796 C 0.22934 0.39583 0.2217 0.38588 0.23316 0.39421 C 0.23455 0.39537 0.23524 0.39791 0.23663 0.39884 C 0.24184 0.40254 0.24791 0.40393 0.25295 0.4081 C 0.25885 0.41296 0.25607 0.41296 0.26232 0.41597 C 0.26493 0.41713 0.27048 0.41898 0.27048 0.41921 C 0.28003 0.42777 0.26736 0.41689 0.27847 0.42361 C 0.29323 0.4324 0.27812 0.42592 0.28785 0.42986 C 0.29305 0.43472 0.29774 0.43634 0.30416 0.43773 C 0.30573 0.43865 0.30729 0.44004 0.30885 0.44074 C 0.31076 0.44166 0.31267 0.44143 0.31458 0.44236 C 0.31875 0.44444 0.3217 0.44699 0.32621 0.44861 C 0.33194 0.4537 0.33541 0.45486 0.34253 0.45625 C 0.3493 0.45972 0.35521 0.46064 0.36232 0.4625 C 0.37795 0.46643 0.39305 0.47152 0.40885 0.47338 C 0.42205 0.47222 0.43524 0.47245 0.44826 0.47013 C 0.45087 0.46967 0.45295 0.46689 0.45538 0.4655 C 0.46198 0.46203 0.46927 0.45995 0.47621 0.45787 C 0.48333 0.453 0.4875 0.45277 0.49253 0.44398 C 0.49375 0.43773 0.49722 0.42893 0.50173 0.42523 C 0.50278 0.4243 0.50416 0.4243 0.50538 0.42361 C 0.5066 0.42291 0.50764 0.42152 0.50885 0.4206 C 0.51215 0.41458 0.51476 0.40532 0.51805 0.40046 C 0.51996 0.39768 0.52205 0.39513 0.52396 0.39259 C 0.52517 0.39097 0.52743 0.38796 0.52743 0.38819 C 0.52864 0.38217 0.53437 0.37245 0.53437 0.37268 C 0.53559 0.36782 0.53663 0.36319 0.53785 0.35856 C 0.53576 0.34814 0.53559 0.353 0.52847 0.35555 C 0.51649 0.35439 0.50087 0.3493 0.48906 0.3493 " pathEditMode="relative" rAng="0" ptsTypes="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36" y="2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99 0.07315 C -0.03403 0.08796 -0.03455 0.09352 -0.03994 0.10555 C -0.04219 0.11667 -0.04549 0.1206 -0.05157 0.12893 C -0.0533 0.13148 -0.05643 0.13148 -0.05851 0.13356 C -0.06146 0.13657 -0.06303 0.14167 -0.06563 0.14444 C -0.06789 0.14676 -0.07119 0.14699 -0.07362 0.14907 C -0.08195 0.15625 -0.08212 0.16227 -0.09237 0.16759 C -0.09584 0.17268 -0.10139 0.17315 -0.10625 0.17546 C -0.10869 0.17662 -0.11077 0.17893 -0.1132 0.18009 C -0.11684 0.18472 -0.12136 0.18588 -0.12605 0.18773 C -0.13264 0.19398 -0.1415 0.1963 -0.14931 0.19861 C -0.15678 0.20926 -0.17049 0.2118 -0.18073 0.21412 C -0.1875 0.21875 -0.19532 0.22199 -0.20296 0.22338 C -0.23386 0.23796 -0.27327 0.23356 -0.304 0.23426 C -0.31181 0.23611 -0.31962 0.23796 -0.32726 0.24051 C -0.33421 0.24005 -0.34115 0.23981 -0.34809 0.23889 C -0.35157 0.23842 -0.35851 0.23588 -0.35851 0.23611 C -0.36528 0.23148 -0.37362 0.23403 -0.3783 0.225 C -0.37952 0.22245 -0.38039 0.21967 -0.38178 0.21736 C -0.38386 0.21389 -0.38872 0.20787 -0.38872 0.2081 C -0.39167 0.19676 -0.38907 0.20046 -0.39462 0.1956 C -0.39931 0.18634 -0.40313 0.17477 -0.40973 0.16759 C -0.41841 0.1581 -0.43282 0.15486 -0.44341 0.15069 C -0.43872 0.15694 -0.44167 0.1544 -0.43646 0.15671 C -0.43421 0.15764 -0.42952 0.15995 -0.42952 0.16018 C -0.42275 0.16852 -0.42553 0.16481 -0.42136 0.17083 C -0.4198 0.17708 -0.41771 0.17801 -0.4132 0.18009 C -0.41059 0.17893 -0.4073 0.17917 -0.40504 0.17708 C -0.40296 0.17523 -0.40191 0.17176 -0.40035 0.16921 C -0.3948 0.16018 -0.40087 0.16898 -0.39688 0.15995 C -0.39636 0.1588 -0.39462 0.15671 -0.39462 0.15694 L -0.39115 0.17384 " pathEditMode="relative" rAng="0" ptsTypes="ffffffffffffffffffffffffffffffAA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21" y="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9 0.04676 C -0.02934 0.05879 -0.02378 0.0706 -0.01458 0.07477 C -0.00972 0.08078 -0.00329 0.08495 0.00296 0.08703 C 0.00938 0.09629 0.02257 0.09977 0.03195 0.10254 C 0.04514 0.11111 0.05712 0.1125 0.07153 0.11504 C 0.0823 0.11458 0.09323 0.11435 0.104 0.11342 C 0.11042 0.11273 0.11493 0.10208 0.12153 0.09953 C 0.13021 0.08796 0.14653 0.08958 0.15747 0.08865 C 0.16598 0.08472 0.1625 0.08727 0.16806 0.0824 C 0.17171 0.0662 0.18941 0.06111 0.20052 0.05926 C 0.20556 0.0574 0.20695 0.05463 0.21112 0.05139 C 0.21667 0.04699 0.22344 0.04328 0.22969 0.04051 C 0.23889 0.03055 0.23368 0.03657 0.2448 0.02199 C 0.24671 0.01944 0.24757 0.01527 0.24948 0.01273 C 0.25243 0.00879 0.2533 0.00833 0.25521 0.00324 C 0.25747 -0.00301 0.25816 -0.01042 0.2599 -0.0169 C 0.25903 -0.04676 0.26355 -0.05764 0.24827 -0.07269 C 0.24618 -0.07848 0.24393 -0.08148 0.24132 -0.08658 C 0.23993 -0.09329 0.23924 -0.10186 0.23542 -0.10672 C 0.23316 -0.1169 0.22362 -0.13195 0.21684 -0.13773 C 0.21407 -0.14352 0.21164 -0.14607 0.20747 -0.15023 C 0.20504 -0.1551 0.20191 -0.15672 0.19948 -0.16111 C 0.19254 -0.17361 0.19757 -0.16713 0.19237 -0.17338 C 0.18889 -0.18287 0.18282 -0.19607 0.175 -0.19977 C 0.17153 -0.20695 0.16702 -0.21135 0.16216 -0.2169 C 0.15487 -0.22523 0.14792 -0.23542 0.14011 -0.24306 C 0.13507 -0.24792 0.1283 -0.25186 0.12275 -0.25556 C 0.11233 -0.27338 0.09705 -0.28473 0.08073 -0.28959 C 0.07535 -0.29746 0.06962 -0.30278 0.06216 -0.3051 C 0.05539 -0.31065 0.05174 -0.31644 0.04705 -0.32523 C 0.04584 -0.33102 0.03889 -0.3463 0.03542 -0.35023 C 0.03334 -0.35255 0.02848 -0.35625 0.02848 -0.35625 C 0.0224 -0.36922 0.0132 -0.37454 0.004 -0.38264 C 0.00105 -0.38519 -0.00034 -0.39028 -0.00295 -0.39352 C -0.0026 -0.40186 -0.00243 -0.40996 -0.00173 -0.41829 C -0.00121 -0.42593 -0.00052 -0.42292 0.00174 -0.42917 C 0.00539 -0.43912 0.00625 -0.44931 0.01112 -0.45857 C 0.0132 -0.46783 0.01945 -0.47431 0.025 -0.48033 C 0.03177 -0.48773 0.03872 -0.49537 0.04601 -0.50209 C 0.05677 -0.51204 0.06615 -0.5213 0.0691 -0.53936 C 0.06875 -0.55023 0.07153 -0.58959 0.0599 -0.59977 C 0.05521 -0.59931 0.05052 -0.59931 0.04601 -0.59815 C 0.04462 -0.59769 0.04375 -0.59584 0.04237 -0.59514 C 0.04011 -0.59375 0.0375 -0.59375 0.03542 -0.5919 C 0.03421 -0.59098 0.03195 -0.58889 0.03195 -0.58889 L 0.05521 -0.58264 " pathEditMode="relative" ptsTypes="ffffffffffffffffffffffffffffffffffffffffffff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C -0.0066 0.00232 -0.01129 0.00348 -0.01858 0.00463 C -0.03212 0.00394 -0.04601 0.00579 -0.05921 0.00162 C -0.07917 -0.00463 -0.0981 -0.01157 -0.11858 -0.01389 C -0.13681 -0.02245 -0.15625 -0.02569 -0.17553 -0.0294 C -0.18195 -0.03055 -0.18577 -0.03449 -0.19185 -0.03727 C -0.20053 -0.04143 -0.20938 -0.04213 -0.21858 -0.04328 C -0.22709 -0.04722 -0.23542 -0.04977 -0.2441 -0.05277 C -0.24844 -0.05416 -0.25261 -0.05602 -0.25695 -0.0574 C -0.26007 -0.05856 -0.26615 -0.06041 -0.26615 -0.06041 C -0.27605 -0.06713 -0.28299 -0.06967 -0.2941 -0.07129 C -0.30921 -0.07824 -0.28716 -0.06736 -0.3 -0.07592 C -0.3132 -0.08472 -0.33421 -0.09259 -0.34879 -0.0993 C -0.35591 -0.10254 -0.36268 -0.10833 -0.36962 -0.11157 C -0.37205 -0.11273 -0.37674 -0.11481 -0.37674 -0.11481 C -0.38125 -0.12083 -0.38438 -0.12222 -0.39063 -0.12407 C -0.39844 -0.12916 -0.40452 -0.1331 -0.41268 -0.13634 C -0.41945 -0.14259 -0.42101 -0.14629 -0.42674 -0.15347 C -0.4283 -0.15995 -0.43108 -0.16551 -0.43247 -0.17199 C -0.43542 -0.18588 -0.43681 -0.20092 -0.44185 -0.21389 C -0.44306 -0.22268 -0.44375 -0.23102 -0.45105 -0.23402 C -0.4599 -0.24213 -0.46823 -0.23171 -0.47431 -0.22315 C -0.47466 -0.22152 -0.47553 -0.21852 -0.47553 -0.21852 L -0.49063 -0.21852 L -0.46962 -0.22176 " pathEditMode="relative" ptsTypes="ffffffffffffffffffffffAAA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0602 C 0.00034 0.00764 0.00017 0.00949 0.00121 0.01065 C 0.00191 0.01157 0.00382 0.01111 0.00486 0.01204 C 0.01076 0.01528 0.0125 0.01597 0.01996 0.01782 C 0.02604 0.01944 0.03159 0.02245 0.03732 0.02407 C 0.04253 0.02546 0.04809 0.02616 0.05347 0.02778 C 0.0901 0.02593 0.12552 0.01852 0.16215 0.01551 C 0.171 0.01273 0.17916 0.00856 0.18837 0.00602 C 0.19618 0.00069 0.20538 -0.00139 0.21441 -0.0037 C 0.22743 -0.00718 0.23958 -0.01273 0.25312 -0.01458 C 0.27448 -0.02222 0.29548 -0.02847 0.31788 -0.03287 C 0.32326 -0.03634 0.32951 -0.03681 0.33541 -0.03889 C 0.34375 -0.04167 0.35156 -0.04444 0.36041 -0.04607 C 0.36441 -0.05046 0.36996 -0.04977 0.37517 -0.05232 C 0.38298 -0.05602 0.39062 -0.06065 0.39913 -0.06319 C 0.40486 -0.0669 0.41093 -0.06898 0.41771 -0.07037 C 0.42222 -0.07338 0.42708 -0.07569 0.43142 -0.07894 C 0.43385 -0.08079 0.43889 -0.0838 0.43889 -0.08357 C 0.44166 -0.08819 0.44514 -0.09236 0.44896 -0.09583 C 0.45121 -0.10046 0.45642 -0.10833 0.46007 -0.11157 C 0.46337 -0.12037 0.45885 -0.11042 0.4651 -0.11782 C 0.46632 -0.11898 0.46649 -0.1213 0.46753 -0.12245 C 0.46927 -0.12454 0.47187 -0.12546 0.47396 -0.12732 C 0.47569 -0.1331 0.48159 -0.13843 0.48507 -0.14306 C 0.48906 -0.14838 0.49218 -0.1537 0.49618 -0.1588 C 0.4967 -0.16042 0.49687 -0.16227 0.49757 -0.16366 C 0.49809 -0.16482 0.49965 -0.16505 0.5 -0.1662 C 0.50173 -0.17037 0.50243 -0.175 0.50364 -0.1794 C 0.50468 -0.19213 0.50295 -0.1963 0.50868 -0.20486 C 0.51093 -0.21319 0.51562 -0.21574 0.51875 -0.22315 C 0.52118 -0.22824 0.52083 -0.23333 0.525 -0.23773 C 0.52639 -0.24213 0.52847 -0.24375 0.53125 -0.24722 C 0.53212 -0.24838 0.53298 -0.24954 0.53368 -0.25093 C 0.5342 -0.25208 0.53507 -0.2544 0.53507 -0.2544 " pathEditMode="relative" rAng="0" ptsTypes="fffffffffffffffffffffffffffffffff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53" y="-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81481E-6 C 0.01077 0.00694 0.02188 0.00949 0.03299 0.01435 C 0.03924 0.01712 0.05226 0.01944 0.05226 0.01967 C 0.07622 0.03078 0.10938 0.02754 0.13403 0.02893 C 0.14115 0.03078 0.14827 0.03217 0.15521 0.03379 C 0.19705 0.03171 0.22153 0.0287 0.26684 0.02754 C 0.28559 0.01828 0.27778 0.0206 0.28941 0.01782 C 0.30122 0.00949 0.31111 -0.00209 0.32274 -0.01112 C 0.32483 -0.02038 0.33143 -0.02408 0.33559 -0.03195 C 0.33993 -0.03982 0.34497 -0.04792 0.34879 -0.05579 C 0.35521 -0.06991 0.36441 -0.08149 0.37014 -0.09607 C 0.37483 -0.10718 0.37639 -0.11968 0.3809 -0.13102 C 0.38247 -0.1419 0.38438 -0.15163 0.38785 -0.16135 C 0.3882 -0.16621 0.38924 -0.1713 0.38924 -0.17593 C 0.38924 -0.19838 0.38854 -0.22061 0.38785 -0.24329 C 0.3875 -0.25463 0.38281 -0.26875 0.3783 -0.27825 C 0.37622 -0.28288 0.37274 -0.28612 0.37118 -0.29121 C 0.36719 -0.30533 0.36146 -0.32061 0.35347 -0.33125 C 0.34844 -0.34792 0.32257 -0.37246 0.30955 -0.37917 C 0.30695 -0.38311 0.30469 -0.38588 0.30122 -0.38889 C 0.29445 -0.40394 0.27691 -0.41158 0.26684 -0.41945 C 0.24983 -0.43311 0.23004 -0.43612 0.21458 -0.44977 C 0.21024 -0.4588 0.21511 -0.45116 0.20625 -0.45625 C 0.19427 -0.4632 0.18386 -0.47338 0.17066 -0.47709 C 0.1684 -0.4794 0.16389 -0.48658 0.16129 -0.4882 C 0.15868 -0.48982 0.15573 -0.49005 0.15295 -0.49144 C 0.14636 -0.5007 0.13264 -0.50417 0.12327 -0.50741 C 0.11528 -0.5132 0.10504 -0.5132 0.09601 -0.5169 C 0.07865 -0.51505 0.08333 -0.51413 0.07344 -0.52639 C 0.07274 -0.52871 0.07205 -0.53102 0.07118 -0.53288 C 0.07049 -0.5345 0.06945 -0.53519 0.06858 -0.53635 C 0.06615 -0.54144 0.06528 -0.547 0.06285 -0.55232 C 0.0533 -0.54769 0.05382 -0.52639 0.04965 -0.51551 C 0.04774 -0.51019 0.04601 -0.5044 0.04393 -0.49954 C 0.04306 -0.49792 0.04202 -0.4963 0.04132 -0.49468 C 0.04045 -0.49306 0.03768 -0.48959 0.03906 -0.48959 C 0.04184 -0.48959 0.04566 -0.50116 0.04618 -0.50417 C 0.04913 -0.51968 0.04583 -0.50602 0.04861 -0.5169 C 0.04965 -0.53357 0.0533 -0.54445 0.05677 -0.56019 C 0.05538 -0.57362 0.05729 -0.57917 0.05226 -0.5875 C 0.04965 -0.59144 0.04497 -0.60047 0.04497 -0.60024 C 0.04375 -0.60579 0.04479 -0.60394 0.04254 -0.60649 L 0.0342 -0.62107 L 0.03299 -0.60996 " pathEditMode="relative" rAng="0" ptsTypes="fffffffffffffffffffffffffffffffffffffffffAAA">
                                      <p:cBhvr>
                                        <p:cTn id="3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62" y="-2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111E-6 C 0.01562 0.00741 -0.01407 -0.00695 0.00816 0.00625 C 0.02048 0.01366 0.05017 0.01875 0.06388 0.02014 C 0.08211 0.0243 0.07326 0.02222 0.09062 0.02639 C 0.09444 0.02731 0.10225 0.02963 0.10225 0.02963 C 0.11736 0.02917 0.13246 0.02893 0.14757 0.02801 C 0.15642 0.02754 0.16406 0.02292 0.17326 0.02176 C 0.17447 0.02129 0.17552 0.02037 0.17673 0.02014 C 0.17951 0.01944 0.18229 0.01991 0.18489 0.01875 C 0.18732 0.01782 0.18941 0.01504 0.19184 0.01412 C 0.20451 -0.00278 0.2243 -0.02014 0.23715 -0.03403 C 0.25329 -0.05139 0.26684 -0.07222 0.28142 -0.09144 C 0.28454 -0.0956 0.28871 -0.09815 0.29184 -0.10232 C 0.29548 -0.10718 0.29739 -0.11296 0.30121 -0.11783 C 0.3026 -0.12408 0.30468 -0.12708 0.30816 -0.13171 C 0.31059 -0.14283 0.31163 -0.1456 0.30816 -0.16273 C 0.30607 -0.17315 0.29548 -0.18148 0.29062 -0.18912 C 0.28559 -0.19722 0.28003 -0.20394 0.2743 -0.21088 C 0.26927 -0.2169 0.26579 -0.22269 0.26163 -0.2294 C 0.25694 -0.23704 0.2493 -0.24236 0.24305 -0.24792 C 0.24079 -0.25 0.23958 -0.25417 0.23715 -0.25579 C 0.23559 -0.25671 0.23402 -0.25787 0.23246 -0.2588 C 0.22882 -0.26366 0.22569 -0.26736 0.22083 -0.26968 C 0.21597 -0.27454 0.21267 -0.27755 0.20694 -0.28056 C 0.20312 -0.28565 0.19982 -0.2875 0.19531 -0.29144 C 0.17795 -0.30671 0.18854 -0.30093 0.17552 -0.30695 C 0.17395 -0.30857 0.17257 -0.31042 0.17083 -0.31158 C 0.16944 -0.3125 0.1677 -0.31204 0.16632 -0.3132 C 0.1552 -0.32246 0.14757 -0.3382 0.13489 -0.34421 C 0.1302 -0.35 0.12708 -0.35347 0.12083 -0.35486 C 0.11527 -0.36042 0.10937 -0.36296 0.10347 -0.36736 C 0.09895 -0.3706 0.09548 -0.37523 0.09062 -0.37824 C 0.08194 -0.38357 0.07204 -0.38472 0.06267 -0.38588 C 0.05972 -0.38727 0.05642 -0.3875 0.05347 -0.38912 C 0.03854 -0.39722 0.05607 -0.39144 0.04184 -0.39537 C 0.03402 -0.40046 0.03888 -0.39792 0.02673 -0.40139 C 0.021 -0.40301 0.01614 -0.4081 0.01041 -0.40926 C 0.00069 -0.41111 0.00486 -0.41019 -0.00243 -0.41227 C -0.01025 -0.41968 -0.02275 -0.41783 -0.03143 -0.41852 C -0.04375 -0.41783 -0.05747 -0.42292 -0.06858 -0.41551 C -0.07257 -0.41296 -0.07518 -0.40718 -0.07917 -0.40463 C -0.08559 -0.40046 -0.08803 -0.40046 -0.09306 -0.39375 C -0.09375 -0.39121 -0.09445 -0.38843 -0.09532 -0.38588 C -0.09601 -0.38426 -0.09723 -0.38287 -0.09775 -0.38125 C -0.10191 -0.36829 -0.10261 -0.35926 -0.10938 -0.34722 C -0.11025 -0.34352 -0.11198 -0.34005 -0.11285 -0.33634 C -0.11511 -0.3257 -0.11563 -0.31412 -0.11858 -0.30371 C -0.12014 -0.29838 -0.12223 -0.29167 -0.12448 -0.28681 C -0.12587 -0.28357 -0.12917 -0.27755 -0.12917 -0.27755 C -0.13091 -0.26921 -0.13594 -0.26991 -0.13837 -0.26042 C -0.1408 -0.25116 -0.13855 -0.26042 -0.1408 -0.24653 C -0.14115 -0.24491 -0.14184 -0.24167 -0.14184 -0.24167 " pathEditMode="relative" ptsTypes="fffffffffffffffffffffffffffffffffffffffffffffffffffA">
                                      <p:cBhvr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75 0.01065 C -0.1 0.03264 -0.09045 0.05116 -0.07916 0.06505 C -0.07743 0.07292 -0.07413 0.07408 -0.06875 0.07894 C -0.06788 0.07986 -0.06753 0.08172 -0.06649 0.08218 C -0.06423 0.08334 -0.0618 0.08311 -0.05954 0.08357 C -0.05173 0.08889 -0.04774 0.08959 -0.03975 0.09283 C -0.0085 0.0919 -0.00069 0.08982 0.02431 0.08681 C 0.03091 0.0838 0.03716 0.08056 0.0441 0.07894 C 0.04931 0.07547 0.05764 0.07153 0.06268 0.06667 C 0.06546 0.06412 0.07084 0.0588 0.07084 0.05903 C 0.07726 0.04537 0.0882 0.03611 0.09514 0.02315 C 0.10382 0.00695 0.10834 -0.01018 0.11493 -0.02801 C 0.12153 -0.04583 0.1224 -0.06759 0.12535 -0.0868 C 0.12813 -0.10532 0.13282 -0.12338 0.13698 -0.1412 C 0.14115 -0.15926 0.14306 -0.17801 0.14861 -0.19537 C 0.15035 -0.20069 0.15261 -0.20555 0.15452 -0.21088 C 0.15573 -0.21435 0.15677 -0.21805 0.15799 -0.22176 C 0.16007 -0.23518 0.16372 -0.24838 0.16615 -0.26203 C 0.16841 -0.275 0.16927 -0.28912 0.17084 -0.30231 C 0.17223 -0.31389 0.17275 -0.33518 0.18125 -0.34282 C 0.19063 -0.35139 0.20434 -0.35277 0.21493 -0.35509 C 0.21563 -0.36018 0.2165 -0.36713 0.21736 -0.37222 C 0.21789 -0.37523 0.22084 -0.37986 0.22084 -0.37963 " pathEditMode="relative" rAng="0" ptsTypes="ffffffffffffffffffffff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17" y="-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Одинцова Наталья Викторовна</a:t>
            </a:r>
            <a:endParaRPr lang="ru-RU"/>
          </a:p>
        </p:txBody>
      </p:sp>
      <p:pic>
        <p:nvPicPr>
          <p:cNvPr id="6" name="Picture 4" descr="ÐÐ»Ð°ÑÑÐ½Ð¾! ÑÐ¼Ð°Ð¹Ð»Ð¸Ðº Ð³Ð¸ÑÐºÐ° Ð°Ð½Ð¸Ð¼Ð°ÑÐ¸Ñ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268760"/>
            <a:ext cx="3515683" cy="377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6287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Одинцова Наталья Викторовна</a:t>
            </a:r>
            <a:endParaRPr lang="ru-RU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715272" y="5786454"/>
            <a:ext cx="785818" cy="500066"/>
          </a:xfrm>
          <a:prstGeom prst="actionButtonForwardNex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AutoShape 2" descr="https://yt3.ggpht.com/a-/AJLlDp2BVfFMWf-MrzLwMxDZHosovbVgvo88_4BYgQ=s900-mo-c-c0xffffffff-rj-k-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" name="Рисунок 29" descr="32ac90ae2c5ae013fd0b6466810cd95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614" y="2996952"/>
            <a:ext cx="2083805" cy="3143248"/>
          </a:xfrm>
          <a:prstGeom prst="rect">
            <a:avLst/>
          </a:prstGeom>
        </p:spPr>
      </p:pic>
      <p:pic>
        <p:nvPicPr>
          <p:cNvPr id="31" name="Picture 6" descr="https://prikolnye-kartinki.ru/img/picture/Sep/13/f79f7074b1719b8f538adee4979dafe5/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3" t="13756" r="5580" b="29402"/>
          <a:stretch/>
        </p:blipFill>
        <p:spPr bwMode="auto">
          <a:xfrm>
            <a:off x="632985" y="836712"/>
            <a:ext cx="2021584" cy="186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Рисунок 31" descr="1400034455981930594stethoscope_black_white_line_art_coloring_book_colouring-3333p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771800" y="859397"/>
            <a:ext cx="1401990" cy="1982473"/>
          </a:xfrm>
          <a:prstGeom prst="rect">
            <a:avLst/>
          </a:prstGeom>
        </p:spPr>
      </p:pic>
      <p:pic>
        <p:nvPicPr>
          <p:cNvPr id="33" name="Рисунок 32" descr="unnam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3928" y="2943528"/>
            <a:ext cx="1724020" cy="1724020"/>
          </a:xfrm>
          <a:prstGeom prst="rect">
            <a:avLst/>
          </a:prstGeom>
        </p:spPr>
      </p:pic>
      <p:pic>
        <p:nvPicPr>
          <p:cNvPr id="34" name="Picture 12" descr="http://montessoriself.ru/wp-content/uploads/2015/06/polovnik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2" t="29740" r="19585" b="6659"/>
          <a:stretch/>
        </p:blipFill>
        <p:spPr bwMode="auto">
          <a:xfrm rot="18763194">
            <a:off x="6132242" y="2838248"/>
            <a:ext cx="1077302" cy="150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Рисунок 34" descr="canstock15580765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257"/>
          <a:stretch>
            <a:fillRect/>
          </a:stretch>
        </p:blipFill>
        <p:spPr>
          <a:xfrm>
            <a:off x="2840996" y="4763125"/>
            <a:ext cx="1263598" cy="1255871"/>
          </a:xfrm>
          <a:prstGeom prst="rect">
            <a:avLst/>
          </a:prstGeom>
        </p:spPr>
      </p:pic>
      <p:pic>
        <p:nvPicPr>
          <p:cNvPr id="36" name="Picture 8" descr="http://static7.depositphotos.com/1119834/695/i/950/depositphotos_6957270-stock-photo-toy-spectacles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5" t="13334" r="10931" b="30064"/>
          <a:stretch/>
        </p:blipFill>
        <p:spPr bwMode="auto">
          <a:xfrm>
            <a:off x="3995936" y="5133841"/>
            <a:ext cx="1860697" cy="97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http://yartoys.ru/shop/images/big/10573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417" y="4545391"/>
            <a:ext cx="1622955" cy="169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Рисунок 37" descr="vitamin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605168" y="4566891"/>
            <a:ext cx="1006026" cy="1043957"/>
          </a:xfrm>
          <a:prstGeom prst="rect">
            <a:avLst/>
          </a:prstGeom>
        </p:spPr>
      </p:pic>
      <p:pic>
        <p:nvPicPr>
          <p:cNvPr id="39" name="Picture 10" descr="http://1stcloth.ru/clotpimg.cgi?i=http%3A%2F%2Fcdn2.top-shop.ru%2F6c%2Fa2%2Fbig_8637a417db86e6f5b50f3dcdb79ea26c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" t="3275" r="1314" b="6817"/>
          <a:stretch/>
        </p:blipFill>
        <p:spPr bwMode="auto">
          <a:xfrm>
            <a:off x="2945219" y="2947061"/>
            <a:ext cx="5665975" cy="297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2609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C -0.00208 0.01759 -0.00416 0.01759 -0.00816 0.02129 C -0.01423 0.04004 -0.02222 0.04976 -0.02829 0.06087 C -0.0302 0.06527 -0.03229 0.06527 -0.03437 0.07175 C -0.03836 0.08148 -0.04236 0.09583 -0.04444 0.10439 C -0.06041 0.14004 -0.07656 0.16504 -0.09062 0.19143 C -0.10069 0.20694 -0.0967 0.19629 -0.10677 0.21319 C -0.11076 0.22384 -0.11684 0.23263 -0.12291 0.24583 C -0.12881 0.26319 -0.12482 0.25763 -0.13298 0.27129 C -0.14496 0.29444 -0.12881 0.25972 -0.14288 0.28564 C -0.15104 0.29907 -0.15711 0.31319 -0.1651 0.32546 C -0.17309 0.33888 -0.16718 0.33217 -0.17517 0.34745 C -0.18715 0.37199 -0.20138 0.39814 -0.21545 0.40532 C -0.21736 0.41527 -0.22152 0.41643 -0.22343 0.41967 C -0.23142 0.43587 -0.22343 0.41527 -0.22951 0.44166 C -0.2335 0.44953 -0.23559 0.45277 -0.2375 0.45578 C -0.24149 0.47106 -0.24357 0.48333 -0.24756 0.48888 C -0.25156 0.49953 -0.25156 0.50578 -0.25572 0.51041 C -0.25763 0.51898 -0.25972 0.5206 -0.26163 0.52824 C -0.26371 0.53078 -0.26371 0.53287 -0.26371 0.53587 C -0.26579 0.53935 -0.26579 0.54351 -0.26579 0.54675 C -0.2677 0.55277 -0.27378 0.56527 -0.27569 0.56527 " pathEditMode="relative" rAng="0" ptsTypes="fffffffffffffffffffffA">
                                      <p:cBhvr>
                                        <p:cTn id="4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85" y="2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1.11111E-6 C -0.00955 0.01644 -0.01893 0.03287 -0.03438 0.04769 C -0.03629 0.0544 -0.03768 0.05926 -0.03941 0.06412 C -0.0408 0.06921 -0.04809 0.07245 -0.05261 0.0757 C -0.07031 0.08889 -0.08854 0.10394 -0.10764 0.11713 C -0.11702 0.12361 -0.125 0.13033 -0.13386 0.13681 C -0.1382 0.14005 -0.14705 0.14676 -0.14705 0.14838 C -0.15035 0.15324 -0.15538 0.15509 -0.16268 0.15995 C -0.17031 0.16991 -0.18542 0.17963 -0.19983 0.18796 C -0.21111 0.19468 -0.21476 0.19954 -0.23108 0.20278 C -0.2467 0.20787 -0.23646 0.20278 -0.26025 0.21273 C -0.26372 0.21435 -0.27049 0.21759 -0.27049 0.21945 C -0.27622 0.22269 -0.2816 0.22593 -0.28906 0.23079 C -0.29549 0.23588 -0.30156 0.23912 -0.30764 0.24398 C -0.31111 0.24583 -0.3132 0.24908 -0.31771 0.2507 C -0.33716 0.25718 -0.35591 0.26065 -0.37813 0.26389 C -0.38038 0.26551 -0.38281 0.26713 -0.38594 0.26875 C -0.38802 0.26875 -0.39358 0.26875 -0.39358 0.2706 " pathEditMode="relative" rAng="0" ptsTypes="fffffffffffffffffA"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70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046 C -0.00694 -0.00208 -0.01302 -0.00255 -0.01927 -0.00116 C -0.02552 3.7037E-7 -0.03142 0.0037 -0.03767 0.00347 C -0.05434 0.0088 -0.07014 0.00139 -0.08663 -0.00324 C -0.09097 -0.00417 -0.09496 -0.00278 -0.09896 -0.00324 C -0.10712 -0.00324 -0.1158 -0.00509 -0.12413 -0.00764 C -0.13055 -0.00579 -0.12274 -0.0081 -0.13073 -0.00857 C -0.1316 -0.00833 -0.13246 -0.00764 -0.13298 -0.00764 C -0.13559 -0.00764 -0.13767 -0.0088 -0.13993 -0.00903 C -0.14479 -0.00625 -0.14965 -0.00347 -0.15486 -0.00417 C -0.16163 -0.00069 -0.15608 -0.00347 -0.16267 -0.00093 C -0.16458 0.00023 -0.1691 0.00208 -0.1691 0.00231 C -0.1875 0.01574 -0.20677 0.03958 -0.22934 0.04491 C -0.23524 0.04838 -0.23854 0.04977 -0.24496 0.05023 C -0.24948 0.05278 -0.25417 0.05393 -0.25937 0.05347 C -0.26337 0.05602 -0.26562 0.05648 -0.26944 0.05625 C -0.27048 0.05602 -0.27135 0.05648 -0.27257 0.05602 C -0.27378 0.05579 -0.27535 0.05625 -0.27552 0.05625 " pathEditMode="relative" rAng="3527696" ptsTypes="fffffffffffffffffA">
                                      <p:cBhvr>
                                        <p:cTn id="5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85" y="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C 0.00382 -0.00232 0.00209 -0.01158 0.00868 -0.00973 C 0.00764 -0.01436 0.00834 -0.01737 0.00678 -0.02176 C 0.00591 -0.02616 0.0033 -0.03218 0.00243 -0.03635 C -0.00503 -0.04862 -0.01371 -0.06575 -0.02326 -0.07871 C -0.03055 -0.08797 -0.0375 -0.09537 -0.04322 -0.10463 C -0.0618 -0.13264 -0.08246 -0.1595 -0.10503 -0.18542 C -0.11753 -0.20047 -0.11545 -0.19653 -0.12916 -0.20996 C -0.15 -0.2301 -0.17066 -0.24838 -0.19079 -0.26575 C -0.22812 -0.28519 -0.26128 -0.29908 -0.29739 -0.31737 C -0.31961 -0.32755 -0.33923 -0.33264 -0.35659 -0.33519 C -0.37291 -0.33704 -0.396 -0.34352 -0.4059 -0.33635 C -0.41632 -0.3294 -0.4092 -0.32848 -0.41805 -0.32524 C -0.43107 -0.32084 -0.44322 -0.31575 -0.44531 -0.29792 C -0.446 -0.28357 -0.44826 -0.2713 -0.44843 -0.25695 C -0.44861 -0.25325 -0.446 -0.24723 -0.4467 -0.24399 C -0.44635 -0.23635 -0.44739 -0.22963 -0.44878 -0.22385 C -0.44913 -0.2213 -0.45069 -0.21945 -0.45052 -0.21667 C -0.45191 -0.19792 -0.44878 -0.20741 -0.45208 -0.19977 C -0.44947 -0.18936 -0.45173 -0.2007 -0.45243 -0.19167 C -0.45329 -0.18727 -0.45052 -0.18195 -0.45382 -0.18056 C -0.45434 -0.16181 -0.43281 -0.12107 -0.42673 -0.09561 C -0.42239 -0.08473 -0.41927 -0.07477 -0.41406 -0.06297 C -0.41406 -0.06274 -0.40312 -0.03866 -0.40173 -0.03311 C -0.39982 -0.02454 -0.4026 -0.01899 -0.40295 -0.01227 C -0.40347 -0.00695 -0.40069 0.00231 -0.40486 0.00416 C -0.40503 0.01041 -0.40694 0.01481 -0.40816 0.0199 C -0.3927 0.05023 -0.39791 0.03935 -0.39166 0.05347 L -0.3901 0.04305 " pathEditMode="relative" rAng="1987648" ptsTypes="fffffffffffffffffffffffffffAA">
                                      <p:cBhvr>
                                        <p:cTn id="6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85" y="-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5533 C 0.00382 -0.06019 0.00365 -0.06574 0.00469 -0.07246 C 0.00278 -0.09213 0.00087 -0.08935 -0.00503 -0.10509 C -0.00885 -0.11505 -0.00503 -0.11065 -0.00989 -0.11551 C -0.01232 -0.12408 -0.01475 -0.13287 -0.01944 -0.14051 C -0.02083 -0.14746 -0.02205 -0.14838 -0.02552 -0.15347 C -0.02986 -0.16042 -0.03212 -0.16852 -0.0375 -0.17454 C -0.0441 -0.18959 -0.03541 -0.17199 -0.0434 -0.18218 C -0.04462 -0.1838 -0.04479 -0.18588 -0.04583 -0.1875 C -0.04739 -0.18982 -0.04896 -0.1919 -0.05052 -0.19398 C -0.05694 -0.20209 -0.05104 -0.19329 -0.06024 -0.20324 C -0.06493 -0.2081 -0.06771 -0.21343 -0.07344 -0.21759 C -0.07639 -0.22222 -0.07969 -0.22454 -0.08298 -0.2294 C -0.08941 -0.24931 -0.11128 -0.25209 -0.125 -0.2632 C -0.13524 -0.27153 -0.14618 -0.27408 -0.15729 -0.28033 C -0.18889 -0.29792 -0.221 -0.31736 -0.2559 -0.32616 C -0.26701 -0.33241 -0.28038 -0.33472 -0.29288 -0.33634 C -0.30607 -0.33611 -0.31927 -0.33611 -0.33246 -0.33519 C -0.34531 -0.33449 -0.35816 -0.32894 -0.371 -0.32732 C -0.38524 -0.32546 -0.42795 -0.325 -0.43194 -0.32477 C -0.43698 -0.32338 -0.44062 -0.32153 -0.44531 -0.31945 C -0.45156 -0.3169 -0.45816 -0.31713 -0.46441 -0.31412 C -0.48802 -0.30324 -0.45225 -0.31898 -0.48003 -0.30394 C -0.5026 -0.29167 -0.48073 -0.30695 -0.49809 -0.29607 C -0.50486 -0.29167 -0.51111 -0.28426 -0.5184 -0.28171 C -0.52517 -0.27477 -0.53489 -0.27037 -0.54236 -0.26459 C -0.54913 -0.25949 -0.55555 -0.25185 -0.56285 -0.24769 C -0.56805 -0.24445 -0.57396 -0.24236 -0.57951 -0.23982 C -0.58611 -0.23681 -0.6033 -0.22176 -0.6085 -0.21621 C -0.6151 -0.20903 -0.621 -0.20116 -0.6276 -0.19398 C -0.64166 -0.17847 -0.66024 -0.16759 -0.6743 -0.15209 C -0.67899 -0.14722 -0.68212 -0.14074 -0.68628 -0.13519 C -0.69618 -0.12292 -0.70555 -0.10996 -0.7151 -0.09722 C -0.71944 -0.0919 -0.72257 -0.08357 -0.72708 -0.07894 C -0.73073 -0.06783 -0.73003 -0.05648 -0.73559 -0.0463 C -0.73732 -0.03959 -0.73871 -0.03403 -0.74149 -0.02801 C -0.74323 -0.01644 -0.74826 -0.00509 -0.75225 0.00602 C -0.75625 0.0169 -0.75833 0.02847 -0.76319 0.03866 C -0.76632 0.06227 -0.77257 0.08819 -0.77257 0.11204 " pathEditMode="relative" rAng="0" ptsTypes="ffffffffffffffffffffffffffffffffffffffA">
                                      <p:cBhvr>
                                        <p:cTn id="8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85" y="-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5 0.0963 C 0.01302 0.08565 0.01788 0.07547 0.02187 0.06505 C 0.02552 0.05602 0.02777 0.04653 0.03263 0.03797 C 0.03454 0.03056 0.03802 0.02338 0.04114 0.01598 C 0.04496 0.00695 0.04635 -0.00162 0.05295 -0.00926 C 0.05659 -0.02106 0.05416 -0.01527 0.0625 -0.02916 C 0.06423 -0.0324 0.06875 -0.03819 0.06875 -0.03796 C 0.07222 -0.05254 0.08142 -0.06365 0.08923 -0.07615 C 0.09236 -0.08148 0.09218 -0.08541 0.09618 -0.09027 C 0.10694 -0.10277 0.09809 -0.08935 0.1059 -0.0993 C 0.11024 -0.10486 0.11597 -0.1118 0.11909 -0.11851 C 0.12187 -0.12453 0.12447 -0.13171 0.12881 -0.1375 C 0.13628 -0.14768 0.14618 -0.15555 0.15625 -0.16342 C 0.16284 -0.175 0.15416 -0.16157 0.16232 -0.16944 C 0.16649 -0.17361 0.16736 -0.17731 0.17326 -0.18055 C 0.17586 -0.18402 0.17847 -0.18634 0.18263 -0.18842 C 0.18767 -0.19421 0.18819 -0.19166 0.19357 -0.1956 C 0.20295 -0.20231 0.2125 -0.2125 0.22465 -0.21458 C 0.23177 -0.2206 0.23958 -0.22314 0.24756 -0.22777 C 0.25572 -0.2324 0.24635 -0.22916 0.25468 -0.23264 C 0.26163 -0.23541 0.26927 -0.23611 0.27638 -0.23865 C 0.28611 -0.24213 0.27638 -0.23958 0.28472 -0.24166 C 0.30607 -0.25416 0.34305 -0.25787 0.36857 -0.26064 C 0.39583 -0.25949 0.42066 -0.2537 0.44774 -0.25162 C 0.45677 -0.25 0.46006 -0.25069 0.46597 -0.2456 C 0.46666 -0.24305 0.46684 -0.23958 0.46961 -0.23773 L 0.51284 -0.2125 " pathEditMode="relative" rAng="0" ptsTypes="fffffffffffffffffffffffffAA">
                                      <p:cBhvr>
                                        <p:cTn id="9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9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Одинцова Наталья Викторовна</a:t>
            </a:r>
            <a:endParaRPr lang="ru-RU"/>
          </a:p>
        </p:txBody>
      </p:sp>
      <p:pic>
        <p:nvPicPr>
          <p:cNvPr id="6" name="Picture 4" descr="ÐÐ»Ð°ÑÑÐ½Ð¾! ÑÐ¼Ð°Ð¹Ð»Ð¸Ðº Ð³Ð¸ÑÐºÐ° Ð°Ð½Ð¸Ð¼Ð°ÑÐ¸Ñ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268760"/>
            <a:ext cx="3515683" cy="377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6405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Одинцова Наталья Викторовна</a:t>
            </a:r>
            <a:endParaRPr lang="ru-RU"/>
          </a:p>
        </p:txBody>
      </p:sp>
      <p:pic>
        <p:nvPicPr>
          <p:cNvPr id="4" name="Рисунок 3" descr="лягушка.jpg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/>
          <a:srcRect l="6394" t="6060" r="46951" b="9754"/>
          <a:stretch/>
        </p:blipFill>
        <p:spPr>
          <a:xfrm>
            <a:off x="584791" y="726515"/>
            <a:ext cx="4059218" cy="5493531"/>
          </a:xfrm>
          <a:prstGeom prst="rect">
            <a:avLst/>
          </a:prstGeom>
        </p:spPr>
      </p:pic>
      <p:pic>
        <p:nvPicPr>
          <p:cNvPr id="5122" name="Picture 2" descr="http://www.gifki.org/data/media/198/lyagushka-animatsionnaya-kartinka-053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144" y="2276872"/>
            <a:ext cx="2987993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388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Одинцова Наталья Викторовна</a:t>
            </a:r>
            <a:endParaRPr lang="ru-RU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715272" y="5786454"/>
            <a:ext cx="785818" cy="500066"/>
          </a:xfrm>
          <a:prstGeom prst="actionButtonForwardNex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https://prikolnye-kartinki.ru/img/picture/Nov/08/e19beb64602dfc81a186c5f5aa324091/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66" y="948887"/>
            <a:ext cx="6955221" cy="521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zaychiki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987824" y="1891204"/>
            <a:ext cx="2232248" cy="289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535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Одинцова Наталья Викторовна</a:t>
            </a:r>
            <a:endParaRPr lang="ru-RU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715272" y="5786454"/>
            <a:ext cx="785818" cy="500066"/>
          </a:xfrm>
          <a:prstGeom prst="actionButtonForwardNex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http://life.mosmetod.ru/files/image/city/secure/cross_road/1225280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06" t="71033"/>
          <a:stretch/>
        </p:blipFill>
        <p:spPr bwMode="auto">
          <a:xfrm>
            <a:off x="4067944" y="4271540"/>
            <a:ext cx="2789868" cy="153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life.mosmetod.ru/files/image/city/secure/cross_road/1225280.jp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06" t="42098" b="28951"/>
          <a:stretch/>
        </p:blipFill>
        <p:spPr bwMode="auto">
          <a:xfrm>
            <a:off x="4067944" y="2564904"/>
            <a:ext cx="2789868" cy="153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life.mosmetod.ru/files/image/city/secure/cross_road/1225280.jp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06" t="7020" b="58370"/>
          <a:stretch/>
        </p:blipFill>
        <p:spPr bwMode="auto">
          <a:xfrm>
            <a:off x="4067944" y="655557"/>
            <a:ext cx="2789868" cy="183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zaychiki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467544" y="2771354"/>
            <a:ext cx="2315143" cy="300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255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Одинцова Наталья Викторовна</a:t>
            </a:r>
            <a:endParaRPr lang="ru-RU"/>
          </a:p>
        </p:txBody>
      </p:sp>
      <p:pic>
        <p:nvPicPr>
          <p:cNvPr id="6" name="Picture 4" descr="ÐÐ»Ð°ÑÑÐ½Ð¾! ÑÐ¼Ð°Ð¹Ð»Ð¸Ðº Ð³Ð¸ÑÐºÐ° Ð°Ð½Ð¸Ð¼Ð°ÑÐ¸Ñ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268760"/>
            <a:ext cx="3515683" cy="377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2733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Одинцова Наталья Викторовна</a:t>
            </a:r>
            <a:endParaRPr lang="ru-RU"/>
          </a:p>
        </p:txBody>
      </p:sp>
      <p:pic>
        <p:nvPicPr>
          <p:cNvPr id="6" name="Picture 6" descr="ÐÑÑÑÑÐ½ÑÐ¹ ÑÐ¼Ð°Ð¹Ð»Ð¸Ðº ÐºÐ°ÑÑÐ¸Ð½ÐºÐ° ÑÐ¼Ð°Ð¹Ð»Ð¸Ðº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72227"/>
            <a:ext cx="4203502" cy="343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884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6248400" y="6491876"/>
            <a:ext cx="2895600" cy="365125"/>
          </a:xfrm>
        </p:spPr>
        <p:txBody>
          <a:bodyPr/>
          <a:lstStyle/>
          <a:p>
            <a:r>
              <a:rPr lang="ru-RU" dirty="0" smtClean="0"/>
              <a:t>Одинцова Наталья Викторовна</a:t>
            </a:r>
            <a:endParaRPr lang="ru-RU" dirty="0"/>
          </a:p>
        </p:txBody>
      </p:sp>
      <p:pic>
        <p:nvPicPr>
          <p:cNvPr id="6" name="Рисунок 5" descr="заяц.jpg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/>
          <a:srcRect l="3400" r="48941" b="376"/>
          <a:stretch/>
        </p:blipFill>
        <p:spPr>
          <a:xfrm>
            <a:off x="786808" y="764704"/>
            <a:ext cx="3641175" cy="5434077"/>
          </a:xfrm>
          <a:prstGeom prst="rect">
            <a:avLst/>
          </a:prstGeom>
        </p:spPr>
      </p:pic>
      <p:pic>
        <p:nvPicPr>
          <p:cNvPr id="7170" name="Picture 2" descr="http://justclickit.ru/flash/anim/anim%20(4151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36095" y="2630119"/>
            <a:ext cx="2508015" cy="238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4898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Одинцова Наталья Викторовна</a:t>
            </a:r>
            <a:endParaRPr lang="ru-RU"/>
          </a:p>
        </p:txBody>
      </p:sp>
      <p:pic>
        <p:nvPicPr>
          <p:cNvPr id="6" name="Picture 4" descr="ÐÐ»Ð°ÑÑÐ½Ð¾! ÑÐ¼Ð°Ð¹Ð»Ð¸Ðº Ð³Ð¸ÑÐºÐ° Ð°Ð½Ð¸Ð¼Ð°ÑÐ¸Ñ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268760"/>
            <a:ext cx="3515683" cy="377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8342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6248400" y="6491876"/>
            <a:ext cx="2895600" cy="365125"/>
          </a:xfrm>
        </p:spPr>
        <p:txBody>
          <a:bodyPr/>
          <a:lstStyle/>
          <a:p>
            <a:r>
              <a:rPr lang="ru-RU" dirty="0" smtClean="0"/>
              <a:t>Одинцова Наталья Викторовна</a:t>
            </a:r>
            <a:endParaRPr lang="ru-RU" dirty="0"/>
          </a:p>
        </p:txBody>
      </p:sp>
      <p:pic>
        <p:nvPicPr>
          <p:cNvPr id="6" name="Рисунок 5" descr="лисич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8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23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6-tub-ru.yandex.net/i?id=84552444-10-73&amp;n=2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84784"/>
            <a:ext cx="3192882" cy="208988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11268" name="Picture 4" descr="http://im8-tub-ru.yandex.net/i?id=52477958-02-73&amp;n=2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8047" y="1523411"/>
            <a:ext cx="3107553" cy="2071702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11270" name="Picture 6" descr="http://im3-tub-ru.yandex.net/i?id=239634640-61-73&amp;n=2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76276" y="3933056"/>
            <a:ext cx="3557498" cy="220506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051720" y="573134"/>
            <a:ext cx="5812698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НАЗОВИ, ЧТО ЭТО?</a:t>
            </a:r>
            <a:endParaRPr lang="ru-RU" sz="36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Управляющая кнопка: назад 13">
            <a:hlinkClick r:id="rId6" action="ppaction://hlinksldjump" highlightClick="1"/>
          </p:cNvPr>
          <p:cNvSpPr/>
          <p:nvPr/>
        </p:nvSpPr>
        <p:spPr>
          <a:xfrm>
            <a:off x="586119" y="5733256"/>
            <a:ext cx="657119" cy="532367"/>
          </a:xfrm>
          <a:prstGeom prst="actionButtonBackPrevious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1430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Одинцова Наталья Викторовна</a:t>
            </a:r>
            <a:endParaRPr lang="ru-RU"/>
          </a:p>
        </p:txBody>
      </p:sp>
      <p:pic>
        <p:nvPicPr>
          <p:cNvPr id="6" name="Picture 4" descr="ÐÐ»Ð°ÑÑÐ½Ð¾! ÑÐ¼Ð°Ð¹Ð»Ð¸Ðº Ð³Ð¸ÑÐºÐ° Ð°Ð½Ð¸Ð¼Ð°ÑÐ¸Ñ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268760"/>
            <a:ext cx="3515683" cy="377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назад 3">
            <a:hlinkClick r:id="rId4" action="ppaction://hlinksldjump" highlightClick="1"/>
          </p:cNvPr>
          <p:cNvSpPr/>
          <p:nvPr/>
        </p:nvSpPr>
        <p:spPr>
          <a:xfrm rot="10800000">
            <a:off x="7406004" y="5693702"/>
            <a:ext cx="657119" cy="532367"/>
          </a:xfrm>
          <a:prstGeom prst="actionButtonBackPrevious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6342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Одинцова Наталья Викторовна</a:t>
            </a:r>
            <a:endParaRPr lang="ru-RU"/>
          </a:p>
        </p:txBody>
      </p:sp>
      <p:pic>
        <p:nvPicPr>
          <p:cNvPr id="6" name="Picture 6" descr="ÐÑÑÑÑÐ½ÑÐ¹ ÑÐ¼Ð°Ð¹Ð»Ð¸Ðº ÐºÐ°ÑÑÐ¸Ð½ÐºÐ° ÑÐ¼Ð°Ð¹Ð»Ð¸Ðº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72227"/>
            <a:ext cx="4203502" cy="343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9169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6" name="Picture 12" descr="http://im5-tub-ru.yandex.net/i?id=104091800-28-73&amp;n=2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650688"/>
            <a:ext cx="3206730" cy="2211513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10" name="Picture 10" descr="http://im6-tub-ru.yandex.net/i?id=64602560-54-73&amp;n=2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1240273"/>
            <a:ext cx="3183536" cy="218050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11" name="Picture 14" descr="http://im4-tub-ru.yandex.net/i?id=130087577-19-73&amp;n=2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3976531"/>
            <a:ext cx="3322616" cy="216692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</p:pic>
      <p:sp>
        <p:nvSpPr>
          <p:cNvPr id="16" name="Заголовок 1"/>
          <p:cNvSpPr>
            <a:spLocks noGrp="1"/>
          </p:cNvSpPr>
          <p:nvPr>
            <p:ph type="ctrTitle"/>
          </p:nvPr>
        </p:nvSpPr>
        <p:spPr>
          <a:xfrm>
            <a:off x="2074505" y="476672"/>
            <a:ext cx="5812698" cy="78581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НАЗОВИ, ЧТО ЭТО?</a:t>
            </a:r>
            <a:endParaRPr lang="ru-RU" sz="36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Управляющая кнопка: назад 16">
            <a:hlinkClick r:id="rId6" action="ppaction://hlinksldjump" highlightClick="1"/>
          </p:cNvPr>
          <p:cNvSpPr/>
          <p:nvPr/>
        </p:nvSpPr>
        <p:spPr>
          <a:xfrm rot="10800000" flipH="1">
            <a:off x="467544" y="5733256"/>
            <a:ext cx="657119" cy="532367"/>
          </a:xfrm>
          <a:prstGeom prst="actionButtonBackPrevious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0581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Одинцова Наталья Викторовна</a:t>
            </a:r>
            <a:endParaRPr lang="ru-RU"/>
          </a:p>
        </p:txBody>
      </p:sp>
      <p:pic>
        <p:nvPicPr>
          <p:cNvPr id="6" name="Picture 4" descr="ÐÐ»Ð°ÑÑÐ½Ð¾! ÑÐ¼Ð°Ð¹Ð»Ð¸Ðº Ð³Ð¸ÑÐºÐ° Ð°Ð½Ð¸Ð¼Ð°ÑÐ¸Ñ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268760"/>
            <a:ext cx="3515683" cy="377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назад 3">
            <a:hlinkClick r:id="rId4" action="ppaction://hlinksldjump" highlightClick="1"/>
          </p:cNvPr>
          <p:cNvSpPr/>
          <p:nvPr/>
        </p:nvSpPr>
        <p:spPr>
          <a:xfrm rot="10800000">
            <a:off x="7812360" y="5730723"/>
            <a:ext cx="657119" cy="532367"/>
          </a:xfrm>
          <a:prstGeom prst="actionButtonBackPrevious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1265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Одинцова Наталья Викторовна</a:t>
            </a:r>
            <a:endParaRPr lang="ru-RU"/>
          </a:p>
        </p:txBody>
      </p:sp>
      <p:pic>
        <p:nvPicPr>
          <p:cNvPr id="6" name="Picture 6" descr="ÐÑÑÑÑÐ½ÑÐ¹ ÑÐ¼Ð°Ð¹Ð»Ð¸Ðº ÐºÐ°ÑÑÐ¸Ð½ÐºÐ° ÑÐ¼Ð°Ð¹Ð»Ð¸Ðº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72227"/>
            <a:ext cx="4203502" cy="343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1528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482942"/>
            <a:ext cx="5812698" cy="78581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НАЗОВИ, ЧТО ЭТО?</a:t>
            </a:r>
            <a:endParaRPr lang="ru-RU" sz="36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im6-tub-ru.yandex.net/i?id=196187554-52-72&amp;n=2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447" y="1268760"/>
            <a:ext cx="2779781" cy="2105895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1028" name="Picture 4" descr="http://im0-tub-ru.yandex.net/i?id=383665872-43-72&amp;n=2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4525" y="1195323"/>
            <a:ext cx="1772107" cy="2555923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1030" name="Picture 6" descr="http://im5-tub-ru.yandex.net/i?id=337284341-51-72&amp;n=2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4005064"/>
            <a:ext cx="2999170" cy="1906252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13314" name="Picture 2" descr="http://www.ookpik.net/graphics/ship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05064"/>
            <a:ext cx="2343131" cy="1849028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Управляющая кнопка: назад 14">
            <a:hlinkClick r:id="rId7" action="ppaction://hlinksldjump" highlightClick="1"/>
          </p:cNvPr>
          <p:cNvSpPr/>
          <p:nvPr/>
        </p:nvSpPr>
        <p:spPr>
          <a:xfrm rot="10800000" flipH="1">
            <a:off x="467544" y="5733256"/>
            <a:ext cx="657119" cy="532367"/>
          </a:xfrm>
          <a:prstGeom prst="actionButtonBackPrevious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9330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Одинцова Наталья Викторовна</a:t>
            </a:r>
            <a:endParaRPr lang="ru-RU"/>
          </a:p>
        </p:txBody>
      </p:sp>
      <p:pic>
        <p:nvPicPr>
          <p:cNvPr id="6" name="Picture 4" descr="ÐÐ»Ð°ÑÑÐ½Ð¾! ÑÐ¼Ð°Ð¹Ð»Ð¸Ðº Ð³Ð¸ÑÐºÐ° Ð°Ð½Ð¸Ð¼Ð°ÑÐ¸Ñ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268760"/>
            <a:ext cx="3515683" cy="377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назад 3">
            <a:hlinkClick r:id="rId4" action="ppaction://hlinksldjump" highlightClick="1"/>
          </p:cNvPr>
          <p:cNvSpPr/>
          <p:nvPr/>
        </p:nvSpPr>
        <p:spPr>
          <a:xfrm rot="10800000">
            <a:off x="7812360" y="5730723"/>
            <a:ext cx="657119" cy="532367"/>
          </a:xfrm>
          <a:prstGeom prst="actionButtonBackPrevious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419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Одинцова Наталья Викторовна</a:t>
            </a:r>
            <a:endParaRPr lang="ru-RU"/>
          </a:p>
        </p:txBody>
      </p:sp>
      <p:pic>
        <p:nvPicPr>
          <p:cNvPr id="6" name="Picture 6" descr="ÐÑÑÑÑÐ½ÑÐ¹ ÑÐ¼Ð°Ð¹Ð»Ð¸Ðº ÐºÐ°ÑÑÐ¸Ð½ÐºÐ° ÑÐ¼Ð°Ð¹Ð»Ð¸Ðº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72227"/>
            <a:ext cx="4203502" cy="343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352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Одинцова Наталья Викторовна</a:t>
            </a:r>
            <a:endParaRPr lang="ru-RU"/>
          </a:p>
        </p:txBody>
      </p:sp>
      <p:pic>
        <p:nvPicPr>
          <p:cNvPr id="6" name="Picture 6" descr="ÐÑÑÑÑÐ½ÑÐ¹ ÑÐ¼Ð°Ð¹Ð»Ð¸Ðº ÐºÐ°ÑÑÐ¸Ð½ÐºÐ° ÑÐ¼Ð°Ð¹Ð»Ð¸Ðº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72227"/>
            <a:ext cx="4203502" cy="343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1337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Управляющая кнопка: назад 27">
            <a:hlinkClick r:id="rId2" action="ppaction://hlinksldjump" highlightClick="1"/>
          </p:cNvPr>
          <p:cNvSpPr/>
          <p:nvPr/>
        </p:nvSpPr>
        <p:spPr>
          <a:xfrm rot="10800000">
            <a:off x="7812360" y="5730723"/>
            <a:ext cx="657119" cy="532367"/>
          </a:xfrm>
          <a:prstGeom prst="actionButtonBackPrevious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http://im3-tub-ru.yandex.net/i?id=168621710-64-73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2251" y="2420888"/>
            <a:ext cx="2797902" cy="209842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14" name="Picture 2" descr="http://im6-tub-ru.yandex.net/i?id=84552444-10-73&amp;n=2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17750" y="898976"/>
            <a:ext cx="2016868" cy="1320132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15" name="Picture 6" descr="http://im5-tub-ru.yandex.net/i?id=337284341-51-72&amp;n=2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59224" y="4328193"/>
            <a:ext cx="1928826" cy="1225949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20" name="Picture 6" descr="http://im3-tub-ru.yandex.net/i?id=239634640-61-73&amp;n=2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32999" y="2744786"/>
            <a:ext cx="2123791" cy="141451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21" name="Picture 10" descr="http://im6-tub-ru.yandex.net/i?id=64602560-54-73&amp;n=2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59224" y="878671"/>
            <a:ext cx="2042303" cy="1360742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22" name="Picture 4" descr="http://im8-tub-ru.yandex.net/i?id=52477958-02-73&amp;n=2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2448" y="4758903"/>
            <a:ext cx="2159584" cy="1504188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23" name="Picture 12" descr="http://im5-tub-ru.yandex.net/i?id=104091800-28-73&amp;n=2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3651" y="2724721"/>
            <a:ext cx="2080157" cy="1434575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24" name="Picture 2" descr="http://www.ookpik.net/graphics/ship.g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96" y="691602"/>
            <a:ext cx="2242505" cy="1769621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im6-tub-ru.yandex.net/i?id=196187554-52-72&amp;n=2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622076" y="4724777"/>
            <a:ext cx="2030574" cy="153831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8621788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Одинцова Наталья Викторовна</a:t>
            </a:r>
            <a:endParaRPr lang="ru-RU"/>
          </a:p>
        </p:txBody>
      </p:sp>
      <p:pic>
        <p:nvPicPr>
          <p:cNvPr id="6" name="Picture 4" descr="ÐÐ»Ð°ÑÑÐ½Ð¾! ÑÐ¼Ð°Ð¹Ð»Ð¸Ðº Ð³Ð¸ÑÐºÐ° Ð°Ð½Ð¸Ð¼Ð°ÑÐ¸Ñ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268760"/>
            <a:ext cx="3515683" cy="377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 rot="10800000">
            <a:off x="7812360" y="5730723"/>
            <a:ext cx="657119" cy="532367"/>
          </a:xfrm>
          <a:prstGeom prst="actionButtonBackPrevious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2101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 descr="http://im4-tub-ru.yandex.net/i?id=130087577-19-73&amp;n=2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705" y="3735064"/>
            <a:ext cx="2034849" cy="1327075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2050" name="Picture 2" descr="http://im4-tub-ru.yandex.net/i?id=12786100-47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11859" y="2367530"/>
            <a:ext cx="2505460" cy="1687351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</p:pic>
      <p:pic>
        <p:nvPicPr>
          <p:cNvPr id="15" name="Picture 8" descr="http://im7-tub-ru.yandex.net/i?id=141884795-49-73&amp;n=2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76746" y="692696"/>
            <a:ext cx="2175687" cy="141508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25" name="Picture 8" descr="http://im2-tub-ru.yandex.net/i?id=156766817-35-72&amp;n=2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4005064"/>
            <a:ext cx="2087094" cy="1397607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12" name="Picture 12" descr="http://im5-tub-ru.yandex.net/i?id=104091800-28-73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4685" y="1578235"/>
            <a:ext cx="2080157" cy="1434575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13" name="Picture 2" descr="http://im6-tub-ru.yandex.net/i?id=84552444-10-73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1887" y="1578235"/>
            <a:ext cx="2411736" cy="1578591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17" name="Picture 10" descr="http://im6-tub-ru.yandex.net/i?id=64602560-54-73&amp;n=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16985" y="4591328"/>
            <a:ext cx="2435448" cy="162268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</p:pic>
      <p:sp>
        <p:nvSpPr>
          <p:cNvPr id="18" name="Управляющая кнопка: назад 17">
            <a:hlinkClick r:id="rId10" action="ppaction://hlinksldjump" highlightClick="1"/>
          </p:cNvPr>
          <p:cNvSpPr/>
          <p:nvPr/>
        </p:nvSpPr>
        <p:spPr>
          <a:xfrm rot="10800000">
            <a:off x="7812360" y="5730723"/>
            <a:ext cx="657119" cy="532367"/>
          </a:xfrm>
          <a:prstGeom prst="actionButtonBackPrevious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8678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Одинцова Наталья Викторовна</a:t>
            </a:r>
            <a:endParaRPr lang="ru-RU"/>
          </a:p>
        </p:txBody>
      </p:sp>
      <p:pic>
        <p:nvPicPr>
          <p:cNvPr id="6" name="Picture 4" descr="ÐÐ»Ð°ÑÑÐ½Ð¾! ÑÐ¼Ð°Ð¹Ð»Ð¸Ðº Ð³Ð¸ÑÐºÐ° Ð°Ð½Ð¸Ð¼Ð°ÑÐ¸Ñ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268760"/>
            <a:ext cx="3515683" cy="377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назад 3">
            <a:hlinkClick r:id="rId4" action="ppaction://hlinksldjump" highlightClick="1"/>
          </p:cNvPr>
          <p:cNvSpPr/>
          <p:nvPr/>
        </p:nvSpPr>
        <p:spPr>
          <a:xfrm rot="10800000">
            <a:off x="7812360" y="5730723"/>
            <a:ext cx="657119" cy="532367"/>
          </a:xfrm>
          <a:prstGeom prst="actionButtonBackPrevious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418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4-tub-ru.yandex.net/i?id=86503682-56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7461" y="2389729"/>
            <a:ext cx="2816735" cy="2112551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1030" name="Picture 6" descr="http://im5-tub-ru.yandex.net/i?id=11146290-37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3141" y="692696"/>
            <a:ext cx="2400317" cy="1500198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1032" name="Picture 8" descr="http://im5-tub-ru.yandex.net/i?id=78016475-71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3501008"/>
            <a:ext cx="2357454" cy="178595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1034" name="Picture 10" descr="http://im6-tub-ru.yandex.net/i?id=80520494-04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395" y="3645024"/>
            <a:ext cx="2286016" cy="1714512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11" name="Picture 2" descr="http://im6-tub-ru.yandex.net/i?id=84552444-10-73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1887" y="1578235"/>
            <a:ext cx="2411736" cy="1578591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12" name="Picture 2" descr="http://www.ookpik.net/graphics/ship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95" y="1482719"/>
            <a:ext cx="2242505" cy="1769621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im3-tub-ru.yandex.net/i?id=239634640-61-73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4725144"/>
            <a:ext cx="2340021" cy="155852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</p:pic>
      <p:sp>
        <p:nvSpPr>
          <p:cNvPr id="14" name="Управляющая кнопка: назад 13">
            <a:hlinkClick r:id="rId9" action="ppaction://hlinksldjump" highlightClick="1"/>
          </p:cNvPr>
          <p:cNvSpPr/>
          <p:nvPr/>
        </p:nvSpPr>
        <p:spPr>
          <a:xfrm rot="10800000">
            <a:off x="7812360" y="5730723"/>
            <a:ext cx="657119" cy="532367"/>
          </a:xfrm>
          <a:prstGeom prst="actionButtonBackPrevious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1931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алее 2">
            <a:hlinkClick r:id="rId2" action="ppaction://hlinksldjump" highlightClick="1"/>
          </p:cNvPr>
          <p:cNvSpPr/>
          <p:nvPr/>
        </p:nvSpPr>
        <p:spPr>
          <a:xfrm>
            <a:off x="7858148" y="5786454"/>
            <a:ext cx="714380" cy="521998"/>
          </a:xfrm>
          <a:prstGeom prst="actionButtonForwardNex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ÐÐ»Ð°ÑÑÐ½Ð¾! ÑÐ¼Ð°Ð¹Ð»Ð¸Ðº Ð³Ð¸ÑÐºÐ° Ð°Ð½Ð¸Ð¼Ð°ÑÐ¸Ñ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268760"/>
            <a:ext cx="3515683" cy="377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4660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Одинцова Наталья Викторовна</a:t>
            </a:r>
            <a:endParaRPr lang="ru-RU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715272" y="5786454"/>
            <a:ext cx="785818" cy="500066"/>
          </a:xfrm>
          <a:prstGeom prst="actionButtonForwardNex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https://ds04.infourok.ru/uploads/ex/0a01/000476d0-15f47474/hello_html_m227085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32704" y="2780928"/>
            <a:ext cx="2640461" cy="228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0_88122_9d1a5e94_M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1829584"/>
            <a:ext cx="2768699" cy="3974211"/>
          </a:xfrm>
          <a:prstGeom prst="rect">
            <a:avLst/>
          </a:prstGeom>
        </p:spPr>
      </p:pic>
      <p:pic>
        <p:nvPicPr>
          <p:cNvPr id="7" name="Рисунок 6" descr="волчок.jpg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/>
          <a:srcRect r="48023"/>
          <a:stretch/>
        </p:blipFill>
        <p:spPr>
          <a:xfrm>
            <a:off x="611560" y="783512"/>
            <a:ext cx="3821144" cy="549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4364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Одинцова Наталья Викторовна</a:t>
            </a:r>
            <a:endParaRPr lang="ru-RU"/>
          </a:p>
        </p:txBody>
      </p:sp>
      <p:pic>
        <p:nvPicPr>
          <p:cNvPr id="8196" name="Picture 4" descr="http://igrushkinadom.com/published/publicdata/DBTOTORO2/attachments/SC/products_pictures/40-maxi-pozarnye_en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6" y="836712"/>
            <a:ext cx="7931012" cy="537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715272" y="5786454"/>
            <a:ext cx="785818" cy="500066"/>
          </a:xfrm>
          <a:prstGeom prst="actionButtonForwardNex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http://gagauzpravda.md/wp-content/uploads/2016/05/maxresdefault-1-1024x5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6" y="829051"/>
            <a:ext cx="2688299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7552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6248400" y="6491876"/>
            <a:ext cx="2895600" cy="365125"/>
          </a:xfrm>
        </p:spPr>
        <p:txBody>
          <a:bodyPr/>
          <a:lstStyle/>
          <a:p>
            <a:r>
              <a:rPr lang="ru-RU" dirty="0" smtClean="0"/>
              <a:t>Одинцова Наталья Викторовна</a:t>
            </a:r>
            <a:endParaRPr lang="ru-RU" dirty="0"/>
          </a:p>
        </p:txBody>
      </p:sp>
      <p:pic>
        <p:nvPicPr>
          <p:cNvPr id="6" name="Рисунок 5" descr="волчок.jpg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/>
          <a:srcRect t="6230" r="47907" b="4546"/>
          <a:stretch/>
        </p:blipFill>
        <p:spPr>
          <a:xfrm>
            <a:off x="601234" y="622364"/>
            <a:ext cx="4474822" cy="5548846"/>
          </a:xfrm>
          <a:prstGeom prst="rect">
            <a:avLst/>
          </a:prstGeom>
        </p:spPr>
      </p:pic>
      <p:pic>
        <p:nvPicPr>
          <p:cNvPr id="8194" name="Picture 2" descr="https://s7.hostingkartinok.com/uploads/images/2014/05/d568f542dbadcf6f0b1d632931bb7d7a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99992" y="2204864"/>
            <a:ext cx="4464496" cy="33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423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6248400" y="6491876"/>
            <a:ext cx="2895600" cy="365125"/>
          </a:xfrm>
        </p:spPr>
        <p:txBody>
          <a:bodyPr/>
          <a:lstStyle/>
          <a:p>
            <a:r>
              <a:rPr lang="ru-RU" dirty="0" smtClean="0"/>
              <a:t>Одинцова Наталья Викторовна</a:t>
            </a:r>
            <a:endParaRPr lang="ru-RU" dirty="0"/>
          </a:p>
        </p:txBody>
      </p:sp>
      <p:pic>
        <p:nvPicPr>
          <p:cNvPr id="6" name="Рисунок 5" descr="медвед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23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786710" y="5715016"/>
            <a:ext cx="714380" cy="500066"/>
          </a:xfrm>
          <a:prstGeom prst="actionButtonForwardNex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prikolnye-kartinki.ru/img/picture/Apr/26/3918c48a2e53b69dc5e5412dcd5ae519/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0" t="35952" r="6999" b="6091"/>
          <a:stretch/>
        </p:blipFill>
        <p:spPr bwMode="auto">
          <a:xfrm>
            <a:off x="611560" y="3789040"/>
            <a:ext cx="1508059" cy="129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rikolnye-kartinki.ru/img/picture/Sep/13/f79f7074b1719b8f538adee4979dafe5/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3" t="13756" r="5580" b="29402"/>
          <a:stretch/>
        </p:blipFill>
        <p:spPr bwMode="auto">
          <a:xfrm>
            <a:off x="2597278" y="3839672"/>
            <a:ext cx="2700670" cy="248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ontessoriself.ru/wp-content/uploads/2015/06/tarelka.jp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5" t="43247" r="12423" b="13507"/>
          <a:stretch/>
        </p:blipFill>
        <p:spPr bwMode="auto">
          <a:xfrm>
            <a:off x="468315" y="4933291"/>
            <a:ext cx="2233020" cy="156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montessoriself.ru/wp-content/uploads/2015/06/skovorod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4" t="38565" r="3690" b="3464"/>
          <a:stretch/>
        </p:blipFill>
        <p:spPr bwMode="auto">
          <a:xfrm flipH="1">
            <a:off x="6332048" y="2010247"/>
            <a:ext cx="2169042" cy="169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4.bp.blogspot.com/-LsnhGtct9rM/UgfMTCOO8gI/AAAAAAAAS2E/ffB2y8-v3Po/s1600/%D0%A1%D1%82%D0%BE%D0%BB%D0%BE%D0%B2%D1%8B%D0%B9-%D0%BD%D0%BE%D0%B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5" t="18780" r="9596" b="23080"/>
          <a:stretch/>
        </p:blipFill>
        <p:spPr bwMode="auto">
          <a:xfrm>
            <a:off x="6822807" y="4182537"/>
            <a:ext cx="1927806" cy="104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sp.center/files/foto/859-010_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26" y="1527283"/>
            <a:ext cx="1685693" cy="168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montessoriself.ru/wp-content/uploads/2015/06/polovnik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2" t="29740" r="19585" b="6659"/>
          <a:stretch/>
        </p:blipFill>
        <p:spPr bwMode="auto">
          <a:xfrm>
            <a:off x="2087388" y="1304174"/>
            <a:ext cx="1765004" cy="247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mmedia.ozone.ru/multimedia/101826058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699" y="4706036"/>
            <a:ext cx="1220108" cy="144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kitchen-zone.ru/images/catalog/29044476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90552" y="1284852"/>
            <a:ext cx="2641496" cy="264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5092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Одинцова Наталья Викторовна</a:t>
            </a:r>
            <a:endParaRPr lang="ru-RU"/>
          </a:p>
        </p:txBody>
      </p:sp>
      <p:pic>
        <p:nvPicPr>
          <p:cNvPr id="3" name="Рисунок 2" descr="сломаный теремо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" y="-19322"/>
            <a:ext cx="9144000" cy="684014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Управляющая кнопка: далее 9">
            <a:hlinkClick r:id="rId2" action="ppaction://hlinksldjump" highlightClick="1"/>
          </p:cNvPr>
          <p:cNvSpPr/>
          <p:nvPr/>
        </p:nvSpPr>
        <p:spPr>
          <a:xfrm>
            <a:off x="7858148" y="5786454"/>
            <a:ext cx="642942" cy="514072"/>
          </a:xfrm>
          <a:prstGeom prst="actionButtonForwardNex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http://itd3.mycdn.me/image?id=836914490587&amp;t=20&amp;plc=WEB&amp;tkn=*LH1kb8YKGMzXAf6sti14pGsGus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8" r="8867"/>
          <a:stretch/>
        </p:blipFill>
        <p:spPr bwMode="auto">
          <a:xfrm flipH="1">
            <a:off x="5076056" y="1196752"/>
            <a:ext cx="3338623" cy="405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avatars.mds.yandex.net/get-marketpic/249073/market_OP7z-OwP9Bik5XtXZ9OcsA/ori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2" r="17574"/>
          <a:stretch/>
        </p:blipFill>
        <p:spPr bwMode="auto">
          <a:xfrm flipH="1">
            <a:off x="395536" y="692695"/>
            <a:ext cx="3816424" cy="560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4660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6248400" y="6491876"/>
            <a:ext cx="2895600" cy="365125"/>
          </a:xfrm>
        </p:spPr>
        <p:txBody>
          <a:bodyPr/>
          <a:lstStyle/>
          <a:p>
            <a:r>
              <a:rPr lang="ru-RU" dirty="0" smtClean="0"/>
              <a:t>Одинцова Наталья Викторовна</a:t>
            </a:r>
            <a:endParaRPr lang="ru-RU" dirty="0"/>
          </a:p>
        </p:txBody>
      </p:sp>
      <p:sp>
        <p:nvSpPr>
          <p:cNvPr id="8" name="Управляющая кнопка: далее 7">
            <a:hlinkClick r:id="rId2" action="ppaction://hlinksldjump" highlightClick="1"/>
          </p:cNvPr>
          <p:cNvSpPr/>
          <p:nvPr/>
        </p:nvSpPr>
        <p:spPr>
          <a:xfrm>
            <a:off x="7858148" y="5786454"/>
            <a:ext cx="647502" cy="504056"/>
          </a:xfrm>
          <a:prstGeom prst="actionButtonForwardNex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 descr="http://g01.a.alicdn.com/kf/HTB1kewGHFXXXXa6XVXXq6xXFXXXe/Free-Shippin-Beautiful-Fabric-Stash-Cotton-Fabric-Square-Patchwork-Fabric-Patterns-50pieces-lot-20cm-25cm-Super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36217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im0-tub-ru.yandex.net/i?id=b0f238c0a4189ff23041ca7fd9d58ff8&amp;n=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49" y="855733"/>
            <a:ext cx="3024001" cy="242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im0-tub-ru.yandex.net/i?id=5fea6467d0808b6f970dd88ee09613b5&amp;n=1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63259"/>
            <a:ext cx="360039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iseekmate.com/uploads/posts/2018-01/1516709127_pilomaterial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554" y="3414448"/>
            <a:ext cx="3302870" cy="228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0506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Одинцова Наталья Викторовна</a:t>
            </a:r>
            <a:endParaRPr lang="ru-RU"/>
          </a:p>
        </p:txBody>
      </p:sp>
      <p:pic>
        <p:nvPicPr>
          <p:cNvPr id="6" name="Picture 4" descr="ÐÐ»Ð°ÑÑÐ½Ð¾! ÑÐ¼Ð°Ð¹Ð»Ð¸Ðº Ð³Ð¸ÑÐºÐ° Ð°Ð½Ð¸Ð¼Ð°ÑÐ¸Ñ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268760"/>
            <a:ext cx="3515683" cy="377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571472" y="5786454"/>
            <a:ext cx="623052" cy="533878"/>
          </a:xfrm>
          <a:prstGeom prst="actionButtonBackPrevious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6110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Одинцова Наталья Викторовна</a:t>
            </a:r>
            <a:endParaRPr lang="ru-RU"/>
          </a:p>
        </p:txBody>
      </p:sp>
      <p:pic>
        <p:nvPicPr>
          <p:cNvPr id="6" name="Picture 6" descr="ÐÑÑÑÑÐ½ÑÐ¹ ÑÐ¼Ð°Ð¹Ð»Ð¸Ðº ÐºÐ°ÑÑÐ¸Ð½ÐºÐ° ÑÐ¼Ð°Ð¹Ð»Ð¸Ðº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72227"/>
            <a:ext cx="4203502" cy="343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7246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Одинцова Наталья Викторовна</a:t>
            </a:r>
            <a:endParaRPr lang="ru-RU"/>
          </a:p>
        </p:txBody>
      </p:sp>
      <p:pic>
        <p:nvPicPr>
          <p:cNvPr id="3" name="Рисунок 2" descr="новый теремок теремок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Одинцова Наталья Викторовна</a:t>
            </a:r>
            <a:endParaRPr lang="ru-RU"/>
          </a:p>
        </p:txBody>
      </p:sp>
      <p:pic>
        <p:nvPicPr>
          <p:cNvPr id="6" name="Picture 4" descr="ÐÐ»Ð°ÑÑÐ½Ð¾! ÑÐ¼Ð°Ð¹Ð»Ð¸Ðº Ð³Ð¸ÑÐºÐ° Ð°Ð½Ð¸Ð¼Ð°ÑÐ¸Ñ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268760"/>
            <a:ext cx="3515683" cy="377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8821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Одинцова Наталья Викторовна</a:t>
            </a:r>
            <a:endParaRPr lang="ru-RU"/>
          </a:p>
        </p:txBody>
      </p:sp>
      <p:pic>
        <p:nvPicPr>
          <p:cNvPr id="6" name="Picture 6" descr="ÐÑÑÑÑÐ½ÑÐ¹ ÑÐ¼Ð°Ð¹Ð»Ð¸Ðº ÐºÐ°ÑÑÐ¸Ð½ÐºÐ° ÑÐ¼Ð°Ð¹Ð»Ð¸Ðº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72227"/>
            <a:ext cx="4203502" cy="343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1667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Одинцова Наталья Викторовна</a:t>
            </a:r>
            <a:endParaRPr lang="ru-RU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715272" y="5786454"/>
            <a:ext cx="785818" cy="500066"/>
          </a:xfrm>
          <a:prstGeom prst="actionButtonForwardNex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http://illustrators.ru/uploads/illustration/image/645595/main_645595_origina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52" t="53977" r="3685" b="9862"/>
          <a:stretch/>
        </p:blipFill>
        <p:spPr bwMode="auto">
          <a:xfrm>
            <a:off x="4002092" y="684877"/>
            <a:ext cx="1924493" cy="173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illustrators.ru/uploads/illustration/image/645595/main_645595_origina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" t="50000" r="69376" b="10456"/>
          <a:stretch/>
        </p:blipFill>
        <p:spPr bwMode="auto">
          <a:xfrm>
            <a:off x="626669" y="1195056"/>
            <a:ext cx="1791398" cy="190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illustrators.ru/uploads/illustration/image/645595/main_645595_origina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7" t="51899" r="37969" b="11187"/>
          <a:stretch/>
        </p:blipFill>
        <p:spPr bwMode="auto">
          <a:xfrm>
            <a:off x="6399913" y="712945"/>
            <a:ext cx="1831827" cy="177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illustrators.ru/uploads/illustration/image/645595/main_645595_origina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05" t="3999" r="4572" b="56336"/>
          <a:stretch/>
        </p:blipFill>
        <p:spPr bwMode="auto">
          <a:xfrm>
            <a:off x="5515204" y="4325862"/>
            <a:ext cx="2095132" cy="190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ttp://illustrators.ru/uploads/illustration/image/645595/main_645595_original.jp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" t="8179" r="69111" b="56336"/>
          <a:stretch/>
        </p:blipFill>
        <p:spPr bwMode="auto">
          <a:xfrm>
            <a:off x="755576" y="4426390"/>
            <a:ext cx="1807535" cy="170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http://detsad-kitty.ru/uploads/posts/2012-03/1330954051_titulk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97" t="44298" b="15674"/>
          <a:stretch/>
        </p:blipFill>
        <p:spPr bwMode="auto">
          <a:xfrm>
            <a:off x="4662758" y="2757022"/>
            <a:ext cx="1719413" cy="134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http://detsad-kitty.ru/uploads/posts/2012-03/1330954051_titulk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8" t="63765" r="42978"/>
          <a:stretch/>
        </p:blipFill>
        <p:spPr bwMode="auto">
          <a:xfrm>
            <a:off x="6697204" y="2757022"/>
            <a:ext cx="2036135" cy="121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4" name="Picture 18" descr="http://detsad-kitty.ru/uploads/posts/2012-03/1330954051_titulk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06" r="73678" b="37986"/>
          <a:stretch/>
        </p:blipFill>
        <p:spPr bwMode="auto">
          <a:xfrm>
            <a:off x="2987824" y="4653136"/>
            <a:ext cx="2196210" cy="176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6" name="Picture 20" descr="https://shop.slata.ru/upload/iblock/037/037f3c3290f4903989f92b14955d9ee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8" r="27675"/>
          <a:stretch/>
        </p:blipFill>
        <p:spPr bwMode="auto">
          <a:xfrm>
            <a:off x="2699792" y="1600764"/>
            <a:ext cx="1242103" cy="279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644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1624</TotalTime>
  <Words>188</Words>
  <Application>Microsoft Office PowerPoint</Application>
  <PresentationFormat>Экран (4:3)</PresentationFormat>
  <Paragraphs>61</Paragraphs>
  <Slides>65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65</vt:i4>
      </vt:variant>
    </vt:vector>
  </HeadingPairs>
  <TitlesOfParts>
    <vt:vector size="6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НАЗОВИ, ЧТО ЭТО?</vt:lpstr>
      <vt:lpstr>Презентация PowerPoint</vt:lpstr>
      <vt:lpstr>Презентация PowerPoint</vt:lpstr>
      <vt:lpstr>НАЗОВИ, ЧТО ЭТО?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Admin</cp:lastModifiedBy>
  <cp:revision>166</cp:revision>
  <dcterms:created xsi:type="dcterms:W3CDTF">2016-02-14T05:09:31Z</dcterms:created>
  <dcterms:modified xsi:type="dcterms:W3CDTF">2018-05-02T11:45:10Z</dcterms:modified>
</cp:coreProperties>
</file>