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77" r:id="rId6"/>
    <p:sldId id="259" r:id="rId7"/>
    <p:sldId id="261" r:id="rId8"/>
    <p:sldId id="263" r:id="rId9"/>
    <p:sldId id="267" r:id="rId10"/>
    <p:sldId id="268" r:id="rId11"/>
    <p:sldId id="269" r:id="rId12"/>
    <p:sldId id="270" r:id="rId13"/>
    <p:sldId id="281" r:id="rId14"/>
    <p:sldId id="282" r:id="rId15"/>
    <p:sldId id="272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6" y="-4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4.jpeg"/><Relationship Id="rId7" Type="http://schemas.openxmlformats.org/officeDocument/2006/relationships/image" Target="../media/image7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9.jpeg"/><Relationship Id="rId7" Type="http://schemas.openxmlformats.org/officeDocument/2006/relationships/image" Target="../media/image4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31.png"/><Relationship Id="rId4" Type="http://schemas.openxmlformats.org/officeDocument/2006/relationships/image" Target="../media/image80.jpeg"/><Relationship Id="rId9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31.png"/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12" Type="http://schemas.openxmlformats.org/officeDocument/2006/relationships/image" Target="../media/image8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10.jpeg"/><Relationship Id="rId5" Type="http://schemas.openxmlformats.org/officeDocument/2006/relationships/image" Target="../media/image84.jpeg"/><Relationship Id="rId10" Type="http://schemas.openxmlformats.org/officeDocument/2006/relationships/image" Target="../media/image49.jpeg"/><Relationship Id="rId4" Type="http://schemas.openxmlformats.org/officeDocument/2006/relationships/image" Target="../media/image2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0.jpeg"/><Relationship Id="rId7" Type="http://schemas.openxmlformats.org/officeDocument/2006/relationships/image" Target="../media/image93.png"/><Relationship Id="rId12" Type="http://schemas.openxmlformats.org/officeDocument/2006/relationships/image" Target="../media/image96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17.jpeg"/><Relationship Id="rId5" Type="http://schemas.openxmlformats.org/officeDocument/2006/relationships/image" Target="../media/image91.jpeg"/><Relationship Id="rId10" Type="http://schemas.openxmlformats.org/officeDocument/2006/relationships/image" Target="../media/image95.png"/><Relationship Id="rId4" Type="http://schemas.openxmlformats.org/officeDocument/2006/relationships/image" Target="../media/image32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АВТОМАТИЗАЦИЯ ЗВУКА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Л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]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В СЛОВАХ, СЛОВОСОЧЕТАНИЯХ, ПРЕДЛОЖЕНИЯХ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030528" cy="25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20272" y="3832830"/>
            <a:ext cx="2123728" cy="3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899592" y="476672"/>
            <a:ext cx="6120680" cy="5832648"/>
          </a:xfrm>
          <a:prstGeom prst="flowChartSummingJunc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D:\Света\практика по работе\изготовить презентацию\картинки\л\sadovaya_meb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221088"/>
            <a:ext cx="28670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620688"/>
            <a:ext cx="2433930" cy="18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magmebel.ru/foto/13897048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068960"/>
            <a:ext cx="2751740" cy="145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139" t="5642" r="17991" b="6912"/>
          <a:stretch>
            <a:fillRect/>
          </a:stretch>
        </p:blipFill>
        <p:spPr bwMode="auto">
          <a:xfrm>
            <a:off x="1187624" y="234888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35832" y="3789041"/>
            <a:ext cx="22081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21088"/>
            <a:ext cx="2373145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Света\практика по работе\изготовить презентацию\картинки\л\лось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348880"/>
            <a:ext cx="2001720" cy="21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:\Света\практика по работе\изготовить презентацию\картинки\л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692696"/>
            <a:ext cx="2657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6372200" y="2420888"/>
            <a:ext cx="18716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3316264"/>
            <a:ext cx="2664296" cy="35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D:\Света\практика по работе\изготовить презентацию\картинки\л\ил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346717"/>
            <a:ext cx="2088232" cy="20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ttp://clipart-library.com/images/6crobGL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04864"/>
            <a:ext cx="20161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https://im0-tub-ru.yandex.net/i?id=223d468f330708b6adfcedfd6cf7de5b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4868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933056"/>
            <a:ext cx="1511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00865"/>
            <a:ext cx="2555776" cy="31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260648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67744" y="4005064"/>
            <a:ext cx="72008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https://im2-tub-ru.yandex.net/i?id=c14ee667035eec75386b25d635832794&amp;n=33&amp;h=215&amp;w=1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2232248" cy="262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cliparting.com/wp-content/uploads/2016/09/T-shirt-shirt-clip-art-designs-free-clipart-images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44824"/>
            <a:ext cx="1656184" cy="18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http://cliparts.co/cliparts/di4/oxE/di4oxEpM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80728"/>
            <a:ext cx="2377058" cy="23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6295" y="4149081"/>
            <a:ext cx="190770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scanл 3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4355976" y="3717032"/>
            <a:ext cx="2088232" cy="26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228184" y="188640"/>
            <a:ext cx="2376264" cy="360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422C1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«Какой? Какая? Какое? Какие?»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- Посмотри на картинки и скажи, о чем или о ком можно сказать </a:t>
            </a:r>
            <a:r>
              <a:rPr lang="ru-RU" sz="2000" i="1" dirty="0" smtClean="0">
                <a:solidFill>
                  <a:srgbClr val="002060"/>
                </a:solidFill>
              </a:rPr>
              <a:t>белый (белая, белое, белые).</a:t>
            </a: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pic>
        <p:nvPicPr>
          <p:cNvPr id="13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s://im2-tub-ru.yandex.net/i?id=8d1be30b15aafc79a89c241651a16d6e&amp;n=33&amp;h=215&amp;w=1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92696"/>
            <a:ext cx="16573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365104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https://im3-tub-ru.yandex.net/i?id=4fa7bc2d84b03570c42beb0729fdf5f4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6" t="16214" r="3175" b="15929"/>
          <a:stretch>
            <a:fillRect/>
          </a:stretch>
        </p:blipFill>
        <p:spPr bwMode="auto">
          <a:xfrm>
            <a:off x="1619672" y="3933056"/>
            <a:ext cx="2372714" cy="24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https://im0-tub-ru.yandex.net/i?id=071cbb04d8f03be1c2f51126020a129c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052736"/>
            <a:ext cx="23749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94116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40152" y="3645024"/>
            <a:ext cx="396809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fast.just.ru/good_pics/464282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44931">
            <a:off x="3828538" y="814294"/>
            <a:ext cx="1368152" cy="259669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724128" y="188640"/>
            <a:ext cx="2880320" cy="2448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«Какой? Какая? Какое? Какие?»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- Посмотри на картинки и скажи, о чем  можно сказать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голубой (голубая, голубое, голубые)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Света\практика по работе\изготовить презентацию\картинки\л\0_6ff6b_2145327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1800200" cy="22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2771800" y="2780928"/>
            <a:ext cx="814503" cy="8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previews.123rf.com/images/iimages/iimages1503/iimages150300627/37819738-Close-up-girl-in-bath-robe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3933056"/>
            <a:ext cx="1022793" cy="18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s://www.colourbox.com/preview/10014545-mn_wash1_angel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693617"/>
            <a:ext cx="1368152" cy="21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http://th26.st.depositphotos.com/6615378/10603/v/170/depositphotos_106037536-Little-girl-skipping-rop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/>
          <a:stretch>
            <a:fillRect/>
          </a:stretch>
        </p:blipFill>
        <p:spPr bwMode="auto">
          <a:xfrm>
            <a:off x="0" y="0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1" descr="https://www.litmir.co/BookBinary/197958/1396025142/i_014.jpg/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3" name="Picture 12" descr="D:\Света\практика по работе\изготовить презентацию\картинки\artikulyatsionnaya_gimnastika_po_nischevoy_so_stishkami_i_kartinkami.ppt_1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268760"/>
            <a:ext cx="1368152" cy="15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1979712" y="476672"/>
            <a:ext cx="2542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 скакалки Мила.</a:t>
            </a: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3059832" y="1772816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Молоко лакает котенка.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5004048" y="4221088"/>
            <a:ext cx="2800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>
                <a:solidFill>
                  <a:srgbClr val="002060"/>
                </a:solidFill>
              </a:rPr>
              <a:t>Халат надел  </a:t>
            </a:r>
            <a:r>
              <a:rPr lang="ru-RU" sz="2400" b="1" dirty="0" smtClean="0">
                <a:solidFill>
                  <a:srgbClr val="002060"/>
                </a:solidFill>
              </a:rPr>
              <a:t>Ладу.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852393" y="5445224"/>
            <a:ext cx="3291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Ладони вымыли  Аллу.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923928" y="2924944"/>
            <a:ext cx="2762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Елка села на белку.</a:t>
            </a:r>
          </a:p>
        </p:txBody>
      </p:sp>
      <p:pic>
        <p:nvPicPr>
          <p:cNvPr id="1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52536" y="3861048"/>
            <a:ext cx="265436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16216" y="188640"/>
            <a:ext cx="2376264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Игра «Путаница»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Щелкни мышкой. Расставь слова по местам и скажи правильно.</a:t>
            </a:r>
            <a:endParaRPr lang="ru-RU" b="1" dirty="0" smtClean="0">
              <a:solidFill>
                <a:srgbClr val="422C16"/>
              </a:solidFill>
            </a:endParaRPr>
          </a:p>
          <a:p>
            <a:pPr algn="ctr"/>
            <a:endParaRPr lang="ru-RU" b="1" dirty="0">
              <a:solidFill>
                <a:srgbClr val="422C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  <p:bldP spid="21516" grpId="0"/>
      <p:bldP spid="21517" grpId="0"/>
      <p:bldP spid="21518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вета\практика по работе\изготовить презентацию\картинки\л\3802812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060848"/>
            <a:ext cx="178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32656"/>
            <a:ext cx="1080120" cy="1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:\Света\практика по работе\изготовить презентацию\картинки\л\г г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229200"/>
            <a:ext cx="17859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105400"/>
            <a:ext cx="2087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44824"/>
            <a:ext cx="1440160" cy="19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32656"/>
            <a:ext cx="14478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804248" y="404664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  <p:sp>
        <p:nvSpPr>
          <p:cNvPr id="20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1" name="Заголовок 11"/>
          <p:cNvSpPr txBox="1">
            <a:spLocks/>
          </p:cNvSpPr>
          <p:nvPr/>
        </p:nvSpPr>
        <p:spPr>
          <a:xfrm>
            <a:off x="3707904" y="4437112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2" name="Заголовок 11"/>
          <p:cNvSpPr txBox="1">
            <a:spLocks/>
          </p:cNvSpPr>
          <p:nvPr/>
        </p:nvSpPr>
        <p:spPr>
          <a:xfrm>
            <a:off x="4499992" y="59492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3" name="Заголовок 11"/>
          <p:cNvSpPr txBox="1">
            <a:spLocks/>
          </p:cNvSpPr>
          <p:nvPr/>
        </p:nvSpPr>
        <p:spPr>
          <a:xfrm>
            <a:off x="2843808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67744" y="3717032"/>
            <a:ext cx="125764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700808"/>
            <a:ext cx="1063625" cy="156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D:\Света\практика по работе\изготовить презентацию\картинки\л\velosiped-izh-baik-planeta-sport-26-18-skor--132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44824"/>
            <a:ext cx="2160240" cy="14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8E7"/>
              </a:clrFrom>
              <a:clrTo>
                <a:srgbClr val="F5F8E7">
                  <a:alpha val="0"/>
                </a:srgbClr>
              </a:clrTo>
            </a:clrChange>
            <a:lum bright="-6000" contrast="50000"/>
          </a:blip>
          <a:srcRect/>
          <a:stretch>
            <a:fillRect/>
          </a:stretch>
        </p:blipFill>
        <p:spPr bwMode="auto">
          <a:xfrm>
            <a:off x="6660232" y="5445224"/>
            <a:ext cx="1296144" cy="11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009347"/>
            <a:ext cx="2376264" cy="18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Documents and Settings\User\Рабочий стол\Мама\халат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7" y="131910"/>
            <a:ext cx="1368152" cy="17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844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429000"/>
            <a:ext cx="1165844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scan 6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084168" y="3717032"/>
            <a:ext cx="13128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3131840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9" name="Заголовок 11"/>
          <p:cNvSpPr txBox="1">
            <a:spLocks/>
          </p:cNvSpPr>
          <p:nvPr/>
        </p:nvSpPr>
        <p:spPr>
          <a:xfrm>
            <a:off x="4788024" y="580526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30" name="Заголовок 11"/>
          <p:cNvSpPr txBox="1">
            <a:spLocks/>
          </p:cNvSpPr>
          <p:nvPr/>
        </p:nvSpPr>
        <p:spPr>
          <a:xfrm>
            <a:off x="4067944" y="4221088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260648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914400" y="15001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2458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82754"/>
            <a:ext cx="1080120" cy="13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Света\практика по работе\изготовить презентацию\картинки\л\f_4b692e9718b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988840"/>
            <a:ext cx="17621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4664"/>
            <a:ext cx="792088" cy="13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Света\практика по работе\изготовить презентацию\картинки\л\к         щ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229200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D:\Света\практика по работе\изготовить презентацию\картинки\л\Рисунок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88840"/>
            <a:ext cx="13239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:\Света\практика по работе\изготовить презентацию\картинки\л\main_pic_8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361106"/>
            <a:ext cx="1152128" cy="12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Света\практика по работе\изготовить презентацию\картинки\л\img_8117-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501008"/>
            <a:ext cx="1285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01008"/>
            <a:ext cx="12858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1"/>
          <p:cNvSpPr txBox="1">
            <a:spLocks/>
          </p:cNvSpPr>
          <p:nvPr/>
        </p:nvSpPr>
        <p:spPr>
          <a:xfrm>
            <a:off x="3131840" y="27089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594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092096"/>
            <a:ext cx="1871786" cy="17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296144" cy="17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D:\Света\практика по работе\изготовить презентацию\картинки\л\Рисунок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2656"/>
            <a:ext cx="2376264" cy="16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1"/>
          <p:cNvSpPr txBox="1">
            <a:spLocks/>
          </p:cNvSpPr>
          <p:nvPr/>
        </p:nvSpPr>
        <p:spPr>
          <a:xfrm>
            <a:off x="2627784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4" name="Заголовок 11"/>
          <p:cNvSpPr txBox="1">
            <a:spLocks/>
          </p:cNvSpPr>
          <p:nvPr/>
        </p:nvSpPr>
        <p:spPr>
          <a:xfrm>
            <a:off x="3707904" y="41490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5" name="Заголовок 11"/>
          <p:cNvSpPr txBox="1">
            <a:spLocks/>
          </p:cNvSpPr>
          <p:nvPr/>
        </p:nvSpPr>
        <p:spPr>
          <a:xfrm>
            <a:off x="4427984" y="5733256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84984"/>
            <a:ext cx="2304256" cy="17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948264" y="188640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d4pic.com/images/bookshelves-rack-shel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0564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6" descr="https://im2-tub-ru.yandex.net/i?id=c85cd094cab7c3a06de2f8334bc107a4&amp;n=33&amp;h=215&amp;w=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4828">
            <a:off x="453197" y="4242123"/>
            <a:ext cx="5048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6" descr="lampe_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81128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1" descr="scan 4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0835659">
            <a:off x="93962" y="5680203"/>
            <a:ext cx="152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9" descr="klipart_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37112"/>
            <a:ext cx="1073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Света\практика по работе\изготовить презентацию\картинки\л\псв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60200">
            <a:off x="2038154" y="5856262"/>
            <a:ext cx="1440160" cy="15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3645024"/>
            <a:ext cx="2267744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Jenya\Рабочий стол\женя\картинки\школьгые предметы\школьн.принадл\7d8f85c0e864t.png"/>
          <p:cNvPicPr>
            <a:picLocks noChangeAspect="1" noChangeArrowheads="1"/>
          </p:cNvPicPr>
          <p:nvPr/>
        </p:nvPicPr>
        <p:blipFill>
          <a:blip r:embed="rId9" cstate="print"/>
          <a:srcRect l="14935" r="10390" b="7637"/>
          <a:stretch>
            <a:fillRect/>
          </a:stretch>
        </p:blipFill>
        <p:spPr bwMode="auto">
          <a:xfrm>
            <a:off x="4499992" y="4365104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http://images.ua.prom.st/329696864_w640_h640_pencilcas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51396">
            <a:off x="5240020" y="553718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scan3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1430427">
            <a:off x="3659486" y="5830606"/>
            <a:ext cx="1442966" cy="9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20" r="16713"/>
          <a:stretch>
            <a:fillRect/>
          </a:stretch>
        </p:blipFill>
        <p:spPr bwMode="auto">
          <a:xfrm>
            <a:off x="6732240" y="5157192"/>
            <a:ext cx="72008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8438 -0.6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6406 -0.66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5365 -0.8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4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348 -0.453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6788 -0.54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1961 -0.4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32552 -0.380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6597 -0.375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4948 -0.293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50" r="22474"/>
          <a:stretch>
            <a:fillRect/>
          </a:stretch>
        </p:blipFill>
        <p:spPr bwMode="auto">
          <a:xfrm>
            <a:off x="5004048" y="764704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D:\Света\практика по работе\изготовить презентацию\картинки\л\1289848_l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692696"/>
            <a:ext cx="2197649" cy="1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077072"/>
            <a:ext cx="1812571" cy="16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Света\практика по работе\изготовить презентацию\картинки\л\ьз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989" y="3717032"/>
            <a:ext cx="1829011" cy="17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:\Света\практика по работе\изготовить презентацию\картинки\л\щ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005064"/>
            <a:ext cx="16557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практика по работе\изготовить презентацию\картинки\л\пгн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770" y="620688"/>
            <a:ext cx="20722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332656"/>
            <a:ext cx="2232248" cy="29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59632" y="184482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211960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868144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8244408" y="2780928"/>
            <a:ext cx="0" cy="79208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6156176" y="479715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3275856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1547664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188640"/>
            <a:ext cx="2520280" cy="2808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Павел предлагает назвать картинки. Щелкни мышкой и назови картинки: </a:t>
            </a:r>
            <a:r>
              <a:rPr lang="ru-RU" sz="2000" i="1" dirty="0" smtClean="0">
                <a:solidFill>
                  <a:srgbClr val="002060"/>
                </a:solidFill>
              </a:rPr>
              <a:t>зал, бокал, пенал, вокзал, пол, гол, кол, стол.</a:t>
            </a:r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100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49080"/>
            <a:ext cx="1440160" cy="21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шщ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196752"/>
            <a:ext cx="1656184" cy="167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961" y="1196752"/>
            <a:ext cx="1741039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тщ6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5278" y="4269778"/>
            <a:ext cx="1829721" cy="19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Света\практика по работе\изготовить презентацию\картинки\л\дп п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2123728" cy="19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D:\Света\практика по работе\изготовить презентацию\картинки\л\01labgi0l12387032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/>
          <a:stretch>
            <a:fillRect/>
          </a:stretch>
        </p:blipFill>
        <p:spPr bwMode="auto">
          <a:xfrm>
            <a:off x="4932040" y="1196752"/>
            <a:ext cx="1944216" cy="16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an3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0" y="4653136"/>
            <a:ext cx="1979711" cy="13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870" y="3573015"/>
            <a:ext cx="2471153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444208" y="515719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3923928" y="501317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1691680" y="4941168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39552" y="3356992"/>
            <a:ext cx="0" cy="108012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4036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283968" y="227687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042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88640"/>
            <a:ext cx="2880320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Павел предлагает назвать картинки. </a:t>
            </a:r>
            <a:r>
              <a:rPr lang="ru-RU" sz="2000" dirty="0" smtClean="0">
                <a:solidFill>
                  <a:srgbClr val="422C16"/>
                </a:solidFill>
              </a:rPr>
              <a:t>Щелкни мышкой и назови картинки: </a:t>
            </a:r>
            <a:r>
              <a:rPr lang="ru-RU" sz="2000" i="1" dirty="0" smtClean="0">
                <a:solidFill>
                  <a:srgbClr val="422C16"/>
                </a:solidFill>
              </a:rPr>
              <a:t>дул, стул, мел, факел, котел, осел, козел.</a:t>
            </a:r>
          </a:p>
        </p:txBody>
      </p:sp>
      <p:sp>
        <p:nvSpPr>
          <p:cNvPr id="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Света\практика по работе\изготовить презентацию\картинки\л\80966725_25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60648"/>
            <a:ext cx="208756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зьз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64704"/>
            <a:ext cx="19954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щш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933056"/>
            <a:ext cx="2357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Света\практика по работе\изготовить презентацию\картинки\л\щшт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9142">
            <a:off x="3814906" y="5225858"/>
            <a:ext cx="1324570" cy="16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Света\практика по работе\изготовить презентацию\картинки\л\Bulochka_belosnezhka_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92696"/>
            <a:ext cx="1733948" cy="178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8" descr="4ц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</a:blip>
          <a:srcRect t="24583"/>
          <a:stretch>
            <a:fillRect/>
          </a:stretch>
        </p:blipFill>
        <p:spPr bwMode="auto">
          <a:xfrm>
            <a:off x="5436096" y="5301208"/>
            <a:ext cx="172819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348880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акй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36912"/>
            <a:ext cx="1619672" cy="14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6660232" y="188640"/>
            <a:ext cx="1944216" cy="2304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Что  увидел Павел?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Щелкай по стрелке и называй: Павел увидел вилку,..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3851920" y="4149080"/>
            <a:ext cx="2808312" cy="360040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 flipV="1">
            <a:off x="5292080" y="2348880"/>
            <a:ext cx="1440160" cy="1728192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6516216" y="4077072"/>
            <a:ext cx="144016" cy="115212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3779912" y="3573016"/>
            <a:ext cx="2880320" cy="50405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6588224" y="2564904"/>
            <a:ext cx="144016" cy="158417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5364088" y="4077072"/>
            <a:ext cx="1368152" cy="936104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 flipV="1">
            <a:off x="4067944" y="2636912"/>
            <a:ext cx="2664296" cy="151216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085184"/>
            <a:ext cx="14366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Света\практика по работе\изготовить презентацию\картинки\л\imgh896402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24744"/>
            <a:ext cx="2056671" cy="11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908720"/>
            <a:ext cx="141287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861048"/>
            <a:ext cx="152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412" y="3861048"/>
            <a:ext cx="1631676" cy="10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13906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4664"/>
            <a:ext cx="12001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620688"/>
            <a:ext cx="156051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97425"/>
            <a:ext cx="14382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229200"/>
            <a:ext cx="14366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4138" y="4509120"/>
            <a:ext cx="143986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3672483"/>
            <a:ext cx="4094673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708920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780928"/>
            <a:ext cx="864096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068961"/>
            <a:ext cx="792088" cy="12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лако 22"/>
          <p:cNvSpPr/>
          <p:nvPr/>
        </p:nvSpPr>
        <p:spPr>
          <a:xfrm>
            <a:off x="3131840" y="2564904"/>
            <a:ext cx="2592288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3779912" y="4941168"/>
            <a:ext cx="2376264" cy="19168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лако 24"/>
          <p:cNvSpPr/>
          <p:nvPr/>
        </p:nvSpPr>
        <p:spPr>
          <a:xfrm>
            <a:off x="6767736" y="3933056"/>
            <a:ext cx="2376264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6660232" y="836712"/>
            <a:ext cx="2304256" cy="17281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2051720" y="332656"/>
            <a:ext cx="2592288" cy="194421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36096" y="188640"/>
            <a:ext cx="3096344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«Один – много»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по облаку и  назови много: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лама – ламы – лам,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лапа - лапы -  лап…</a:t>
            </a: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29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Света\практика по работе\изготовить презентацию\картинки\л\цуч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1048"/>
            <a:ext cx="2666334" cy="261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sadovaya_mebe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539"/>
            <a:ext cx="3419872" cy="32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700808"/>
            <a:ext cx="2016050" cy="2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0" name="AutoShape 9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1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2" name="AutoShape 13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3" name="AutoShape 15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4" name="AutoShape 1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" name="Picture 3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4077072"/>
            <a:ext cx="2880320" cy="244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52474" y="3645024"/>
            <a:ext cx="249152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645" y="404664"/>
            <a:ext cx="3569835" cy="23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6084168" y="188640"/>
            <a:ext cx="2520280" cy="3744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«Назови ласково»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.  Щелкни мышкой по картинке и назови предметы ласково: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лавка – лавочка, лодка – лодочка, ладонь – ладошка,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кулак – кулачок, голубь - голубок</a:t>
            </a:r>
            <a:endParaRPr lang="ru-RU" i="1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вета\практика по работе\изготовить презентацию\картинки\л\оим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36712"/>
            <a:ext cx="27860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г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764704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:\Света\практика по работе\изготовить презентацию\картинки\л\орп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645024"/>
            <a:ext cx="15843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D:\Света\практика по работе\изготовить презентацию\картинки\л\1289848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77072"/>
            <a:ext cx="2232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2051720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User\Рабочий стол\Мама\пил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08720"/>
            <a:ext cx="2881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пп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077072"/>
            <a:ext cx="20113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652120" y="188640"/>
            <a:ext cx="2952328" cy="27363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«Чего не стало?»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 и  назови чего нет?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Не стало пилы,  скалы, палатки, салата, булавки, луны.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7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347714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62659">
            <a:off x="209850" y="398489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76672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2177">
            <a:off x="7706567" y="474466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83577" y="2636912"/>
            <a:ext cx="3160423" cy="40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156176" y="260648"/>
            <a:ext cx="2448272" cy="36724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«Собери яблоки»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Посчитай сколько яблок  у Аллы. Щелкни мышкой по яблоку и считай: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одно яблоко,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два яблока,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три яблока, четыре яблока, пять яблок).</a:t>
            </a:r>
            <a:endParaRPr lang="ru-RU" sz="2000" i="1" dirty="0"/>
          </a:p>
        </p:txBody>
      </p:sp>
      <p:sp>
        <p:nvSpPr>
          <p:cNvPr id="13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9444 0.6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441 0.5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5521 0.53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39792 0.55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2517 0.5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1259632" y="692696"/>
            <a:ext cx="5976664" cy="576064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836712"/>
            <a:ext cx="2016224" cy="18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s://im2-tub-ru.yandex.net/i?id=fbd5e0d5f0bf61930f01bf2e45e9bfce&amp;n=33&amp;h=215&amp;w=2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4437112"/>
            <a:ext cx="2019296" cy="1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D:\Света\практика по работе\изготовить презентацию\картинки\л\0_32e78_4e392488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492896"/>
            <a:ext cx="1727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ц17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1475656" y="2492896"/>
            <a:ext cx="189706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0" t="3951" r="35004"/>
          <a:stretch>
            <a:fillRect/>
          </a:stretch>
        </p:blipFill>
        <p:spPr bwMode="auto">
          <a:xfrm flipH="1">
            <a:off x="7308304" y="3356992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1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398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Катаева</dc:creator>
  <cp:lastModifiedBy>Наталья Катаева</cp:lastModifiedBy>
  <cp:revision>120</cp:revision>
  <dcterms:modified xsi:type="dcterms:W3CDTF">2021-09-20T13:33:11Z</dcterms:modified>
</cp:coreProperties>
</file>