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14A18-4A9F-42B1-9FD2-361771BDCCBD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B898A-103E-4F5C-A33D-874D38DE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898A-103E-4F5C-A33D-874D38DEAB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2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692696"/>
            <a:ext cx="7488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Отчет </a:t>
            </a:r>
            <a:endParaRPr lang="ru-RU" sz="2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о проделанной работе в летний – оздоровительный период в младшей группе №8 "Солнышко"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2021г.</a:t>
            </a:r>
          </a:p>
          <a:p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941168"/>
            <a:ext cx="7668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r">
              <a:spcAft>
                <a:spcPts val="0"/>
              </a:spcAft>
            </a:pPr>
            <a:endParaRPr lang="ru-RU" sz="2400" dirty="0" smtClean="0">
              <a:solidFill>
                <a:srgbClr val="0070C0"/>
              </a:solidFill>
              <a:latin typeface="Monotype Corsiva" panose="03010101010201010101" pitchFamily="66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Воспитатели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Масеева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О.Ф</a:t>
            </a:r>
            <a:r>
              <a:rPr lang="ru-RU" sz="2400" dirty="0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</a:t>
            </a:r>
            <a:r>
              <a:rPr lang="ru-RU" sz="2400" dirty="0" err="1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Шкилева</a:t>
            </a:r>
            <a:r>
              <a:rPr lang="ru-RU" sz="2400" dirty="0" smtClean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Е.А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/>
                <a:ea typeface="Times New Roman"/>
                <a:cs typeface="Times New Roman"/>
              </a:rPr>
              <a:t>     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rgbClr val="33910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Работа в летний период проводилась по направлениям: воспитательно-образовательное, оздоровительное и работа с родителями.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u="sng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Цель:</a:t>
            </a: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 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период.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u="sng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Основные задачи работы на летний - оздоровительный период :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 сохранение и укрепление физического и психического здоровья воспитанников;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формирование у воспитанников привычки к здоровому образу жизни;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формирование навыков безопасного поведения;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развитие познавательных интересов воспитанников;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создать условия, обеспечивающие охрану жизни и здоровья детей, для самостоятельной, творческой деятельности детей на участке;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осуществлять педагогическое и социальное просвещение родителей по вопросам воспитания и оздоровления детей в летний период. Повышение компетентности родителей в вопросах организации летнего отдыха детей;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 привлечение семей к участию в воспитательном процессе на основе педагогики сотрудничеств.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2F559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2F5597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создания безопасных условий пребывания детей в ДОУ ежедневно проверялась исправность оборудования на прогулочной площадке, осматривался участок перед прогулкой на наличие опасных для детей предметов. С 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</a:t>
            </a:r>
            <a:endParaRPr lang="ru-RU" sz="2000" dirty="0" smtClean="0">
              <a:solidFill>
                <a:srgbClr val="2F5597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TEMP.user-ПК.067\Desktop\20210827_105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8" y="288894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EMP.user-ПК.067\Desktop\Новая папка\20210623_1035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2942150"/>
            <a:ext cx="2808312" cy="16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EMP.user-ПК.067\Desktop\Новая папка\20210623_1031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4640" y="2896440"/>
            <a:ext cx="3228357" cy="24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7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63688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5384" y="26064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времени дети проводили на улице. Утренний прием, игровая деятельность и другие мероприятия организовывались на свежем воздухе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TEMP.user-ПК.067\Desktop\Новая папка\20210827_110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515" y="1676805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MP.user-ПК.067\Desktop\Новая папка\20210827_110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5346" y="1682384"/>
            <a:ext cx="2732923" cy="20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EMP.user-ПК.067\Desktop\20210827_104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7469" y="4165451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EMP.user-ПК.067\Desktop\Новая папка\IMG-20210908-WA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22" y="1340837"/>
            <a:ext cx="3000283" cy="22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EMP.user-ПК.067\Desktop\Новая папка\20210601_1105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750" y="4482698"/>
            <a:ext cx="226982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TEMP.user-ПК.067\Desktop\Новая папка\20210827_1100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9211" r="36936" b="31571"/>
          <a:stretch/>
        </p:blipFill>
        <p:spPr bwMode="auto">
          <a:xfrm rot="5400000">
            <a:off x="6436894" y="4441177"/>
            <a:ext cx="2269825" cy="18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3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63688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5384" y="2606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времени было отведено игровой деятельности на воздухе: подвижные игры, сюжетные игры различной тематики, дидактические игры. </a:t>
            </a:r>
          </a:p>
        </p:txBody>
      </p:sp>
      <p:pic>
        <p:nvPicPr>
          <p:cNvPr id="5126" name="Picture 6" descr="C:\Users\TEMP.user-ПК.067\Desktop\20210827_105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517" y="2588905"/>
            <a:ext cx="307234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EMP.user-ПК.067\Desktop\Новая папка\20210827_11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9659" y="2623413"/>
            <a:ext cx="2980322" cy="22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EMP.user-ПК.067\Desktop\20210827_104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563" y="2796213"/>
            <a:ext cx="3002602" cy="22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1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63688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5384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экскурсии по экологической тропе, наблюдения в природе. Проводилась опытно-экспериментальная деятельность: проведение опытов и экспериментов по  изучению свойств воды, песка, ветра.</a:t>
            </a:r>
          </a:p>
        </p:txBody>
      </p:sp>
      <p:pic>
        <p:nvPicPr>
          <p:cNvPr id="8194" name="Picture 2" descr="C:\Users\TEMP.user-ПК.067\Desktop\Новая папка\20200804_133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18" y="1812182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EMP.user-ПК.067\Desktop\Новая папка\20210827_173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54" y="2000334"/>
            <a:ext cx="2972272" cy="22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628799"/>
            <a:ext cx="2151791" cy="286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TEMP.user-ПК.067\Desktop\Новая папка\20210524_0939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4682" y="4851578"/>
            <a:ext cx="2004048" cy="1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EMP.user-ПК.067\Desktop\Новая папка\20210524_0935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8914" y="4825969"/>
            <a:ext cx="2004049" cy="15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2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63688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5384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принимали активное участие в благоустройстве участка. Были сделаны новые постройки, посажены цветы на мини-клумбе. Совместно с детьми были также посажены цветы на клумбе и зелень на огороде. Дети учились поливать, полоть ухаживать и наблюдать за их ростом. </a:t>
            </a:r>
          </a:p>
        </p:txBody>
      </p:sp>
      <p:pic>
        <p:nvPicPr>
          <p:cNvPr id="8195" name="Picture 3" descr="C:\Users\TEMP.user-ПК.067\Desktop\Новая папка\20210827_173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0" t="41993"/>
          <a:stretch/>
        </p:blipFill>
        <p:spPr bwMode="auto">
          <a:xfrm rot="5400000">
            <a:off x="3310639" y="1891464"/>
            <a:ext cx="2550450" cy="20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TEMP.user-ПК.067\Desktop\20210827_104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72756" y="1965734"/>
            <a:ext cx="2550450" cy="19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EMP.user-ПК.067\Desktop\20210827_172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5883" y="4580144"/>
            <a:ext cx="2254241" cy="18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EMP.user-ПК.067\Desktop\Новая папка\20210827_1722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8714" y="1952422"/>
            <a:ext cx="2550452" cy="1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EMP.user-ПК.067\Desktop\Новая папка\20210427_16063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r="26904"/>
          <a:stretch/>
        </p:blipFill>
        <p:spPr bwMode="auto">
          <a:xfrm rot="5400000">
            <a:off x="4842348" y="4573442"/>
            <a:ext cx="2264800" cy="17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6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TextBox 1"/>
          <p:cNvSpPr txBox="1"/>
          <p:nvPr/>
        </p:nvSpPr>
        <p:spPr>
          <a:xfrm>
            <a:off x="1763688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5384" y="260648"/>
            <a:ext cx="86409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были подготовлены консультации согласно плана на летний оздоровительный период, проведены беседы с родителями: «Как одевать ребенка в летний период»; «Запасная одежда и головной убор летом»; «Какая должна быть обувь в детском саду летом»; «О послушании детей в детском саду»; «О бережном отношении к животным». Оформлена папка-раскладушка «Чем занять детей летом». 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летний оздоровительный период был проведен частичный косметический ремонт в групповой и приемной комнатах.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872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454</Words>
  <Application>Microsoft Office PowerPoint</Application>
  <PresentationFormat>Экран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25</cp:revision>
  <dcterms:created xsi:type="dcterms:W3CDTF">2014-05-16T14:39:08Z</dcterms:created>
  <dcterms:modified xsi:type="dcterms:W3CDTF">2021-09-11T13:05:12Z</dcterms:modified>
</cp:coreProperties>
</file>