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60" r:id="rId6"/>
    <p:sldId id="261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embeddedFontLst>
    <p:embeddedFont>
      <p:font typeface="Open Sans" panose="020B0604020202020204" charset="0"/>
      <p:regular r:id="rId13"/>
      <p:bold r:id="rId14"/>
      <p: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EF5C1-A6DF-4041-A447-AAF333B882AE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6B4B-7BFB-468A-9725-E325530B8A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9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0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BDA-D077-40CC-AED1-6F57ED79963E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6EC6-D273-4CA3-ABE8-4601DEFFB44A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3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0658-2B4B-412F-A61D-9EA72998EBB7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0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EFE-86A0-40E0-B82F-0807AE5629F1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5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18C4-A6A5-4368-B5A3-9DF4B99FCF33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0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F24B-1A74-40AF-9E73-C0942EC5567F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3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3C9-2805-4791-B363-B3C8F7ED5DB2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F8E-4467-4913-8803-AFA2857C37B1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79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6CA5-5C44-41F0-A18A-CCA96C2E56C5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4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7D9-C325-4AA4-BEB6-E6039BE7BA10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1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8A65-6002-41E3-AAA3-B7D3D3232128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1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4432-B3C0-41AB-A778-C7D7AA9C840A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3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6" y="132202"/>
            <a:ext cx="7824934" cy="6725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2655" y="1803400"/>
            <a:ext cx="509067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Социальный мир по теме «Что такое профессия?»</a:t>
            </a:r>
          </a:p>
          <a:p>
            <a:endParaRPr lang="ru-RU" sz="36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Выполнила:</a:t>
            </a:r>
          </a:p>
          <a:p>
            <a:pPr algn="r"/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воспитатель Чудайкина Е.Д.</a:t>
            </a:r>
            <a:endParaRPr lang="ru-RU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7087" y="914402"/>
            <a:ext cx="5836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3399" y="3723075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6" y="4334454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9303"/>
            <a:ext cx="6359236" cy="5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37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детей о профессиях людей, их значимость в обществе.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значение трудово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деятельности в жизни человека;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воображение и коммуникативные способности;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детей в умении определять название профессии по названиям действий.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4"/>
            <a:ext cx="825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4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 слайда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056"/>
            <a:ext cx="9144000" cy="5669944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00825" cy="51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 слайда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056"/>
            <a:ext cx="9144000" cy="5669944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140033" cy="53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74176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Беседа по вопросам: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Что такое профессия?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Какие профессии вы знаете?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Кем работают ваши родители?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Какие предметы используют в своей работе ваши родители?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7940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1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3166" y="392925"/>
            <a:ext cx="7417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Дидактическая игра «Назови профессии»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64" y="1204336"/>
            <a:ext cx="7356186" cy="55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 профессии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играли»</a:t>
            </a:r>
            <a:endParaRPr lang="ru-RU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32" y="803565"/>
            <a:ext cx="583651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профессии играли – 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миг мы лётчиками стали! 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самолёте полетали 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шофёрами вдруг стали!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Руль теперь у нас в руках - 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едим по горам! 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на стройке мы, 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Кладём ровно кирпичи.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- кирпич и два, и три – 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дом мы, посмотри! 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закончена игра, 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Снова сесть нам всем пора.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3399" y="3723075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6" y="4334454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с продолжением на тему «Мамины профессии»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087" y="914402"/>
            <a:ext cx="5836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3399" y="3723075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6" y="4334454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91491" y="1501445"/>
            <a:ext cx="67610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Тёплые вещи быстро и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</a:t>
            </a:r>
          </a:p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Шьёт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детишек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мама- … (портниха).</a:t>
            </a:r>
          </a:p>
          <a:p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Зубки больные без всяких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уколов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Вылечит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(врач-стоматолог).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очень много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няня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… (воспитатель).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Вкусной колбаски достала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витрины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(продавец магазина).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Плюшки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булочки кушать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спешите!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испекла нам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мама- … (кондитер).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7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7087" y="914402"/>
            <a:ext cx="5836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3399" y="3723075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6" y="4334454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52" y="258896"/>
            <a:ext cx="6122987" cy="459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272</Words>
  <Application>Microsoft Office PowerPoint</Application>
  <PresentationFormat>Экран (4:3)</PresentationFormat>
  <Paragraphs>62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Open Sans</vt:lpstr>
      <vt:lpstr>Times New Roman</vt:lpstr>
      <vt:lpstr>Arial</vt:lpstr>
      <vt:lpstr>Calibri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УчебныеПрезентации.РФ</dc:creator>
  <cp:lastModifiedBy>Александр</cp:lastModifiedBy>
  <cp:revision>21</cp:revision>
  <dcterms:created xsi:type="dcterms:W3CDTF">2014-03-14T10:37:25Z</dcterms:created>
  <dcterms:modified xsi:type="dcterms:W3CDTF">2020-04-25T16:57:00Z</dcterms:modified>
</cp:coreProperties>
</file>