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9144000" cy="6858000" type="screen4x3"/>
  <p:notesSz cx="6858000" cy="9144000"/>
  <p:embeddedFontLst>
    <p:embeddedFont>
      <p:font typeface="Wonderland" panose="020B0604020202020204" charset="0"/>
      <p:regular r:id="rId1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A14"/>
    <a:srgbClr val="5C732F"/>
    <a:srgbClr val="C05D0C"/>
    <a:srgbClr val="F7B47D"/>
    <a:srgbClr val="F7B279"/>
    <a:srgbClr val="EA6400"/>
    <a:srgbClr val="C04E0C"/>
    <a:srgbClr val="C04E00"/>
    <a:srgbClr val="C05300"/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89271" y="1628800"/>
            <a:ext cx="6893977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onderland" pitchFamily="2" charset="0"/>
                <a:ea typeface="+mj-ea"/>
                <a:cs typeface="+mj-cs"/>
              </a:rPr>
              <a:t>Изобразительное искусство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onderland" pitchFamily="2" charset="0"/>
                <a:ea typeface="+mj-ea"/>
                <a:cs typeface="+mj-cs"/>
              </a:rPr>
              <a:t>Рисование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Wonderland" pitchFamily="2" charset="0"/>
                <a:ea typeface="+mj-ea"/>
                <a:cs typeface="+mj-cs"/>
              </a:rPr>
              <a:t>«Дикие животные. Ёжик</a:t>
            </a:r>
            <a:r>
              <a:rPr kumimoji="0" lang="ru-RU" sz="3200" b="1" i="0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Wonderland" pitchFamily="2" charset="0"/>
                <a:ea typeface="+mj-ea"/>
                <a:cs typeface="+mj-cs"/>
              </a:rPr>
              <a:t>»</a:t>
            </a:r>
            <a:endParaRPr kumimoji="0" lang="ru-RU" sz="3200" b="1" i="0" u="none" strike="noStrike" kern="1200" normalizeH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Wonderland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941168"/>
            <a:ext cx="5256584" cy="1008112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l">
              <a:spcBef>
                <a:spcPts val="0"/>
              </a:spcBef>
            </a:pP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Шмелькова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А.А.</a:t>
            </a:r>
          </a:p>
          <a:p>
            <a:pPr algn="l">
              <a:spcBef>
                <a:spcPts val="0"/>
              </a:spcBef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оспитатель группы «Росточек»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9592" y="116632"/>
            <a:ext cx="734481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normalizeH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88900">
                  <a:schemeClr val="bg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Wonderland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576064"/>
          </a:xfrm>
        </p:spPr>
        <p:txBody>
          <a:bodyPr>
            <a:noAutofit/>
          </a:bodyPr>
          <a:lstStyle/>
          <a:p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Wonderland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Цель: </a:t>
            </a:r>
            <a:r>
              <a:rPr lang="ru-RU" dirty="0"/>
              <a:t>Создание образа </a:t>
            </a:r>
            <a:r>
              <a:rPr lang="ru-RU" dirty="0" smtClean="0"/>
              <a:t>ежика в </a:t>
            </a:r>
            <a:r>
              <a:rPr lang="ru-RU" dirty="0"/>
              <a:t>сотворчестве с </a:t>
            </a:r>
            <a:r>
              <a:rPr lang="ru-RU" dirty="0" smtClean="0"/>
              <a:t>родителями: </a:t>
            </a:r>
            <a:r>
              <a:rPr lang="ru-RU" dirty="0"/>
              <a:t>дорисовывать «иголки»- из коротких прямых линий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Задачи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r>
              <a:rPr lang="ru-RU" i="1" dirty="0" smtClean="0"/>
              <a:t>Образовательная:</a:t>
            </a:r>
            <a:endParaRPr lang="ru-RU" i="1" dirty="0"/>
          </a:p>
          <a:p>
            <a:pPr marL="0" indent="0">
              <a:buNone/>
            </a:pPr>
            <a:r>
              <a:rPr lang="ru-RU" dirty="0"/>
              <a:t>Учить </a:t>
            </a:r>
            <a:r>
              <a:rPr lang="ru-RU"/>
              <a:t>пользоваться </a:t>
            </a:r>
            <a:r>
              <a:rPr lang="ru-RU" smtClean="0"/>
              <a:t>карандашом, </a:t>
            </a:r>
            <a:r>
              <a:rPr lang="ru-RU" dirty="0" smtClean="0"/>
              <a:t>рисовать </a:t>
            </a:r>
            <a:r>
              <a:rPr lang="ru-RU" dirty="0"/>
              <a:t>прямые линии сверху вниз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i="1" dirty="0" smtClean="0"/>
              <a:t>Развивающие:</a:t>
            </a:r>
            <a:endParaRPr lang="ru-RU" i="1" dirty="0"/>
          </a:p>
          <a:p>
            <a:pPr marL="0" indent="0">
              <a:buNone/>
            </a:pPr>
            <a:r>
              <a:rPr lang="ru-RU" dirty="0"/>
              <a:t>Развивать мелкую моторику рук, развивать эстетическое восприятие.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Развить </a:t>
            </a:r>
            <a:r>
              <a:rPr lang="ru-RU" dirty="0"/>
              <a:t>чувство ритма и цвета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i="1" dirty="0" smtClean="0"/>
              <a:t>Воспитательная:</a:t>
            </a:r>
            <a:endParaRPr lang="ru-RU" i="1" dirty="0"/>
          </a:p>
          <a:p>
            <a:pPr marL="0" indent="0">
              <a:buNone/>
            </a:pPr>
            <a:r>
              <a:rPr lang="ru-RU" dirty="0"/>
              <a:t>Воспитывать самостоятельность в работе, желание помочь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b="1" u="sng" dirty="0" smtClean="0"/>
              <a:t>Оборудование: </a:t>
            </a:r>
            <a:r>
              <a:rPr lang="ru-RU" dirty="0" smtClean="0"/>
              <a:t>презентация, лист бумаги </a:t>
            </a:r>
            <a:r>
              <a:rPr lang="ru-RU" dirty="0"/>
              <a:t>с изображением </a:t>
            </a:r>
            <a:r>
              <a:rPr lang="ru-RU" dirty="0" smtClean="0"/>
              <a:t>ежа </a:t>
            </a:r>
            <a:r>
              <a:rPr lang="ru-RU" dirty="0"/>
              <a:t>без иголок, карандаши чёрные.</a:t>
            </a:r>
          </a:p>
        </p:txBody>
      </p:sp>
    </p:spTree>
    <p:extLst>
      <p:ext uri="{BB962C8B-B14F-4D97-AF65-F5344CB8AC3E}">
        <p14:creationId xmlns:p14="http://schemas.microsoft.com/office/powerpoint/2010/main" val="11335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52736"/>
            <a:ext cx="5832648" cy="4105126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07504" y="1435100"/>
            <a:ext cx="3358009" cy="4691063"/>
          </a:xfrm>
        </p:spPr>
        <p:txBody>
          <a:bodyPr>
            <a:normAutofit fontScale="92500"/>
          </a:bodyPr>
          <a:lstStyle/>
          <a:p>
            <a:r>
              <a:rPr lang="ru-RU" sz="2000" dirty="0"/>
              <a:t>Ёж колючий, словно ёлка</a:t>
            </a:r>
            <a:r>
              <a:rPr lang="ru-RU" sz="2000" dirty="0" smtClean="0"/>
              <a:t>,</a:t>
            </a:r>
            <a:endParaRPr lang="ru-RU" sz="2000" dirty="0"/>
          </a:p>
          <a:p>
            <a:r>
              <a:rPr lang="ru-RU" sz="2000" dirty="0"/>
              <a:t>Носит на спине иголки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По тропинке ёж бежал</a:t>
            </a:r>
            <a:r>
              <a:rPr lang="ru-RU" sz="2000" dirty="0" smtClean="0"/>
              <a:t>,</a:t>
            </a:r>
            <a:endParaRPr lang="ru-RU" sz="2000" dirty="0"/>
          </a:p>
          <a:p>
            <a:r>
              <a:rPr lang="ru-RU" sz="2000" dirty="0" err="1"/>
              <a:t>Коготочками</a:t>
            </a:r>
            <a:r>
              <a:rPr lang="ru-RU" sz="2000" dirty="0"/>
              <a:t> </a:t>
            </a:r>
            <a:r>
              <a:rPr lang="ru-RU" sz="2000" dirty="0" smtClean="0"/>
              <a:t>стучал</a:t>
            </a:r>
            <a:endParaRPr lang="ru-RU" sz="2000" dirty="0"/>
          </a:p>
          <a:p>
            <a:r>
              <a:rPr lang="ru-RU" sz="2000" dirty="0"/>
              <a:t>И пыхтел: «Пых-пых, пых-пых</a:t>
            </a:r>
            <a:r>
              <a:rPr lang="ru-RU" sz="2000" dirty="0" smtClean="0"/>
              <a:t>».</a:t>
            </a:r>
            <a:endParaRPr lang="ru-RU" sz="2000" dirty="0"/>
          </a:p>
          <a:p>
            <a:r>
              <a:rPr lang="ru-RU" sz="2000" dirty="0"/>
              <a:t>В норку </a:t>
            </a:r>
            <a:r>
              <a:rPr lang="ru-RU" sz="2000" dirty="0" smtClean="0"/>
              <a:t>влез </a:t>
            </a:r>
            <a:r>
              <a:rPr lang="ru-RU" sz="2000" dirty="0"/>
              <a:t>и там затих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Посмотрите, какой еж! У него есть голова, нос, глаза, уши, лапы. На спине у ежа растут иголки-колючки. Колючки нужны ежу для защиты.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725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576064"/>
          </a:xfrm>
        </p:spPr>
        <p:txBody>
          <a:bodyPr>
            <a:noAutofit/>
          </a:bodyPr>
          <a:lstStyle/>
          <a:p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onderland" pitchFamily="2" charset="0"/>
              </a:rPr>
              <a:t>Самомассаж «Ёжик»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8965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Ёжик в </a:t>
            </a:r>
            <a:r>
              <a:rPr lang="ru-RU" dirty="0" smtClean="0"/>
              <a:t>бане </a:t>
            </a:r>
            <a:r>
              <a:rPr lang="ru-RU" dirty="0"/>
              <a:t>вымыл </a:t>
            </a:r>
            <a:r>
              <a:rPr lang="ru-RU" dirty="0" smtClean="0"/>
              <a:t>ушки,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Шею, кожицу на </a:t>
            </a:r>
            <a:r>
              <a:rPr lang="ru-RU" dirty="0" smtClean="0"/>
              <a:t>брюшке.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Лоб потёр и нос </a:t>
            </a:r>
            <a:r>
              <a:rPr lang="ru-RU" dirty="0" smtClean="0"/>
              <a:t>помыл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Лапки тоже не </a:t>
            </a:r>
            <a:r>
              <a:rPr lang="ru-RU" dirty="0" smtClean="0"/>
              <a:t>забыл.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934172"/>
            <a:ext cx="3600400" cy="235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3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576064"/>
          </a:xfrm>
        </p:spPr>
        <p:txBody>
          <a:bodyPr>
            <a:noAutofit/>
          </a:bodyPr>
          <a:lstStyle/>
          <a:p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Wonderland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5247282"/>
            <a:ext cx="8496944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/>
              <a:t>Нашему ежику стало грустно, у него пропали все иголки. Давайте поможем ему! Нарисуем на спине ежа много иголок-колючек.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59"/>
            <a:ext cx="5328592" cy="397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Wonderland" panose="020B0604020202020204" charset="0"/>
              </a:rPr>
              <a:t>Образец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Wonderland" panose="020B060402020202020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30753" y="811841"/>
            <a:ext cx="4698520" cy="6264695"/>
          </a:xfrm>
        </p:spPr>
      </p:pic>
    </p:spTree>
    <p:extLst>
      <p:ext uri="{BB962C8B-B14F-4D97-AF65-F5344CB8AC3E}">
        <p14:creationId xmlns:p14="http://schemas.microsoft.com/office/powerpoint/2010/main" val="37559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Wonderland" panose="020B0604020202020204" charset="0"/>
              </a:rPr>
              <a:t>Пальчиковая игра «Ёжик»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336" y="120850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Ёжик</a:t>
            </a:r>
            <a:r>
              <a:rPr lang="ru-RU" sz="2800" dirty="0"/>
              <a:t>, ёжик колкий</a:t>
            </a:r>
            <a:r>
              <a:rPr lang="ru-RU" sz="2800" dirty="0" smtClean="0"/>
              <a:t>,</a:t>
            </a:r>
            <a:endParaRPr lang="ru-RU" sz="2800" dirty="0"/>
          </a:p>
          <a:p>
            <a:pPr marL="0" indent="0" algn="ctr">
              <a:buNone/>
            </a:pPr>
            <a:r>
              <a:rPr lang="ru-RU" sz="2800" dirty="0"/>
              <a:t>Покажи иголки. Вот они. (Выпрямить пальцы – ёжик показал колючки</a:t>
            </a:r>
            <a:r>
              <a:rPr lang="ru-RU" sz="2800" dirty="0" smtClean="0"/>
              <a:t>)</a:t>
            </a:r>
            <a:endParaRPr lang="ru-RU" sz="2800" dirty="0"/>
          </a:p>
          <a:p>
            <a:pPr marL="0" indent="0" algn="ctr">
              <a:buNone/>
            </a:pPr>
            <a:r>
              <a:rPr lang="ru-RU" sz="2800" dirty="0"/>
              <a:t>Ёжик, ёжик колкий</a:t>
            </a:r>
            <a:r>
              <a:rPr lang="ru-RU" sz="2800" dirty="0" smtClean="0"/>
              <a:t>,</a:t>
            </a:r>
            <a:endParaRPr lang="ru-RU" sz="2800" dirty="0"/>
          </a:p>
          <a:p>
            <a:pPr marL="0" indent="0" algn="ctr">
              <a:buNone/>
            </a:pPr>
            <a:r>
              <a:rPr lang="ru-RU" sz="2800" dirty="0"/>
              <a:t>Спрячь свои иголки</a:t>
            </a:r>
            <a:r>
              <a:rPr lang="ru-RU" sz="2800" dirty="0" smtClean="0"/>
              <a:t>.</a:t>
            </a:r>
            <a:endParaRPr lang="ru-RU" sz="2800" dirty="0"/>
          </a:p>
          <a:p>
            <a:pPr marL="0" indent="0" algn="ctr">
              <a:buNone/>
            </a:pPr>
            <a:r>
              <a:rPr lang="ru-RU" sz="2800" dirty="0"/>
              <a:t>Раз – и нет иголок. (Прижать пальцы – ёжик убрал иголки).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0745"/>
            <a:ext cx="3851920" cy="244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2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22" y="4842881"/>
            <a:ext cx="8229600" cy="12832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Посмотрите, наш еж повеселел!</a:t>
            </a:r>
          </a:p>
          <a:p>
            <a:pPr>
              <a:buFontTx/>
              <a:buChar char="-"/>
            </a:pPr>
            <a:r>
              <a:rPr lang="ru-RU" sz="2400" dirty="0" smtClean="0"/>
              <a:t>Кому </a:t>
            </a:r>
            <a:r>
              <a:rPr lang="ru-RU" sz="2400" dirty="0" smtClean="0"/>
              <a:t>мы </a:t>
            </a:r>
            <a:r>
              <a:rPr lang="ru-RU" sz="2400" dirty="0" smtClean="0"/>
              <a:t>сегодня помогали?</a:t>
            </a:r>
          </a:p>
          <a:p>
            <a:pPr>
              <a:buFontTx/>
              <a:buChar char="-"/>
            </a:pPr>
            <a:r>
              <a:rPr lang="ru-RU" sz="2400" dirty="0" smtClean="0"/>
              <a:t>Что появилось на спинке у ежа?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Молодцы! Теперь еж сможет себя защитить в лесу.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950" y="116632"/>
            <a:ext cx="5874100" cy="456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50021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282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Wonderland</vt:lpstr>
      <vt:lpstr>Times New Roman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Самомассаж «Ёжик»</vt:lpstr>
      <vt:lpstr>Презентация PowerPoint</vt:lpstr>
      <vt:lpstr>Образец</vt:lpstr>
      <vt:lpstr>Пальчиковая игра «Ёжик»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58</cp:revision>
  <dcterms:created xsi:type="dcterms:W3CDTF">2013-08-23T08:38:35Z</dcterms:created>
  <dcterms:modified xsi:type="dcterms:W3CDTF">2021-12-02T07:05:35Z</dcterms:modified>
</cp:coreProperties>
</file>