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275" r:id="rId3"/>
    <p:sldId id="350" r:id="rId4"/>
    <p:sldId id="261" r:id="rId5"/>
    <p:sldId id="340" r:id="rId6"/>
    <p:sldId id="351" r:id="rId7"/>
    <p:sldId id="316" r:id="rId8"/>
    <p:sldId id="352" r:id="rId9"/>
    <p:sldId id="342" r:id="rId10"/>
    <p:sldId id="290" r:id="rId11"/>
    <p:sldId id="322" r:id="rId12"/>
    <p:sldId id="323" r:id="rId13"/>
    <p:sldId id="341" r:id="rId14"/>
    <p:sldId id="353" r:id="rId15"/>
    <p:sldId id="295" r:id="rId16"/>
    <p:sldId id="305" r:id="rId17"/>
    <p:sldId id="354" r:id="rId18"/>
    <p:sldId id="346" r:id="rId19"/>
    <p:sldId id="361" r:id="rId20"/>
    <p:sldId id="355" r:id="rId21"/>
    <p:sldId id="269" r:id="rId22"/>
    <p:sldId id="336" r:id="rId23"/>
    <p:sldId id="268" r:id="rId24"/>
    <p:sldId id="357" r:id="rId25"/>
    <p:sldId id="307" r:id="rId26"/>
    <p:sldId id="358" r:id="rId27"/>
    <p:sldId id="308" r:id="rId28"/>
    <p:sldId id="345" r:id="rId29"/>
    <p:sldId id="343" r:id="rId30"/>
    <p:sldId id="294" r:id="rId31"/>
    <p:sldId id="359" r:id="rId32"/>
    <p:sldId id="272" r:id="rId33"/>
    <p:sldId id="360" r:id="rId34"/>
    <p:sldId id="348" r:id="rId35"/>
    <p:sldId id="27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 varScale="1">
        <p:scale>
          <a:sx n="81" d="100"/>
          <a:sy n="81" d="100"/>
        </p:scale>
        <p:origin x="137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432" y="764704"/>
            <a:ext cx="7139136" cy="130026"/>
          </a:xfrm>
        </p:spPr>
        <p:txBody>
          <a:bodyPr>
            <a:noAutofit/>
          </a:bodyPr>
          <a:lstStyle/>
          <a:p>
            <a:r>
              <a:rPr lang="ru-RU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</a:t>
            </a:r>
            <a:br>
              <a:rPr lang="ru-RU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МОРДОВИЯ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Малышевой Елены Анатольевны,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 руководителя  </a:t>
            </a:r>
          </a:p>
          <a:p>
            <a:pPr marL="0" indent="0" algn="ctr">
              <a:buNone/>
              <a:defRPr/>
            </a:pP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№80»</a:t>
            </a:r>
          </a:p>
          <a:p>
            <a:pPr marL="0" indent="0" algn="ctr">
              <a:buNone/>
              <a:defRPr/>
            </a:pP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Саранск</a:t>
            </a:r>
          </a:p>
          <a:p>
            <a:pPr marL="0" indent="0" algn="ctr">
              <a:buNone/>
              <a:defRPr/>
            </a:pPr>
            <a:endParaRPr lang="ru-RU" b="1" cap="all" dirty="0">
              <a:solidFill>
                <a:srgbClr val="005A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ru-RU" b="1" cap="all" dirty="0">
              <a:solidFill>
                <a:srgbClr val="005A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ru-RU" b="1" cap="all" dirty="0">
              <a:solidFill>
                <a:srgbClr val="005A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ru-RU" b="1" cap="all" dirty="0">
              <a:solidFill>
                <a:srgbClr val="005A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ru-RU" b="1" cap="all" dirty="0">
              <a:solidFill>
                <a:srgbClr val="005A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ru-RU" b="1" cap="all" dirty="0">
              <a:solidFill>
                <a:srgbClr val="005A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b="1" i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материал за период работы с 2020 по 2023 год</a:t>
            </a:r>
            <a:endParaRPr lang="ru-RU" i="1" cap="all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5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2680" y="4462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Победы и призовые места в заочных/ дистанционных мероприятиях </a:t>
            </a:r>
            <a:b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сети «Интернет»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sun9-17.userapi.com/impg/NWDwsD_ii-aZqq0yInZoQbBfASbiWkhwiMwbfg/zik47O1XzkM.jpg?size=482x695&amp;quality=95&amp;sign=12c34eb3c30c645276953b234d5884e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54" y="1052736"/>
            <a:ext cx="389527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1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910" y="285729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Победы и призовые места в очных муниципальных мероприятиях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47" y="764704"/>
            <a:ext cx="4231469" cy="592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0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5566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Победы и призовые места в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очных республиканских мероприятиях</a:t>
            </a:r>
            <a:endParaRPr lang="ru-RU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аттестация Лена\справки\мои справки\c26W1eoDvJ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650" y="845342"/>
            <a:ext cx="4130582" cy="534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9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276872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НАЛИЧИЕ ПУБЛИКАЦИЙ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57.userapi.com/impg/h3YJjlF8EOOC_p4wsxqf0Y5vHzwcCzEycn97KA/ZJo5DN5RiaE.jpg?size=488x686&amp;quality=95&amp;sign=55b390b409040e0a9c585d9259c4c91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4545751" cy="639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3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556" y="249505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u="sng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сети </a:t>
            </a:r>
            <a:r>
              <a:rPr lang="ru-RU" b="1" u="sng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u="sng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нтернет</a:t>
            </a:r>
            <a:endParaRPr kumimoji="0" lang="ru-RU" b="1" i="0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РАБОТА\2021-2022 уч.год\стимуляция\март\м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56" y="1124744"/>
            <a:ext cx="3875889" cy="547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0.userapi.com/impg/_HAIOYPtziXOtEhiW5_2CAKnatmY4nTE6mJGsw/pAec69GDJy8.jpg?size=757x1080&amp;quality=95&amp;sign=d925eb5f144e69c1b1597fe53d23816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835996" cy="547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9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08720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kern="0" cap="small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ВЫСТУПЛЕНИЯ НА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ЗАСЕДАНИЯХ МЕТОДИЧЕСКИХ СОВЕТОВ, НАУЧНО – ПРАКТИЧЕСКИХ КОНФЕРЕНЦИЯХ, ПЕДАГОГИЧЕСКИХ ЧТЕНИЯХ, СЕМИНАРАХ, СЕКЦИЯХ, ФОРУМАХ, РАДИОПЕРЕДАЧАХ (ОЧНО).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small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kern="0" cap="small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66.userapi.com/impg/pxz9ix06qgGgnS7sx5SDe6S_8VzIRUW9RKhGkw/s8L-vfNfy9I.jpg?size=489x689&amp;quality=95&amp;sign=df3115c29d56db9609a84ff389429491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4"/>
          <a:stretch/>
        </p:blipFill>
        <p:spPr bwMode="auto">
          <a:xfrm>
            <a:off x="4716015" y="410719"/>
            <a:ext cx="4316903" cy="574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56.userapi.com/impg/r68yhBqAXQfMqqWQSlKNZ5aE3-8oqIIvu0HoWg/45qK5hmT1Qw.jpg?size=485x686&amp;quality=95&amp;sign=d2af80b3b9f1c14ba9ae3f033cb82b6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0719"/>
            <a:ext cx="4054052" cy="573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3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0382" y="274638"/>
            <a:ext cx="4268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образовательной организации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78.userapi.com/impg/ysOvUsvtewGH_CAzqe9Ofqsrkr9eZ-Ab-rBRug/YMCfFImgCnA.jpg?size=810x1080&amp;quality=95&amp;sign=304d8cf4aa339a5987778bb013e0ef0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80" y="836712"/>
            <a:ext cx="4265933" cy="568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72974" y="274638"/>
            <a:ext cx="2843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уровень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7"/>
            <a:ext cx="3733054" cy="5359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401059"/>
            <a:ext cx="5052295" cy="323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276872"/>
            <a:ext cx="54726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777C84">
                  <a:lumMod val="75000"/>
                </a:srgbClr>
              </a:buCl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 рождения: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18.06.1997г.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777C84">
                  <a:lumMod val="75000"/>
                </a:srgbClr>
              </a:buCl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образование: высшее,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МГПИ (ныне МГПУ) им. М. Е.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Евсевьева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777C84">
                  <a:lumMod val="75000"/>
                </a:srgbClr>
              </a:buCl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магистр. Педагогическое образование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Диплом № 101324 0355451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777C84">
                  <a:lumMod val="75000"/>
                </a:srgbClr>
              </a:buCl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выдачи: 8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февраля 2023г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777C84">
                  <a:lumMod val="75000"/>
                </a:srgbClr>
              </a:buCl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6" charset="0"/>
              </a:rPr>
              <a:t>Общий </a:t>
            </a:r>
            <a:r>
              <a:rPr lang="ru-RU" sz="1600" b="1" dirty="0">
                <a:solidFill>
                  <a:srgbClr val="002060"/>
                </a:solidFill>
                <a:latin typeface="Times New Roman" pitchFamily="16" charset="0"/>
              </a:rPr>
              <a:t>трудовой стаж: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6" charset="0"/>
              </a:rPr>
              <a:t>2 года</a:t>
            </a:r>
          </a:p>
          <a:p>
            <a:pPr algn="just">
              <a:buClr>
                <a:srgbClr val="777C84">
                  <a:lumMod val="75000"/>
                </a:srgbClr>
              </a:buCl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работы: 2 года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специальности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777C84">
                  <a:lumMod val="75000"/>
                </a:srgbClr>
              </a:buCl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квалификационной категории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-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777C84">
                  <a:lumMod val="75000"/>
                </a:srgbClr>
              </a:buCl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последней  аттестации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-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23.userapi.com/impg/XHN1Ns77G1q_JHpB-OTpqiPPa26fP5-bq1qf9A/T3BMIaP6hbg.jpg?size=810x1080&amp;quality=95&amp;sign=1a022ac1ef389b41e573dec0998938d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68121"/>
            <a:ext cx="3067189" cy="408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684584" y="116632"/>
            <a:ext cx="1050925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altLang="ru-RU" sz="3600" b="1" dirty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3600" b="1" dirty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Малышева Елена Анатольевна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№80» 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ОТКРЫТЫХ ЗАНЯТИЙ, МАСТЕР – КЛАССОВ, МЕРОПРИЯТИЙ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949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63572"/>
            <a:ext cx="91810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</a:p>
        </p:txBody>
      </p:sp>
      <p:pic>
        <p:nvPicPr>
          <p:cNvPr id="1026" name="Picture 2" descr="https://sun9-61.userapi.com/impg/mXwZiRi49wpcueusiJrCxHVp3x9asTYbTe7Jpg/s--bKSE6KEM.jpg?size=583x790&amp;quality=95&amp;sign=7729eaec6d6a9f4f1560d4178f41a1b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16" y="332848"/>
            <a:ext cx="4282907" cy="580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" y="354422"/>
            <a:ext cx="4499774" cy="576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484784"/>
            <a:ext cx="84969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ОБЩЕСТВЕННО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ПЕДАГОГИЧЕСКАЯ АКТИВНОСТЬ ПЕДАГОГА: УЧАСТИЕ В КОМИССИЯХ, ПЕДАГОГИЧЕСКИХ СООБЩЕСТВАХ, В ЖЮРИ КОНКУРСОВ.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1591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муниципальном уровне</a:t>
            </a:r>
            <a:endParaRPr kumimoji="0" lang="ru-RU" b="1" i="0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sun9-22.userapi.com/impg/QO2JWWSRftSB7ZGL-8uAY2VtLJ0i39i4CK7-dw/qFWTyMdF7aY.jpg?size=516x736&amp;quality=95&amp;sign=ac6a487da6a5f1a46f0cd0bbc5df8f8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43" y="692696"/>
            <a:ext cx="4107158" cy="58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63.userapi.com/impg/wH4grlYaSRD0RiOoUw-J8KGjV4xZuqD__oj0nQ/UwoPJH2Pp4M.jpg?size=514x724&amp;quality=95&amp;sign=83d9a3cd30844e4208bba0e2f006dc77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3" y="692696"/>
            <a:ext cx="4223766" cy="594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683568" y="5848352"/>
            <a:ext cx="3620633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8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kern="0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РЕАЛИЗАЦИЯ РЕГИОНАЛЬНОГО КОМПОНЕНТА В ОБРАЗОВАТЕЛЬНОМ ПРОЦЕССЕ</a:t>
            </a:r>
            <a:r>
              <a:rPr lang="ru-RU" b="1" kern="0" dirty="0">
                <a:solidFill>
                  <a:srgbClr val="002060"/>
                </a:solidFill>
              </a:rPr>
              <a:t/>
            </a:r>
            <a:br>
              <a:rPr lang="ru-RU" b="1" kern="0" dirty="0">
                <a:solidFill>
                  <a:srgbClr val="00206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 txBox="1">
            <a:spLocks/>
          </p:cNvSpPr>
          <p:nvPr/>
        </p:nvSpPr>
        <p:spPr>
          <a:xfrm>
            <a:off x="251520" y="7685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</p:txBody>
      </p:sp>
      <p:pic>
        <p:nvPicPr>
          <p:cNvPr id="7172" name="Picture 4" descr="https://sun9-65.userapi.com/impg/y0i7gy2Jtc9lKvUQFAERgUxqRkB0XUBHQM3AMg/gN5k4H2xKtM.jpg?size=600x826&amp;quality=95&amp;sign=e0d6be44363b328c11da7b200e27366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55507"/>
            <a:ext cx="4324804" cy="595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39.userapi.com/impg/TQAYP_3cJO0bUH3JIB7Fgy9SVCx2Usp_ycCNfQ/fZ0-488GxkY.jpg?size=759x1119&amp;quality=95&amp;sign=285005a48bc229b55303acfa9d6a2ffa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598"/>
            <a:ext cx="4053916" cy="597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1328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kern="0" cap="small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УЧАСТИЕ ПЕДАГОГА В ПРОФЕССИОНАЛЬНЫХ КОНКУРСАХ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579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8.userapi.com/impg/BBzpq8FhlkBCuKoJf18hR-CEMextjMsRKo0AEg/G5bJlfb3vfg.jpg?size=492x696&amp;quality=95&amp;sign=e2e1d6ccfadd56bc5742f27b0c9846b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4686300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-9939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cap="small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u="sng" kern="0" cap="small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На порталах сети интернет</a:t>
            </a:r>
            <a:endParaRPr kumimoji="0" lang="ru-RU" b="0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3074" name="Picture 2" descr="C:\Users\Администратор\Desktop\аттестация Лена\справки\мои справки\9kX4IGUyl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91" y="803966"/>
            <a:ext cx="3713634" cy="52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8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 txBox="1">
            <a:spLocks/>
          </p:cNvSpPr>
          <p:nvPr/>
        </p:nvSpPr>
        <p:spPr>
          <a:xfrm>
            <a:off x="609246" y="33265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1800" b="1" u="sng" kern="0" cap="sm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Муниципальный уровень</a:t>
            </a:r>
            <a:endParaRPr lang="ru-RU" sz="1800" u="sng" kern="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/>
          <a:stretch/>
        </p:blipFill>
        <p:spPr>
          <a:xfrm>
            <a:off x="2743826" y="908720"/>
            <a:ext cx="3960440" cy="56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kern="0" cap="small" dirty="0">
                <a:solidFill>
                  <a:srgbClr val="002060"/>
                </a:solidFill>
                <a:latin typeface="Times New Roman" pitchFamily="18" charset="0"/>
              </a:rPr>
              <a:t>ОРГАНИЗАЦИЯ ПАРТНЕРСКОГО ВЗАИМОДЕЙСТВИЯ </a:t>
            </a:r>
            <a:br>
              <a:rPr lang="ru-RU" altLang="ru-RU" sz="4000" b="1" kern="0" cap="small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4000" b="1" kern="0" cap="small" dirty="0">
                <a:solidFill>
                  <a:srgbClr val="002060"/>
                </a:solidFill>
                <a:latin typeface="Times New Roman" pitchFamily="18" charset="0"/>
              </a:rPr>
              <a:t>С РОДИТЕЛЯМИ ДЛЯ РЕШЕНИЯ </a:t>
            </a:r>
            <a:br>
              <a:rPr lang="ru-RU" altLang="ru-RU" sz="4000" b="1" kern="0" cap="small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4000" b="1" kern="0" cap="small" dirty="0">
                <a:solidFill>
                  <a:srgbClr val="002060"/>
                </a:solidFill>
                <a:latin typeface="Times New Roman" pitchFamily="18" charset="0"/>
              </a:rPr>
              <a:t>ВОСПИТАТЕЛЬНЫХ И ОБРАЗОВАТЕЛЬНЫХ ЗАДАЧ</a:t>
            </a:r>
            <a:r>
              <a:rPr lang="ru-RU" kern="0" dirty="0">
                <a:solidFill>
                  <a:sysClr val="windowText" lastClr="000000"/>
                </a:solidFill>
              </a:rPr>
              <a:t/>
            </a:r>
            <a:br>
              <a:rPr lang="ru-RU" kern="0" dirty="0">
                <a:solidFill>
                  <a:sysClr val="windowText" lastClr="0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17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910" y="214291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u="sng" kern="0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Призовые места - Международный уровень</a:t>
            </a:r>
            <a:endParaRPr lang="ru-RU" sz="1600" u="sng" kern="0" dirty="0" smtClean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Администратор\Desktop\аттестация Лена\справки\мои справки\2w39pp9BBL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410" y="790148"/>
            <a:ext cx="4006432" cy="55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аттестация Лена\справки\мои справки\G2owmcI_Nn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86842"/>
            <a:ext cx="4111099" cy="552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5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0608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НАГРАДЫ И ПООЩРЕНИЯ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015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1005" y="178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различных сайтов и порталов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 </a:t>
            </a:r>
          </a:p>
        </p:txBody>
      </p:sp>
      <p:pic>
        <p:nvPicPr>
          <p:cNvPr id="5122" name="Picture 2" descr="C:\Users\Администратор\Desktop\аттестация Лена\справки\мои справки\nfIdsNS23-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06" y="861391"/>
            <a:ext cx="4228899" cy="599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052736"/>
            <a:ext cx="3888432" cy="55151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06632" y="260648"/>
            <a:ext cx="2888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876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404664"/>
            <a:ext cx="559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Российский уровень</a:t>
            </a: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442213" cy="45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888063" cy="513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41.userapi.com/impg/lUHFogfZvbZkcfV1kJ9aQEYmIkhaX0E76Khvig/VBs24D5sV9Q.jpg?size=589x798&amp;quality=95&amp;sign=4c27f14815ab17882cc99d48069dff5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3729"/>
            <a:ext cx="419875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63.userapi.com/impg/o5xj5Y4isiB6aGUo2qnlEU2qUy8cl9sxZc4GXQ/0tRHlZfbAzQ.jpg?size=594x814&amp;quality=95&amp;sign=16395744809e2479d20c6b33c6ee1fb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00" y="713729"/>
            <a:ext cx="415116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8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71474"/>
            <a:ext cx="4896767" cy="63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ИННОВАЦИОННОЙ (ЭКСПЕРИМЕНТАЛЬНОЙ) ДЕЯТЕЛЬНОСТИ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4493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496" y="188640"/>
            <a:ext cx="9396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образовательной организации</a:t>
            </a:r>
            <a:endParaRPr lang="ru-RU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764" y="877658"/>
            <a:ext cx="4340728" cy="57917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7" y="877658"/>
            <a:ext cx="4305495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08920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РЕЗУЛЬТАТЫ УЧАСТИЯ ВОСПИТАННИКОВ В: КОНКУРСАХ; ВЫСТАВКАХ; ТУРНИРАХ; СОРЕВНОВАНИЯХ; АКЦИЯХ; ФЕСТИВАЛЯХ.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261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21.userapi.com/impg/DnwZ03fnIGZZesRn4nsPb0yRxNFDRgJaYD0eLg/etLhX1tjuH4.jpg?size=740x1080&amp;quality=95&amp;sign=2e23a123d98c93f28048cc9c73c6b8f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60" y="260648"/>
            <a:ext cx="444049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5067</TotalTime>
  <Words>226</Words>
  <Application>Microsoft Office PowerPoint</Application>
  <PresentationFormat>Экран (4:3)</PresentationFormat>
  <Paragraphs>52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Arial Narrow</vt:lpstr>
      <vt:lpstr>Calibri</vt:lpstr>
      <vt:lpstr>Times New Roman</vt:lpstr>
      <vt:lpstr>Тема Office</vt:lpstr>
      <vt:lpstr>МИНИСТЕРСТВО ОБРАЗОВАНИЯ РЕСПУБЛИКИ МОРДОВИЯ</vt:lpstr>
      <vt:lpstr>Презентация PowerPoint</vt:lpstr>
      <vt:lpstr>ОРГАНИЗАЦИЯ ПАРТНЕРСКОГО ВЗАИМОДЕЙСТВИЯ  С РОДИТЕЛЯМИ ДЛЯ РЕШЕНИЯ  ВОСПИТАТЕЛЬНЫХ И ОБРАЗОВАТЕЛЬНЫХ ЗАДАЧ </vt:lpstr>
      <vt:lpstr>Презентация PowerPoint</vt:lpstr>
      <vt:lpstr>Презентация PowerPoint</vt:lpstr>
      <vt:lpstr>УЧАСТИЕ В ИННОВАЦИОННОЙ (ЭКСПЕРИМЕНТАЛЬНОЙ) ДЕЯТЕЛЬНОСТИ </vt:lpstr>
      <vt:lpstr>Презентация PowerPoint</vt:lpstr>
      <vt:lpstr>РЕЗУЛЬТАТЫ УЧАСТИЯ ВОСПИТАННИКОВ В: КОНКУРСАХ; ВЫСТАВКАХ; ТУРНИРАХ; СОРЕВНОВАНИЯХ; АКЦИЯХ; ФЕСТИВАЛЯХ.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ОТКРЫТЫХ ЗАНЯТИЙ, МАСТЕР – КЛАССОВ, МЕРОПРИЯТИЙ</vt:lpstr>
      <vt:lpstr>Презентация PowerPoint</vt:lpstr>
      <vt:lpstr>Презентация PowerPoint</vt:lpstr>
      <vt:lpstr>Презентация PowerPoint</vt:lpstr>
      <vt:lpstr>РЕАЛИЗАЦИЯ РЕГИОНАЛЬНОГО КОМПОНЕНТА В ОБРАЗОВАТЕЛЬНОМ ПРОЦЕССЕ </vt:lpstr>
      <vt:lpstr>Презентация PowerPoint</vt:lpstr>
      <vt:lpstr>УЧАСТИЕ ПЕДАГОГА В ПРОФЕССИОНАЛЬНЫХ КОНКУРСАХ</vt:lpstr>
      <vt:lpstr>Презентация PowerPoint</vt:lpstr>
      <vt:lpstr>Презентация PowerPoint</vt:lpstr>
      <vt:lpstr>Презентация PowerPoint</vt:lpstr>
      <vt:lpstr>Презентация PowerPoint</vt:lpstr>
      <vt:lpstr>НАГРАДЫ И ПООЩРЕНИЯ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</dc:creator>
  <cp:lastModifiedBy>Учетная запись Майкрософт</cp:lastModifiedBy>
  <cp:revision>194</cp:revision>
  <dcterms:created xsi:type="dcterms:W3CDTF">2017-09-09T09:41:17Z</dcterms:created>
  <dcterms:modified xsi:type="dcterms:W3CDTF">2023-03-05T17:06:50Z</dcterms:modified>
</cp:coreProperties>
</file>